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g>
</file>

<file path=ppt/media/image3.jpg>
</file>

<file path=ppt/media/image4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9C152-6451-FE3B-C910-C1E04F670E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19449-D37F-AA86-FBEA-A75EFBAC40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C15C5D-22D1-F124-43E9-5DAB96F2A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CDB6B-3A15-472D-ACF2-50312A19D7C7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F5EAD-D45E-A48F-D0D8-0051C72C3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851D04-E9D2-D891-6A32-C60F11738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F247-376B-443B-AA29-DA7B01D04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7328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5CB32-D09B-D27C-856A-00ED5FDE9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34F816-651E-C790-58C2-60E44F45E6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B2602A-B410-99DA-9922-C1507DE9A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CDB6B-3A15-472D-ACF2-50312A19D7C7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D35B6A-8118-C100-7044-E2271165D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60DED3-001E-A588-518E-5493D8CD9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F247-376B-443B-AA29-DA7B01D04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129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2A73C3-E912-E9C1-89F1-FEB60188C9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67D339-5F0F-E703-EE23-95565F496D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F54C50-EAEF-C3C6-9955-9A64ADDE9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CDB6B-3A15-472D-ACF2-50312A19D7C7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BA18B-2179-896B-1BE2-E82D5BC2A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489854-A3CD-B96E-B508-74A6D73D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F247-376B-443B-AA29-DA7B01D04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342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88C59-D6BE-E471-C97E-7597016AA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32F48-13B8-944A-A701-D48629ADA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7ED13-B7C1-50F5-C0D3-6E94CC093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CDB6B-3A15-472D-ACF2-50312A19D7C7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910824-9836-3836-CE4C-5251223A5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D44E3-D45A-EB58-9FC2-DE1FCD888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F247-376B-443B-AA29-DA7B01D04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4986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2A3AE-DF44-A21C-AB55-71960A7FE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0B92B0-6368-E6E2-56EA-30FC8A339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643FDF-5A1D-3A8C-9CD2-6D59EADF8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CDB6B-3A15-472D-ACF2-50312A19D7C7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E7D167-6240-398C-F61B-86D2D3635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3D026A-9F32-E197-B243-059C01FEF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F247-376B-443B-AA29-DA7B01D04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007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3BC5B-1930-621B-8BB8-05BD1AD2C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A4595B-4328-E192-5926-1D72991D7C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F30D2C-FEE9-E722-057B-0D900640D8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2BAF98-82EF-B3AB-946A-D80799057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CDB6B-3A15-472D-ACF2-50312A19D7C7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341C53-FC1F-54D3-E3DE-EE130ECFB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FE3DC1-A275-1F6F-E324-C7FB8FA8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F247-376B-443B-AA29-DA7B01D04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1733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194E2-8073-8BE6-2C43-CC57E8E12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21A1F8-270C-4263-9793-6BA602A58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984FC8-50CA-FE31-D11B-438F404CC3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D501AE-03F9-4456-DE27-4B5C77647F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2A9BFB-4FFF-C875-8357-6975ADD215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1727E-50CC-CDD5-8C95-92AFB55BD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CDB6B-3A15-472D-ACF2-50312A19D7C7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D05FB8-335C-E069-108D-4D4FEE14E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FC82CB-21EC-2E22-A67A-225E769B9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F247-376B-443B-AA29-DA7B01D04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7897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90EB3-03AA-D03C-B479-D60A3A705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A6C2A9-CA0A-4D4F-773A-3D86F31D4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CDB6B-3A15-472D-ACF2-50312A19D7C7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8EB2B-6848-B89A-768A-C80665C30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7B075A-6DD6-C117-1567-5D551DB4E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F247-376B-443B-AA29-DA7B01D04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2598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79E7DE-15C7-8AFF-866D-19C249E46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CDB6B-3A15-472D-ACF2-50312A19D7C7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035888-DB9B-3D85-2FE3-11F406E32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7FBDA1-AAC9-7EF5-E442-D6BEA9DA2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F247-376B-443B-AA29-DA7B01D04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1499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A66DE-4DF1-0F5E-6595-A948AA75B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081E1-02EF-71A0-3E27-2C8096D50A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21DD1-62BF-002C-D1A7-0B9FC7A2EE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B2922-8562-9E67-F336-4CB31CDE7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CDB6B-3A15-472D-ACF2-50312A19D7C7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8593B9-EEFD-C2D3-8C2B-01C0A37EF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31B4FA-0593-60FE-D161-FC2AC2315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F247-376B-443B-AA29-DA7B01D04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2584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8CB84-4BB3-D29F-E5F9-DD31A4631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F15395-B0D9-F785-51A8-69E3F2AA23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95720B-B963-7D56-17F1-FB340D1166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7CF2BA-AF6B-D6C0-F335-BE65876C0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CDB6B-3A15-472D-ACF2-50312A19D7C7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E0444B-34C3-2988-0996-252E1DC0E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3B5E41-5AE6-AE6B-D697-AD45B189E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F247-376B-443B-AA29-DA7B01D04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2390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6CC284-1B81-F159-0F5C-FA803B1EE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7243B6-F8B4-30D6-4282-15C81DB2EE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70325E-DEBF-FA58-0E6B-9D0DBEACC1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FCDB6B-3A15-472D-ACF2-50312A19D7C7}" type="datetimeFigureOut">
              <a:rPr lang="en-IN" smtClean="0"/>
              <a:t>21-11-2023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1D22A-029A-4689-7E50-C95694FAE8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8372D-4B55-9650-2C91-7A9177BC7E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99F247-376B-443B-AA29-DA7B01D04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2140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photography-of-a-city-at-night-1137525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lm-rezensionen.de/2016/06/robots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inapsis-aom.blogspot.com/2013/03/etica-para-robots.html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92A4A-8EA9-4D9B-02E6-34C06C2685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3A840F-16BA-F285-5A3A-25BF639118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x2mate.com-Artificial Intelligence, AI Stock Footage Video-(1080p)">
            <a:hlinkClick r:id="" action="ppaction://media"/>
            <a:extLst>
              <a:ext uri="{FF2B5EF4-FFF2-40B4-BE49-F238E27FC236}">
                <a16:creationId xmlns:a16="http://schemas.microsoft.com/office/drawing/2014/main" id="{E853205C-5343-F431-1665-F3B5115B75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0DFDC9-F033-D82D-BFCD-5DE5E4450521}"/>
              </a:ext>
            </a:extLst>
          </p:cNvPr>
          <p:cNvSpPr txBox="1"/>
          <p:nvPr/>
        </p:nvSpPr>
        <p:spPr>
          <a:xfrm>
            <a:off x="-1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3053760" y="2855217"/>
                </a:moveTo>
                <a:lnTo>
                  <a:pt x="3055309" y="2855217"/>
                </a:lnTo>
                <a:lnTo>
                  <a:pt x="3338729" y="3707025"/>
                </a:lnTo>
                <a:lnTo>
                  <a:pt x="2770340" y="3707025"/>
                </a:lnTo>
                <a:close/>
                <a:moveTo>
                  <a:pt x="4664964" y="2787072"/>
                </a:moveTo>
                <a:lnTo>
                  <a:pt x="4838423" y="2787072"/>
                </a:lnTo>
                <a:cubicBezTo>
                  <a:pt x="4880756" y="2787072"/>
                  <a:pt x="4921797" y="2789911"/>
                  <a:pt x="4961548" y="2795590"/>
                </a:cubicBezTo>
                <a:cubicBezTo>
                  <a:pt x="5001300" y="2801269"/>
                  <a:pt x="5039244" y="2814949"/>
                  <a:pt x="5075381" y="2836632"/>
                </a:cubicBezTo>
                <a:cubicBezTo>
                  <a:pt x="5111518" y="2858314"/>
                  <a:pt x="5141977" y="2891870"/>
                  <a:pt x="5166757" y="2937300"/>
                </a:cubicBezTo>
                <a:cubicBezTo>
                  <a:pt x="5191537" y="2982730"/>
                  <a:pt x="5203927" y="3040550"/>
                  <a:pt x="5203927" y="3110759"/>
                </a:cubicBezTo>
                <a:cubicBezTo>
                  <a:pt x="5203927" y="3162384"/>
                  <a:pt x="5196699" y="3210137"/>
                  <a:pt x="5182244" y="3254018"/>
                </a:cubicBezTo>
                <a:cubicBezTo>
                  <a:pt x="5167789" y="3297899"/>
                  <a:pt x="5146623" y="3335585"/>
                  <a:pt x="5118746" y="3367076"/>
                </a:cubicBezTo>
                <a:cubicBezTo>
                  <a:pt x="5090868" y="3398567"/>
                  <a:pt x="5054989" y="3423089"/>
                  <a:pt x="5011109" y="3440641"/>
                </a:cubicBezTo>
                <a:cubicBezTo>
                  <a:pt x="4967227" y="3458194"/>
                  <a:pt x="4912763" y="3466970"/>
                  <a:pt x="4847716" y="3466970"/>
                </a:cubicBezTo>
                <a:lnTo>
                  <a:pt x="4664964" y="3466970"/>
                </a:lnTo>
                <a:close/>
                <a:moveTo>
                  <a:pt x="6803122" y="2771585"/>
                </a:moveTo>
                <a:cubicBezTo>
                  <a:pt x="6902241" y="2771585"/>
                  <a:pt x="6984841" y="2788363"/>
                  <a:pt x="7050921" y="2821919"/>
                </a:cubicBezTo>
                <a:cubicBezTo>
                  <a:pt x="7117000" y="2855475"/>
                  <a:pt x="7169916" y="2902970"/>
                  <a:pt x="7209667" y="2964403"/>
                </a:cubicBezTo>
                <a:cubicBezTo>
                  <a:pt x="7249418" y="3025837"/>
                  <a:pt x="7277553" y="3099660"/>
                  <a:pt x="7294073" y="3185873"/>
                </a:cubicBezTo>
                <a:cubicBezTo>
                  <a:pt x="7310593" y="3272087"/>
                  <a:pt x="7318853" y="3367850"/>
                  <a:pt x="7318853" y="3473165"/>
                </a:cubicBezTo>
                <a:cubicBezTo>
                  <a:pt x="7318853" y="3569187"/>
                  <a:pt x="7310335" y="3659788"/>
                  <a:pt x="7293299" y="3744969"/>
                </a:cubicBezTo>
                <a:cubicBezTo>
                  <a:pt x="7276263" y="3830150"/>
                  <a:pt x="7247095" y="3904748"/>
                  <a:pt x="7205795" y="3968762"/>
                </a:cubicBezTo>
                <a:cubicBezTo>
                  <a:pt x="7164495" y="4032777"/>
                  <a:pt x="7110289" y="4083369"/>
                  <a:pt x="7043177" y="4120539"/>
                </a:cubicBezTo>
                <a:cubicBezTo>
                  <a:pt x="6976065" y="4157709"/>
                  <a:pt x="6892433" y="4176294"/>
                  <a:pt x="6792281" y="4176294"/>
                </a:cubicBezTo>
                <a:cubicBezTo>
                  <a:pt x="6692129" y="4176294"/>
                  <a:pt x="6609013" y="4160032"/>
                  <a:pt x="6542933" y="4127509"/>
                </a:cubicBezTo>
                <a:cubicBezTo>
                  <a:pt x="6476854" y="4094985"/>
                  <a:pt x="6424197" y="4047748"/>
                  <a:pt x="6384962" y="3985799"/>
                </a:cubicBezTo>
                <a:cubicBezTo>
                  <a:pt x="6345727" y="3923849"/>
                  <a:pt x="6317850" y="3849251"/>
                  <a:pt x="6301330" y="3762005"/>
                </a:cubicBezTo>
                <a:cubicBezTo>
                  <a:pt x="6284810" y="3674760"/>
                  <a:pt x="6276550" y="3576414"/>
                  <a:pt x="6276550" y="3466970"/>
                </a:cubicBezTo>
                <a:cubicBezTo>
                  <a:pt x="6276550" y="3373013"/>
                  <a:pt x="6285068" y="3283960"/>
                  <a:pt x="6302104" y="3199812"/>
                </a:cubicBezTo>
                <a:cubicBezTo>
                  <a:pt x="6319140" y="3115664"/>
                  <a:pt x="6348308" y="3042098"/>
                  <a:pt x="6389608" y="2979116"/>
                </a:cubicBezTo>
                <a:cubicBezTo>
                  <a:pt x="6430908" y="2916134"/>
                  <a:pt x="6485114" y="2865800"/>
                  <a:pt x="6552226" y="2828114"/>
                </a:cubicBezTo>
                <a:cubicBezTo>
                  <a:pt x="6619338" y="2790428"/>
                  <a:pt x="6702970" y="2771585"/>
                  <a:pt x="6803122" y="2771585"/>
                </a:cubicBezTo>
                <a:close/>
                <a:moveTo>
                  <a:pt x="4395483" y="2472677"/>
                </a:moveTo>
                <a:cubicBezTo>
                  <a:pt x="4354183" y="2472677"/>
                  <a:pt x="4320885" y="2484809"/>
                  <a:pt x="4295589" y="2509073"/>
                </a:cubicBezTo>
                <a:cubicBezTo>
                  <a:pt x="4270293" y="2533336"/>
                  <a:pt x="4257645" y="2569732"/>
                  <a:pt x="4257645" y="2618259"/>
                </a:cubicBezTo>
                <a:lnTo>
                  <a:pt x="4257645" y="4420995"/>
                </a:lnTo>
                <a:cubicBezTo>
                  <a:pt x="4257645" y="4431320"/>
                  <a:pt x="4260743" y="4440613"/>
                  <a:pt x="4266938" y="4448873"/>
                </a:cubicBezTo>
                <a:cubicBezTo>
                  <a:pt x="4273132" y="4457133"/>
                  <a:pt x="4283974" y="4463844"/>
                  <a:pt x="4299461" y="4469006"/>
                </a:cubicBezTo>
                <a:cubicBezTo>
                  <a:pt x="4314949" y="4474169"/>
                  <a:pt x="4335857" y="4478299"/>
                  <a:pt x="4362185" y="4481396"/>
                </a:cubicBezTo>
                <a:cubicBezTo>
                  <a:pt x="4388514" y="4484494"/>
                  <a:pt x="4421295" y="4486042"/>
                  <a:pt x="4460530" y="4486042"/>
                </a:cubicBezTo>
                <a:cubicBezTo>
                  <a:pt x="4500798" y="4486042"/>
                  <a:pt x="4533837" y="4484494"/>
                  <a:pt x="4559650" y="4481396"/>
                </a:cubicBezTo>
                <a:cubicBezTo>
                  <a:pt x="4585462" y="4478299"/>
                  <a:pt x="4606112" y="4474169"/>
                  <a:pt x="4621600" y="4469006"/>
                </a:cubicBezTo>
                <a:cubicBezTo>
                  <a:pt x="4637087" y="4463844"/>
                  <a:pt x="4648186" y="4457133"/>
                  <a:pt x="4654897" y="4448873"/>
                </a:cubicBezTo>
                <a:cubicBezTo>
                  <a:pt x="4661609" y="4440613"/>
                  <a:pt x="4664964" y="4431320"/>
                  <a:pt x="4664964" y="4420995"/>
                </a:cubicBezTo>
                <a:lnTo>
                  <a:pt x="4664964" y="3781365"/>
                </a:lnTo>
                <a:lnTo>
                  <a:pt x="4832228" y="3781365"/>
                </a:lnTo>
                <a:cubicBezTo>
                  <a:pt x="4964388" y="3781365"/>
                  <a:pt x="5079253" y="3765877"/>
                  <a:pt x="5176824" y="3734902"/>
                </a:cubicBezTo>
                <a:cubicBezTo>
                  <a:pt x="5274395" y="3703928"/>
                  <a:pt x="5356737" y="3658756"/>
                  <a:pt x="5423849" y="3599387"/>
                </a:cubicBezTo>
                <a:cubicBezTo>
                  <a:pt x="5490961" y="3540019"/>
                  <a:pt x="5542069" y="3466970"/>
                  <a:pt x="5577174" y="3380240"/>
                </a:cubicBezTo>
                <a:cubicBezTo>
                  <a:pt x="5612279" y="3293511"/>
                  <a:pt x="5629831" y="3193875"/>
                  <a:pt x="5629831" y="3081333"/>
                </a:cubicBezTo>
                <a:cubicBezTo>
                  <a:pt x="5629831" y="2999766"/>
                  <a:pt x="5618473" y="2926201"/>
                  <a:pt x="5595759" y="2860637"/>
                </a:cubicBezTo>
                <a:cubicBezTo>
                  <a:pt x="5573044" y="2795074"/>
                  <a:pt x="5540004" y="2737770"/>
                  <a:pt x="5496639" y="2688727"/>
                </a:cubicBezTo>
                <a:cubicBezTo>
                  <a:pt x="5453274" y="2639683"/>
                  <a:pt x="5400875" y="2599158"/>
                  <a:pt x="5339442" y="2567150"/>
                </a:cubicBezTo>
                <a:cubicBezTo>
                  <a:pt x="5278008" y="2535143"/>
                  <a:pt x="5217349" y="2513203"/>
                  <a:pt x="5157465" y="2501329"/>
                </a:cubicBezTo>
                <a:cubicBezTo>
                  <a:pt x="5097580" y="2489455"/>
                  <a:pt x="5046213" y="2481711"/>
                  <a:pt x="5003365" y="2478098"/>
                </a:cubicBezTo>
                <a:cubicBezTo>
                  <a:pt x="4960517" y="2474484"/>
                  <a:pt x="4915344" y="2472677"/>
                  <a:pt x="4867850" y="2472677"/>
                </a:cubicBezTo>
                <a:close/>
                <a:moveTo>
                  <a:pt x="3059956" y="2463385"/>
                </a:moveTo>
                <a:cubicBezTo>
                  <a:pt x="3007298" y="2463385"/>
                  <a:pt x="2964966" y="2464159"/>
                  <a:pt x="2932959" y="2465708"/>
                </a:cubicBezTo>
                <a:cubicBezTo>
                  <a:pt x="2900951" y="2467257"/>
                  <a:pt x="2875913" y="2470870"/>
                  <a:pt x="2857845" y="2476549"/>
                </a:cubicBezTo>
                <a:cubicBezTo>
                  <a:pt x="2839776" y="2482228"/>
                  <a:pt x="2826612" y="2490488"/>
                  <a:pt x="2818352" y="2501329"/>
                </a:cubicBezTo>
                <a:cubicBezTo>
                  <a:pt x="2810091" y="2512170"/>
                  <a:pt x="2802864" y="2526367"/>
                  <a:pt x="2796669" y="2543919"/>
                </a:cubicBezTo>
                <a:lnTo>
                  <a:pt x="2178721" y="4321876"/>
                </a:lnTo>
                <a:cubicBezTo>
                  <a:pt x="2166331" y="4358013"/>
                  <a:pt x="2158587" y="4386923"/>
                  <a:pt x="2155490" y="4408605"/>
                </a:cubicBezTo>
                <a:cubicBezTo>
                  <a:pt x="2152392" y="4430288"/>
                  <a:pt x="2156006" y="4447066"/>
                  <a:pt x="2166331" y="4458939"/>
                </a:cubicBezTo>
                <a:cubicBezTo>
                  <a:pt x="2176656" y="4470813"/>
                  <a:pt x="2195241" y="4478299"/>
                  <a:pt x="2222086" y="4481396"/>
                </a:cubicBezTo>
                <a:cubicBezTo>
                  <a:pt x="2248931" y="4484494"/>
                  <a:pt x="2286100" y="4486042"/>
                  <a:pt x="2333595" y="4486042"/>
                </a:cubicBezTo>
                <a:cubicBezTo>
                  <a:pt x="2377992" y="4486042"/>
                  <a:pt x="2413871" y="4485010"/>
                  <a:pt x="2441233" y="4482945"/>
                </a:cubicBezTo>
                <a:cubicBezTo>
                  <a:pt x="2468594" y="4480880"/>
                  <a:pt x="2489760" y="4477008"/>
                  <a:pt x="2504731" y="4471329"/>
                </a:cubicBezTo>
                <a:cubicBezTo>
                  <a:pt x="2519702" y="4465651"/>
                  <a:pt x="2530544" y="4457907"/>
                  <a:pt x="2537255" y="4448098"/>
                </a:cubicBezTo>
                <a:cubicBezTo>
                  <a:pt x="2543966" y="4438290"/>
                  <a:pt x="2549386" y="4426158"/>
                  <a:pt x="2553516" y="4411703"/>
                </a:cubicBezTo>
                <a:lnTo>
                  <a:pt x="2680513" y="4019871"/>
                </a:lnTo>
                <a:lnTo>
                  <a:pt x="3433202" y="4019871"/>
                </a:lnTo>
                <a:lnTo>
                  <a:pt x="3567943" y="4422544"/>
                </a:lnTo>
                <a:cubicBezTo>
                  <a:pt x="3572073" y="4435966"/>
                  <a:pt x="3577236" y="4446808"/>
                  <a:pt x="3583431" y="4455068"/>
                </a:cubicBezTo>
                <a:cubicBezTo>
                  <a:pt x="3589625" y="4463328"/>
                  <a:pt x="3600467" y="4469781"/>
                  <a:pt x="3615954" y="4474427"/>
                </a:cubicBezTo>
                <a:cubicBezTo>
                  <a:pt x="3631441" y="4479073"/>
                  <a:pt x="3653898" y="4482171"/>
                  <a:pt x="3683324" y="4483719"/>
                </a:cubicBezTo>
                <a:cubicBezTo>
                  <a:pt x="3712751" y="4485268"/>
                  <a:pt x="3753792" y="4486042"/>
                  <a:pt x="3806449" y="4486042"/>
                </a:cubicBezTo>
                <a:cubicBezTo>
                  <a:pt x="3857042" y="4486042"/>
                  <a:pt x="3896793" y="4484752"/>
                  <a:pt x="3925703" y="4482171"/>
                </a:cubicBezTo>
                <a:cubicBezTo>
                  <a:pt x="3954612" y="4479589"/>
                  <a:pt x="3974746" y="4472878"/>
                  <a:pt x="3986104" y="4462037"/>
                </a:cubicBezTo>
                <a:cubicBezTo>
                  <a:pt x="3997461" y="4451196"/>
                  <a:pt x="4001591" y="4434934"/>
                  <a:pt x="3998494" y="4413252"/>
                </a:cubicBezTo>
                <a:cubicBezTo>
                  <a:pt x="3995396" y="4391569"/>
                  <a:pt x="3987652" y="4362143"/>
                  <a:pt x="3975262" y="4324973"/>
                </a:cubicBezTo>
                <a:lnTo>
                  <a:pt x="3355765" y="2548566"/>
                </a:lnTo>
                <a:cubicBezTo>
                  <a:pt x="3349570" y="2528948"/>
                  <a:pt x="3342085" y="2513461"/>
                  <a:pt x="3333308" y="2502103"/>
                </a:cubicBezTo>
                <a:cubicBezTo>
                  <a:pt x="3324532" y="2490746"/>
                  <a:pt x="3310077" y="2482228"/>
                  <a:pt x="3289944" y="2476549"/>
                </a:cubicBezTo>
                <a:cubicBezTo>
                  <a:pt x="3269810" y="2470870"/>
                  <a:pt x="3241675" y="2467257"/>
                  <a:pt x="3205537" y="2465708"/>
                </a:cubicBezTo>
                <a:cubicBezTo>
                  <a:pt x="3169400" y="2464159"/>
                  <a:pt x="3120872" y="2463385"/>
                  <a:pt x="3059956" y="2463385"/>
                </a:cubicBezTo>
                <a:close/>
                <a:moveTo>
                  <a:pt x="8919918" y="2440154"/>
                </a:moveTo>
                <a:cubicBezTo>
                  <a:pt x="8782596" y="2440154"/>
                  <a:pt x="8656890" y="2463385"/>
                  <a:pt x="8542800" y="2509847"/>
                </a:cubicBezTo>
                <a:cubicBezTo>
                  <a:pt x="8428708" y="2556309"/>
                  <a:pt x="8330880" y="2624454"/>
                  <a:pt x="8249313" y="2714281"/>
                </a:cubicBezTo>
                <a:cubicBezTo>
                  <a:pt x="8167746" y="2804108"/>
                  <a:pt x="8104247" y="2915101"/>
                  <a:pt x="8058817" y="3047261"/>
                </a:cubicBezTo>
                <a:cubicBezTo>
                  <a:pt x="8013388" y="3179420"/>
                  <a:pt x="7990673" y="3330681"/>
                  <a:pt x="7990673" y="3501042"/>
                </a:cubicBezTo>
                <a:cubicBezTo>
                  <a:pt x="7990673" y="3668306"/>
                  <a:pt x="8011323" y="3814921"/>
                  <a:pt x="8052622" y="3940885"/>
                </a:cubicBezTo>
                <a:cubicBezTo>
                  <a:pt x="8093922" y="4066849"/>
                  <a:pt x="8153291" y="4171906"/>
                  <a:pt x="8230728" y="4256054"/>
                </a:cubicBezTo>
                <a:cubicBezTo>
                  <a:pt x="8308165" y="4340203"/>
                  <a:pt x="8402122" y="4403443"/>
                  <a:pt x="8512600" y="4445775"/>
                </a:cubicBezTo>
                <a:cubicBezTo>
                  <a:pt x="8623076" y="4488107"/>
                  <a:pt x="8746975" y="4509274"/>
                  <a:pt x="8884298" y="4509274"/>
                </a:cubicBezTo>
                <a:cubicBezTo>
                  <a:pt x="8954506" y="4509274"/>
                  <a:pt x="9019812" y="4503595"/>
                  <a:pt x="9080214" y="4492237"/>
                </a:cubicBezTo>
                <a:cubicBezTo>
                  <a:pt x="9140614" y="4480880"/>
                  <a:pt x="9194304" y="4466683"/>
                  <a:pt x="9241282" y="4449647"/>
                </a:cubicBezTo>
                <a:cubicBezTo>
                  <a:pt x="9288260" y="4432611"/>
                  <a:pt x="9328012" y="4414800"/>
                  <a:pt x="9360536" y="4396215"/>
                </a:cubicBezTo>
                <a:cubicBezTo>
                  <a:pt x="9393060" y="4377630"/>
                  <a:pt x="9415000" y="4362401"/>
                  <a:pt x="9426358" y="4350527"/>
                </a:cubicBezTo>
                <a:cubicBezTo>
                  <a:pt x="9437714" y="4338654"/>
                  <a:pt x="9445974" y="4328071"/>
                  <a:pt x="9451138" y="4318778"/>
                </a:cubicBezTo>
                <a:cubicBezTo>
                  <a:pt x="9456300" y="4309486"/>
                  <a:pt x="9460430" y="4298386"/>
                  <a:pt x="9463528" y="4285480"/>
                </a:cubicBezTo>
                <a:cubicBezTo>
                  <a:pt x="9466625" y="4272574"/>
                  <a:pt x="9468948" y="4257087"/>
                  <a:pt x="9470496" y="4239018"/>
                </a:cubicBezTo>
                <a:cubicBezTo>
                  <a:pt x="9472046" y="4220949"/>
                  <a:pt x="9472820" y="4199009"/>
                  <a:pt x="9472820" y="4173196"/>
                </a:cubicBezTo>
                <a:cubicBezTo>
                  <a:pt x="9472820" y="4136027"/>
                  <a:pt x="9471786" y="4106342"/>
                  <a:pt x="9469722" y="4084144"/>
                </a:cubicBezTo>
                <a:cubicBezTo>
                  <a:pt x="9467656" y="4061945"/>
                  <a:pt x="9464559" y="4044651"/>
                  <a:pt x="9460430" y="4032261"/>
                </a:cubicBezTo>
                <a:cubicBezTo>
                  <a:pt x="9456300" y="4019871"/>
                  <a:pt x="9451138" y="4011611"/>
                  <a:pt x="9444942" y="4007481"/>
                </a:cubicBezTo>
                <a:cubicBezTo>
                  <a:pt x="9438748" y="4003351"/>
                  <a:pt x="9430487" y="4001286"/>
                  <a:pt x="9420162" y="4001286"/>
                </a:cubicBezTo>
                <a:cubicBezTo>
                  <a:pt x="9406740" y="4001286"/>
                  <a:pt x="9387896" y="4009546"/>
                  <a:pt x="9363634" y="4026066"/>
                </a:cubicBezTo>
                <a:cubicBezTo>
                  <a:pt x="9339369" y="4042586"/>
                  <a:pt x="9308394" y="4061171"/>
                  <a:pt x="9270709" y="4081821"/>
                </a:cubicBezTo>
                <a:cubicBezTo>
                  <a:pt x="9233022" y="4102471"/>
                  <a:pt x="9187851" y="4121314"/>
                  <a:pt x="9135194" y="4138350"/>
                </a:cubicBezTo>
                <a:cubicBezTo>
                  <a:pt x="9082536" y="4155386"/>
                  <a:pt x="9020070" y="4163904"/>
                  <a:pt x="8947796" y="4163904"/>
                </a:cubicBezTo>
                <a:cubicBezTo>
                  <a:pt x="8868294" y="4163904"/>
                  <a:pt x="8796794" y="4150223"/>
                  <a:pt x="8733295" y="4122862"/>
                </a:cubicBezTo>
                <a:cubicBezTo>
                  <a:pt x="8669796" y="4095501"/>
                  <a:pt x="8615590" y="4053943"/>
                  <a:pt x="8570677" y="3998189"/>
                </a:cubicBezTo>
                <a:cubicBezTo>
                  <a:pt x="8525764" y="3942434"/>
                  <a:pt x="8491174" y="3871450"/>
                  <a:pt x="8466912" y="3785237"/>
                </a:cubicBezTo>
                <a:cubicBezTo>
                  <a:pt x="8442647" y="3699023"/>
                  <a:pt x="8430516" y="3597064"/>
                  <a:pt x="8430516" y="3479360"/>
                </a:cubicBezTo>
                <a:cubicBezTo>
                  <a:pt x="8430516" y="3371980"/>
                  <a:pt x="8441873" y="3275442"/>
                  <a:pt x="8464588" y="3189745"/>
                </a:cubicBezTo>
                <a:cubicBezTo>
                  <a:pt x="8487302" y="3104048"/>
                  <a:pt x="8520600" y="3030999"/>
                  <a:pt x="8564482" y="2970598"/>
                </a:cubicBezTo>
                <a:cubicBezTo>
                  <a:pt x="8608362" y="2910197"/>
                  <a:pt x="8661536" y="2863735"/>
                  <a:pt x="8724002" y="2831211"/>
                </a:cubicBezTo>
                <a:cubicBezTo>
                  <a:pt x="8786468" y="2798688"/>
                  <a:pt x="8857452" y="2782426"/>
                  <a:pt x="8936955" y="2782426"/>
                </a:cubicBezTo>
                <a:cubicBezTo>
                  <a:pt x="9009229" y="2782426"/>
                  <a:pt x="9071436" y="2791460"/>
                  <a:pt x="9123578" y="2809529"/>
                </a:cubicBezTo>
                <a:cubicBezTo>
                  <a:pt x="9175718" y="2827598"/>
                  <a:pt x="9220632" y="2847731"/>
                  <a:pt x="9258319" y="2869930"/>
                </a:cubicBezTo>
                <a:cubicBezTo>
                  <a:pt x="9296004" y="2892128"/>
                  <a:pt x="9326721" y="2912262"/>
                  <a:pt x="9350469" y="2930331"/>
                </a:cubicBezTo>
                <a:cubicBezTo>
                  <a:pt x="9374216" y="2948399"/>
                  <a:pt x="9393834" y="2957434"/>
                  <a:pt x="9409322" y="2957434"/>
                </a:cubicBezTo>
                <a:cubicBezTo>
                  <a:pt x="9418614" y="2957434"/>
                  <a:pt x="9426873" y="2954336"/>
                  <a:pt x="9434101" y="2948141"/>
                </a:cubicBezTo>
                <a:cubicBezTo>
                  <a:pt x="9441328" y="2941946"/>
                  <a:pt x="9447523" y="2932138"/>
                  <a:pt x="9452686" y="2918715"/>
                </a:cubicBezTo>
                <a:cubicBezTo>
                  <a:pt x="9457848" y="2905293"/>
                  <a:pt x="9461462" y="2887740"/>
                  <a:pt x="9463528" y="2866058"/>
                </a:cubicBezTo>
                <a:cubicBezTo>
                  <a:pt x="9465592" y="2844376"/>
                  <a:pt x="9466625" y="2818047"/>
                  <a:pt x="9466625" y="2787072"/>
                </a:cubicBezTo>
                <a:cubicBezTo>
                  <a:pt x="9466625" y="2758162"/>
                  <a:pt x="9465850" y="2733898"/>
                  <a:pt x="9464302" y="2714281"/>
                </a:cubicBezTo>
                <a:cubicBezTo>
                  <a:pt x="9462753" y="2694664"/>
                  <a:pt x="9460430" y="2677627"/>
                  <a:pt x="9457332" y="2663173"/>
                </a:cubicBezTo>
                <a:cubicBezTo>
                  <a:pt x="9454235" y="2648718"/>
                  <a:pt x="9450104" y="2636844"/>
                  <a:pt x="9444942" y="2627551"/>
                </a:cubicBezTo>
                <a:cubicBezTo>
                  <a:pt x="9439780" y="2618259"/>
                  <a:pt x="9430230" y="2606643"/>
                  <a:pt x="9416290" y="2592705"/>
                </a:cubicBezTo>
                <a:cubicBezTo>
                  <a:pt x="9402352" y="2578766"/>
                  <a:pt x="9377830" y="2561988"/>
                  <a:pt x="9342726" y="2542371"/>
                </a:cubicBezTo>
                <a:cubicBezTo>
                  <a:pt x="9307620" y="2522753"/>
                  <a:pt x="9268127" y="2505459"/>
                  <a:pt x="9224246" y="2490488"/>
                </a:cubicBezTo>
                <a:cubicBezTo>
                  <a:pt x="9180365" y="2475517"/>
                  <a:pt x="9132612" y="2463385"/>
                  <a:pt x="9080988" y="2454092"/>
                </a:cubicBezTo>
                <a:cubicBezTo>
                  <a:pt x="9029362" y="2444800"/>
                  <a:pt x="8975674" y="2440154"/>
                  <a:pt x="8919918" y="2440154"/>
                </a:cubicBezTo>
                <a:close/>
                <a:moveTo>
                  <a:pt x="6817061" y="2437056"/>
                </a:moveTo>
                <a:cubicBezTo>
                  <a:pt x="6658057" y="2437056"/>
                  <a:pt x="6518412" y="2461320"/>
                  <a:pt x="6398126" y="2509847"/>
                </a:cubicBezTo>
                <a:cubicBezTo>
                  <a:pt x="6277840" y="2558374"/>
                  <a:pt x="6176914" y="2628068"/>
                  <a:pt x="6095347" y="2718927"/>
                </a:cubicBezTo>
                <a:cubicBezTo>
                  <a:pt x="6013780" y="2809787"/>
                  <a:pt x="5952346" y="2920006"/>
                  <a:pt x="5911046" y="3049584"/>
                </a:cubicBezTo>
                <a:cubicBezTo>
                  <a:pt x="5869746" y="3179162"/>
                  <a:pt x="5849097" y="3325002"/>
                  <a:pt x="5849097" y="3487104"/>
                </a:cubicBezTo>
                <a:cubicBezTo>
                  <a:pt x="5849097" y="3663660"/>
                  <a:pt x="5868456" y="3816470"/>
                  <a:pt x="5907174" y="3945531"/>
                </a:cubicBezTo>
                <a:cubicBezTo>
                  <a:pt x="5945893" y="4074593"/>
                  <a:pt x="6003971" y="4180940"/>
                  <a:pt x="6081408" y="4264572"/>
                </a:cubicBezTo>
                <a:cubicBezTo>
                  <a:pt x="6158845" y="4348204"/>
                  <a:pt x="6255642" y="4410412"/>
                  <a:pt x="6371797" y="4451196"/>
                </a:cubicBezTo>
                <a:cubicBezTo>
                  <a:pt x="6487953" y="4491979"/>
                  <a:pt x="6623984" y="4512371"/>
                  <a:pt x="6779891" y="4512371"/>
                </a:cubicBezTo>
                <a:cubicBezTo>
                  <a:pt x="6937863" y="4512371"/>
                  <a:pt x="7076991" y="4488366"/>
                  <a:pt x="7197277" y="4440355"/>
                </a:cubicBezTo>
                <a:cubicBezTo>
                  <a:pt x="7317563" y="4392344"/>
                  <a:pt x="7418489" y="4322650"/>
                  <a:pt x="7500056" y="4231274"/>
                </a:cubicBezTo>
                <a:cubicBezTo>
                  <a:pt x="7581623" y="4139898"/>
                  <a:pt x="7643057" y="4028647"/>
                  <a:pt x="7684357" y="3897520"/>
                </a:cubicBezTo>
                <a:cubicBezTo>
                  <a:pt x="7725656" y="3766394"/>
                  <a:pt x="7746306" y="3617714"/>
                  <a:pt x="7746306" y="3451483"/>
                </a:cubicBezTo>
                <a:cubicBezTo>
                  <a:pt x="7746306" y="3278023"/>
                  <a:pt x="7726431" y="3127537"/>
                  <a:pt x="7686680" y="3000024"/>
                </a:cubicBezTo>
                <a:cubicBezTo>
                  <a:pt x="7646929" y="2872511"/>
                  <a:pt x="7588076" y="2766938"/>
                  <a:pt x="7510123" y="2683306"/>
                </a:cubicBezTo>
                <a:cubicBezTo>
                  <a:pt x="7432170" y="2599674"/>
                  <a:pt x="7335115" y="2537724"/>
                  <a:pt x="7218959" y="2497457"/>
                </a:cubicBezTo>
                <a:cubicBezTo>
                  <a:pt x="7102804" y="2457190"/>
                  <a:pt x="6968837" y="2437056"/>
                  <a:pt x="6817061" y="2437056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IN" sz="25000" b="1" dirty="0">
              <a:latin typeface="Buendia"/>
            </a:endParaRPr>
          </a:p>
        </p:txBody>
      </p:sp>
    </p:spTree>
    <p:extLst>
      <p:ext uri="{BB962C8B-B14F-4D97-AF65-F5344CB8AC3E}">
        <p14:creationId xmlns:p14="http://schemas.microsoft.com/office/powerpoint/2010/main" val="30427376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02955-79E1-8BA6-895F-7AC7226A6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6211F6-028C-11EA-A49F-ED439D04F0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" y="-403918"/>
            <a:ext cx="12192000" cy="7665835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0BAAF67-06D5-7A96-AD31-E4EBB67E96CA}"/>
              </a:ext>
            </a:extLst>
          </p:cNvPr>
          <p:cNvSpPr/>
          <p:nvPr/>
        </p:nvSpPr>
        <p:spPr>
          <a:xfrm>
            <a:off x="0" y="-403917"/>
            <a:ext cx="6320118" cy="7665834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F4678D-D0C2-D57E-875C-71F0746D6EF9}"/>
              </a:ext>
            </a:extLst>
          </p:cNvPr>
          <p:cNvSpPr txBox="1"/>
          <p:nvPr/>
        </p:nvSpPr>
        <p:spPr>
          <a:xfrm>
            <a:off x="1246094" y="1798263"/>
            <a:ext cx="3955405" cy="3704662"/>
          </a:xfrm>
          <a:custGeom>
            <a:avLst/>
            <a:gdLst/>
            <a:ahLst/>
            <a:cxnLst/>
            <a:rect l="l" t="t" r="r" b="b"/>
            <a:pathLst>
              <a:path w="3955405" h="3704662">
                <a:moveTo>
                  <a:pt x="3884562" y="3617152"/>
                </a:moveTo>
                <a:cubicBezTo>
                  <a:pt x="3890516" y="3617152"/>
                  <a:pt x="3894633" y="3618293"/>
                  <a:pt x="3896915" y="3620575"/>
                </a:cubicBezTo>
                <a:cubicBezTo>
                  <a:pt x="3899197" y="3622857"/>
                  <a:pt x="3900338" y="3627421"/>
                  <a:pt x="3900338" y="3634267"/>
                </a:cubicBezTo>
                <a:cubicBezTo>
                  <a:pt x="3900338" y="3641311"/>
                  <a:pt x="3899172" y="3645999"/>
                  <a:pt x="3896841" y="3648331"/>
                </a:cubicBezTo>
                <a:cubicBezTo>
                  <a:pt x="3894509" y="3650663"/>
                  <a:pt x="3890268" y="3651828"/>
                  <a:pt x="3884116" y="3651828"/>
                </a:cubicBezTo>
                <a:cubicBezTo>
                  <a:pt x="3878163" y="3651828"/>
                  <a:pt x="3874045" y="3650688"/>
                  <a:pt x="3871763" y="3648405"/>
                </a:cubicBezTo>
                <a:cubicBezTo>
                  <a:pt x="3869481" y="3646124"/>
                  <a:pt x="3868340" y="3641559"/>
                  <a:pt x="3868340" y="3634713"/>
                </a:cubicBezTo>
                <a:cubicBezTo>
                  <a:pt x="3868340" y="3627669"/>
                  <a:pt x="3869506" y="3622981"/>
                  <a:pt x="3871838" y="3620649"/>
                </a:cubicBezTo>
                <a:cubicBezTo>
                  <a:pt x="3874169" y="3618317"/>
                  <a:pt x="3878411" y="3617152"/>
                  <a:pt x="3884562" y="3617152"/>
                </a:cubicBezTo>
                <a:close/>
                <a:moveTo>
                  <a:pt x="3533626" y="3585749"/>
                </a:moveTo>
                <a:cubicBezTo>
                  <a:pt x="3526879" y="3585749"/>
                  <a:pt x="3521025" y="3586319"/>
                  <a:pt x="3516064" y="3587460"/>
                </a:cubicBezTo>
                <a:cubicBezTo>
                  <a:pt x="3511103" y="3588602"/>
                  <a:pt x="3506986" y="3590288"/>
                  <a:pt x="3503711" y="3592520"/>
                </a:cubicBezTo>
                <a:cubicBezTo>
                  <a:pt x="3500437" y="3594753"/>
                  <a:pt x="3498031" y="3597432"/>
                  <a:pt x="3496493" y="3600557"/>
                </a:cubicBezTo>
                <a:cubicBezTo>
                  <a:pt x="3494955" y="3603683"/>
                  <a:pt x="3494186" y="3607279"/>
                  <a:pt x="3494186" y="3611347"/>
                </a:cubicBezTo>
                <a:cubicBezTo>
                  <a:pt x="3494186" y="3618293"/>
                  <a:pt x="3496394" y="3623824"/>
                  <a:pt x="3500809" y="3627942"/>
                </a:cubicBezTo>
                <a:cubicBezTo>
                  <a:pt x="3505224" y="3632059"/>
                  <a:pt x="3511401" y="3634118"/>
                  <a:pt x="3519338" y="3634118"/>
                </a:cubicBezTo>
                <a:cubicBezTo>
                  <a:pt x="3525788" y="3634118"/>
                  <a:pt x="3531765" y="3632481"/>
                  <a:pt x="3537272" y="3629207"/>
                </a:cubicBezTo>
                <a:cubicBezTo>
                  <a:pt x="3542779" y="3625932"/>
                  <a:pt x="3548558" y="3620922"/>
                  <a:pt x="3554611" y="3614175"/>
                </a:cubicBezTo>
                <a:lnTo>
                  <a:pt x="3554611" y="3585749"/>
                </a:lnTo>
                <a:close/>
                <a:moveTo>
                  <a:pt x="3028801" y="3585749"/>
                </a:moveTo>
                <a:cubicBezTo>
                  <a:pt x="3022054" y="3585749"/>
                  <a:pt x="3016200" y="3586319"/>
                  <a:pt x="3011239" y="3587460"/>
                </a:cubicBezTo>
                <a:cubicBezTo>
                  <a:pt x="3006278" y="3588602"/>
                  <a:pt x="3002161" y="3590288"/>
                  <a:pt x="2998886" y="3592520"/>
                </a:cubicBezTo>
                <a:cubicBezTo>
                  <a:pt x="2995612" y="3594753"/>
                  <a:pt x="2993206" y="3597432"/>
                  <a:pt x="2991668" y="3600557"/>
                </a:cubicBezTo>
                <a:cubicBezTo>
                  <a:pt x="2990130" y="3603683"/>
                  <a:pt x="2989361" y="3607279"/>
                  <a:pt x="2989361" y="3611347"/>
                </a:cubicBezTo>
                <a:cubicBezTo>
                  <a:pt x="2989361" y="3618293"/>
                  <a:pt x="2991569" y="3623824"/>
                  <a:pt x="2995984" y="3627942"/>
                </a:cubicBezTo>
                <a:cubicBezTo>
                  <a:pt x="3000399" y="3632059"/>
                  <a:pt x="3006576" y="3634118"/>
                  <a:pt x="3014513" y="3634118"/>
                </a:cubicBezTo>
                <a:cubicBezTo>
                  <a:pt x="3020963" y="3634118"/>
                  <a:pt x="3026940" y="3632481"/>
                  <a:pt x="3032447" y="3629207"/>
                </a:cubicBezTo>
                <a:cubicBezTo>
                  <a:pt x="3037954" y="3625932"/>
                  <a:pt x="3043733" y="3620922"/>
                  <a:pt x="3049786" y="3614175"/>
                </a:cubicBezTo>
                <a:lnTo>
                  <a:pt x="3049786" y="3585749"/>
                </a:lnTo>
                <a:close/>
                <a:moveTo>
                  <a:pt x="609451" y="3585749"/>
                </a:moveTo>
                <a:cubicBezTo>
                  <a:pt x="602704" y="3585749"/>
                  <a:pt x="596850" y="3586319"/>
                  <a:pt x="591889" y="3587460"/>
                </a:cubicBezTo>
                <a:cubicBezTo>
                  <a:pt x="586928" y="3588602"/>
                  <a:pt x="582811" y="3590288"/>
                  <a:pt x="579537" y="3592520"/>
                </a:cubicBezTo>
                <a:cubicBezTo>
                  <a:pt x="576262" y="3594753"/>
                  <a:pt x="573856" y="3597432"/>
                  <a:pt x="572318" y="3600557"/>
                </a:cubicBezTo>
                <a:cubicBezTo>
                  <a:pt x="570780" y="3603683"/>
                  <a:pt x="570011" y="3607279"/>
                  <a:pt x="570011" y="3611347"/>
                </a:cubicBezTo>
                <a:cubicBezTo>
                  <a:pt x="570011" y="3618293"/>
                  <a:pt x="572219" y="3623824"/>
                  <a:pt x="576634" y="3627942"/>
                </a:cubicBezTo>
                <a:cubicBezTo>
                  <a:pt x="581049" y="3632059"/>
                  <a:pt x="587226" y="3634118"/>
                  <a:pt x="595163" y="3634118"/>
                </a:cubicBezTo>
                <a:cubicBezTo>
                  <a:pt x="601612" y="3634118"/>
                  <a:pt x="607590" y="3632481"/>
                  <a:pt x="613097" y="3629207"/>
                </a:cubicBezTo>
                <a:cubicBezTo>
                  <a:pt x="618604" y="3625932"/>
                  <a:pt x="624383" y="3620922"/>
                  <a:pt x="630436" y="3614175"/>
                </a:cubicBezTo>
                <a:lnTo>
                  <a:pt x="630436" y="3585749"/>
                </a:lnTo>
                <a:close/>
                <a:moveTo>
                  <a:pt x="76051" y="3585749"/>
                </a:moveTo>
                <a:cubicBezTo>
                  <a:pt x="69304" y="3585749"/>
                  <a:pt x="63450" y="3586319"/>
                  <a:pt x="58489" y="3587460"/>
                </a:cubicBezTo>
                <a:cubicBezTo>
                  <a:pt x="53528" y="3588602"/>
                  <a:pt x="49410" y="3590288"/>
                  <a:pt x="46136" y="3592520"/>
                </a:cubicBezTo>
                <a:cubicBezTo>
                  <a:pt x="42862" y="3594753"/>
                  <a:pt x="40456" y="3597432"/>
                  <a:pt x="38918" y="3600557"/>
                </a:cubicBezTo>
                <a:cubicBezTo>
                  <a:pt x="37380" y="3603683"/>
                  <a:pt x="36612" y="3607279"/>
                  <a:pt x="36612" y="3611347"/>
                </a:cubicBezTo>
                <a:cubicBezTo>
                  <a:pt x="36612" y="3618293"/>
                  <a:pt x="38819" y="3623824"/>
                  <a:pt x="43234" y="3627942"/>
                </a:cubicBezTo>
                <a:cubicBezTo>
                  <a:pt x="47649" y="3632059"/>
                  <a:pt x="53826" y="3634118"/>
                  <a:pt x="61763" y="3634118"/>
                </a:cubicBezTo>
                <a:cubicBezTo>
                  <a:pt x="68212" y="3634118"/>
                  <a:pt x="74191" y="3632481"/>
                  <a:pt x="79697" y="3629207"/>
                </a:cubicBezTo>
                <a:cubicBezTo>
                  <a:pt x="85204" y="3625932"/>
                  <a:pt x="90983" y="3620922"/>
                  <a:pt x="97036" y="3614175"/>
                </a:cubicBezTo>
                <a:lnTo>
                  <a:pt x="97036" y="3585749"/>
                </a:lnTo>
                <a:close/>
                <a:moveTo>
                  <a:pt x="376684" y="3527259"/>
                </a:moveTo>
                <a:cubicBezTo>
                  <a:pt x="370433" y="3527259"/>
                  <a:pt x="365125" y="3528748"/>
                  <a:pt x="360759" y="3531724"/>
                </a:cubicBezTo>
                <a:cubicBezTo>
                  <a:pt x="356394" y="3534701"/>
                  <a:pt x="352846" y="3538620"/>
                  <a:pt x="350118" y="3543482"/>
                </a:cubicBezTo>
                <a:cubicBezTo>
                  <a:pt x="347389" y="3548343"/>
                  <a:pt x="345405" y="3553850"/>
                  <a:pt x="344165" y="3560002"/>
                </a:cubicBezTo>
                <a:cubicBezTo>
                  <a:pt x="342925" y="3566153"/>
                  <a:pt x="342304" y="3572404"/>
                  <a:pt x="342304" y="3578754"/>
                </a:cubicBezTo>
                <a:cubicBezTo>
                  <a:pt x="342304" y="3585501"/>
                  <a:pt x="342825" y="3592099"/>
                  <a:pt x="343867" y="3598548"/>
                </a:cubicBezTo>
                <a:cubicBezTo>
                  <a:pt x="344909" y="3604997"/>
                  <a:pt x="346719" y="3610727"/>
                  <a:pt x="349299" y="3615738"/>
                </a:cubicBezTo>
                <a:cubicBezTo>
                  <a:pt x="351879" y="3620748"/>
                  <a:pt x="355302" y="3624767"/>
                  <a:pt x="359568" y="3627793"/>
                </a:cubicBezTo>
                <a:cubicBezTo>
                  <a:pt x="363835" y="3630819"/>
                  <a:pt x="369193" y="3632332"/>
                  <a:pt x="375642" y="3632332"/>
                </a:cubicBezTo>
                <a:cubicBezTo>
                  <a:pt x="378916" y="3632332"/>
                  <a:pt x="382066" y="3631885"/>
                  <a:pt x="385093" y="3630993"/>
                </a:cubicBezTo>
                <a:cubicBezTo>
                  <a:pt x="388118" y="3630100"/>
                  <a:pt x="391219" y="3628611"/>
                  <a:pt x="394394" y="3626528"/>
                </a:cubicBezTo>
                <a:cubicBezTo>
                  <a:pt x="397569" y="3624444"/>
                  <a:pt x="400893" y="3621740"/>
                  <a:pt x="404366" y="3618417"/>
                </a:cubicBezTo>
                <a:cubicBezTo>
                  <a:pt x="407838" y="3615093"/>
                  <a:pt x="411509" y="3611000"/>
                  <a:pt x="415379" y="3606138"/>
                </a:cubicBezTo>
                <a:lnTo>
                  <a:pt x="415379" y="3552560"/>
                </a:lnTo>
                <a:cubicBezTo>
                  <a:pt x="408731" y="3544325"/>
                  <a:pt x="402307" y="3538049"/>
                  <a:pt x="396106" y="3533733"/>
                </a:cubicBezTo>
                <a:cubicBezTo>
                  <a:pt x="389905" y="3529417"/>
                  <a:pt x="383431" y="3527259"/>
                  <a:pt x="376684" y="3527259"/>
                </a:cubicBezTo>
                <a:close/>
                <a:moveTo>
                  <a:pt x="2779744" y="3525325"/>
                </a:moveTo>
                <a:cubicBezTo>
                  <a:pt x="2773654" y="3525325"/>
                  <a:pt x="2768313" y="3526466"/>
                  <a:pt x="2763722" y="3528748"/>
                </a:cubicBezTo>
                <a:cubicBezTo>
                  <a:pt x="2759130" y="3531030"/>
                  <a:pt x="2755286" y="3534056"/>
                  <a:pt x="2752191" y="3537826"/>
                </a:cubicBezTo>
                <a:cubicBezTo>
                  <a:pt x="2749096" y="3541597"/>
                  <a:pt x="2746700" y="3545987"/>
                  <a:pt x="2745003" y="3550997"/>
                </a:cubicBezTo>
                <a:cubicBezTo>
                  <a:pt x="2743306" y="3556008"/>
                  <a:pt x="2742358" y="3561242"/>
                  <a:pt x="2742158" y="3566699"/>
                </a:cubicBezTo>
                <a:lnTo>
                  <a:pt x="2815232" y="3566699"/>
                </a:lnTo>
                <a:cubicBezTo>
                  <a:pt x="2815530" y="3553800"/>
                  <a:pt x="2812660" y="3543680"/>
                  <a:pt x="2806621" y="3536338"/>
                </a:cubicBezTo>
                <a:cubicBezTo>
                  <a:pt x="2800583" y="3528996"/>
                  <a:pt x="2791624" y="3525325"/>
                  <a:pt x="2779744" y="3525325"/>
                </a:cubicBezTo>
                <a:close/>
                <a:moveTo>
                  <a:pt x="2493994" y="3525325"/>
                </a:moveTo>
                <a:cubicBezTo>
                  <a:pt x="2487904" y="3525325"/>
                  <a:pt x="2482563" y="3526466"/>
                  <a:pt x="2477972" y="3528748"/>
                </a:cubicBezTo>
                <a:cubicBezTo>
                  <a:pt x="2473380" y="3531030"/>
                  <a:pt x="2469536" y="3534056"/>
                  <a:pt x="2466441" y="3537826"/>
                </a:cubicBezTo>
                <a:cubicBezTo>
                  <a:pt x="2463346" y="3541597"/>
                  <a:pt x="2460950" y="3545987"/>
                  <a:pt x="2459253" y="3550997"/>
                </a:cubicBezTo>
                <a:cubicBezTo>
                  <a:pt x="2457556" y="3556008"/>
                  <a:pt x="2456608" y="3561242"/>
                  <a:pt x="2456408" y="3566699"/>
                </a:cubicBezTo>
                <a:lnTo>
                  <a:pt x="2529482" y="3566699"/>
                </a:lnTo>
                <a:cubicBezTo>
                  <a:pt x="2529780" y="3553800"/>
                  <a:pt x="2526910" y="3543680"/>
                  <a:pt x="2520871" y="3536338"/>
                </a:cubicBezTo>
                <a:cubicBezTo>
                  <a:pt x="2514833" y="3528996"/>
                  <a:pt x="2505874" y="3525325"/>
                  <a:pt x="2493994" y="3525325"/>
                </a:cubicBezTo>
                <a:close/>
                <a:moveTo>
                  <a:pt x="1617694" y="3525325"/>
                </a:moveTo>
                <a:cubicBezTo>
                  <a:pt x="1611604" y="3525325"/>
                  <a:pt x="1606264" y="3526466"/>
                  <a:pt x="1601672" y="3528748"/>
                </a:cubicBezTo>
                <a:cubicBezTo>
                  <a:pt x="1597080" y="3531030"/>
                  <a:pt x="1593236" y="3534056"/>
                  <a:pt x="1590141" y="3537826"/>
                </a:cubicBezTo>
                <a:cubicBezTo>
                  <a:pt x="1587046" y="3541597"/>
                  <a:pt x="1584650" y="3545987"/>
                  <a:pt x="1582953" y="3550997"/>
                </a:cubicBezTo>
                <a:cubicBezTo>
                  <a:pt x="1581256" y="3556008"/>
                  <a:pt x="1580308" y="3561242"/>
                  <a:pt x="1580108" y="3566699"/>
                </a:cubicBezTo>
                <a:lnTo>
                  <a:pt x="1653182" y="3566699"/>
                </a:lnTo>
                <a:cubicBezTo>
                  <a:pt x="1653480" y="3553800"/>
                  <a:pt x="1650610" y="3543680"/>
                  <a:pt x="1644572" y="3536338"/>
                </a:cubicBezTo>
                <a:cubicBezTo>
                  <a:pt x="1638533" y="3528996"/>
                  <a:pt x="1629574" y="3525325"/>
                  <a:pt x="1617694" y="3525325"/>
                </a:cubicBezTo>
                <a:close/>
                <a:moveTo>
                  <a:pt x="3605956" y="3508209"/>
                </a:moveTo>
                <a:cubicBezTo>
                  <a:pt x="3608933" y="3508209"/>
                  <a:pt x="3611264" y="3508284"/>
                  <a:pt x="3612951" y="3508433"/>
                </a:cubicBezTo>
                <a:cubicBezTo>
                  <a:pt x="3614638" y="3508581"/>
                  <a:pt x="3615977" y="3508854"/>
                  <a:pt x="3616970" y="3509251"/>
                </a:cubicBezTo>
                <a:cubicBezTo>
                  <a:pt x="3617962" y="3509648"/>
                  <a:pt x="3618681" y="3510219"/>
                  <a:pt x="3619128" y="3510963"/>
                </a:cubicBezTo>
                <a:cubicBezTo>
                  <a:pt x="3619574" y="3511707"/>
                  <a:pt x="3620045" y="3512724"/>
                  <a:pt x="3620541" y="3514014"/>
                </a:cubicBezTo>
                <a:lnTo>
                  <a:pt x="3658790" y="3621468"/>
                </a:lnTo>
                <a:lnTo>
                  <a:pt x="3659237" y="3621468"/>
                </a:lnTo>
                <a:lnTo>
                  <a:pt x="3696146" y="3513418"/>
                </a:lnTo>
                <a:cubicBezTo>
                  <a:pt x="3696741" y="3511533"/>
                  <a:pt x="3697461" y="3510318"/>
                  <a:pt x="3698304" y="3509772"/>
                </a:cubicBezTo>
                <a:cubicBezTo>
                  <a:pt x="3699147" y="3509226"/>
                  <a:pt x="3700412" y="3508830"/>
                  <a:pt x="3702099" y="3508581"/>
                </a:cubicBezTo>
                <a:cubicBezTo>
                  <a:pt x="3703786" y="3508333"/>
                  <a:pt x="3706217" y="3508209"/>
                  <a:pt x="3709392" y="3508209"/>
                </a:cubicBezTo>
                <a:cubicBezTo>
                  <a:pt x="3712170" y="3508209"/>
                  <a:pt x="3714452" y="3508333"/>
                  <a:pt x="3716238" y="3508581"/>
                </a:cubicBezTo>
                <a:cubicBezTo>
                  <a:pt x="3718024" y="3508830"/>
                  <a:pt x="3719339" y="3509301"/>
                  <a:pt x="3720182" y="3509995"/>
                </a:cubicBezTo>
                <a:cubicBezTo>
                  <a:pt x="3721025" y="3510690"/>
                  <a:pt x="3721447" y="3511632"/>
                  <a:pt x="3721447" y="3512823"/>
                </a:cubicBezTo>
                <a:cubicBezTo>
                  <a:pt x="3721447" y="3514014"/>
                  <a:pt x="3721149" y="3515502"/>
                  <a:pt x="3720554" y="3517288"/>
                </a:cubicBezTo>
                <a:lnTo>
                  <a:pt x="3672482" y="3650489"/>
                </a:lnTo>
                <a:lnTo>
                  <a:pt x="3654623" y="3699751"/>
                </a:lnTo>
                <a:cubicBezTo>
                  <a:pt x="3654028" y="3701339"/>
                  <a:pt x="3652515" y="3702554"/>
                  <a:pt x="3650084" y="3703397"/>
                </a:cubicBezTo>
                <a:cubicBezTo>
                  <a:pt x="3647653" y="3704241"/>
                  <a:pt x="3643957" y="3704662"/>
                  <a:pt x="3638996" y="3704662"/>
                </a:cubicBezTo>
                <a:cubicBezTo>
                  <a:pt x="3636416" y="3704662"/>
                  <a:pt x="3634333" y="3704539"/>
                  <a:pt x="3632745" y="3704290"/>
                </a:cubicBezTo>
                <a:cubicBezTo>
                  <a:pt x="3631158" y="3704042"/>
                  <a:pt x="3629942" y="3703621"/>
                  <a:pt x="3629099" y="3703025"/>
                </a:cubicBezTo>
                <a:cubicBezTo>
                  <a:pt x="3628256" y="3702430"/>
                  <a:pt x="3627784" y="3701636"/>
                  <a:pt x="3627685" y="3700644"/>
                </a:cubicBezTo>
                <a:cubicBezTo>
                  <a:pt x="3627586" y="3699652"/>
                  <a:pt x="3627834" y="3698461"/>
                  <a:pt x="3628429" y="3697072"/>
                </a:cubicBezTo>
                <a:lnTo>
                  <a:pt x="3646884" y="3650489"/>
                </a:lnTo>
                <a:cubicBezTo>
                  <a:pt x="3645991" y="3650092"/>
                  <a:pt x="3645148" y="3649447"/>
                  <a:pt x="3644354" y="3648554"/>
                </a:cubicBezTo>
                <a:cubicBezTo>
                  <a:pt x="3643560" y="3647661"/>
                  <a:pt x="3643014" y="3646719"/>
                  <a:pt x="3642717" y="3645727"/>
                </a:cubicBezTo>
                <a:lnTo>
                  <a:pt x="3594943" y="3517734"/>
                </a:lnTo>
                <a:cubicBezTo>
                  <a:pt x="3594149" y="3515651"/>
                  <a:pt x="3593752" y="3514014"/>
                  <a:pt x="3593752" y="3512823"/>
                </a:cubicBezTo>
                <a:cubicBezTo>
                  <a:pt x="3593752" y="3511632"/>
                  <a:pt x="3594149" y="3510690"/>
                  <a:pt x="3594943" y="3509995"/>
                </a:cubicBezTo>
                <a:cubicBezTo>
                  <a:pt x="3595737" y="3509301"/>
                  <a:pt x="3597027" y="3508830"/>
                  <a:pt x="3598812" y="3508581"/>
                </a:cubicBezTo>
                <a:cubicBezTo>
                  <a:pt x="3600598" y="3508333"/>
                  <a:pt x="3602980" y="3508209"/>
                  <a:pt x="3605956" y="3508209"/>
                </a:cubicBezTo>
                <a:close/>
                <a:moveTo>
                  <a:pt x="3256359" y="3508209"/>
                </a:moveTo>
                <a:cubicBezTo>
                  <a:pt x="3259137" y="3508209"/>
                  <a:pt x="3261369" y="3508284"/>
                  <a:pt x="3263056" y="3508433"/>
                </a:cubicBezTo>
                <a:cubicBezTo>
                  <a:pt x="3264743" y="3508581"/>
                  <a:pt x="3266033" y="3508830"/>
                  <a:pt x="3266926" y="3509177"/>
                </a:cubicBezTo>
                <a:cubicBezTo>
                  <a:pt x="3267819" y="3509524"/>
                  <a:pt x="3268464" y="3510020"/>
                  <a:pt x="3268861" y="3510665"/>
                </a:cubicBezTo>
                <a:cubicBezTo>
                  <a:pt x="3269257" y="3511310"/>
                  <a:pt x="3269605" y="3512079"/>
                  <a:pt x="3269902" y="3512972"/>
                </a:cubicBezTo>
                <a:lnTo>
                  <a:pt x="3302198" y="3623402"/>
                </a:lnTo>
                <a:lnTo>
                  <a:pt x="3302496" y="3624742"/>
                </a:lnTo>
                <a:lnTo>
                  <a:pt x="3302793" y="3623402"/>
                </a:lnTo>
                <a:lnTo>
                  <a:pt x="3332410" y="3512972"/>
                </a:lnTo>
                <a:cubicBezTo>
                  <a:pt x="3332609" y="3512079"/>
                  <a:pt x="3332931" y="3511310"/>
                  <a:pt x="3333378" y="3510665"/>
                </a:cubicBezTo>
                <a:cubicBezTo>
                  <a:pt x="3333824" y="3510020"/>
                  <a:pt x="3334494" y="3509524"/>
                  <a:pt x="3335387" y="3509177"/>
                </a:cubicBezTo>
                <a:cubicBezTo>
                  <a:pt x="3336280" y="3508830"/>
                  <a:pt x="3337495" y="3508581"/>
                  <a:pt x="3339033" y="3508433"/>
                </a:cubicBezTo>
                <a:cubicBezTo>
                  <a:pt x="3340571" y="3508284"/>
                  <a:pt x="3342580" y="3508209"/>
                  <a:pt x="3345061" y="3508209"/>
                </a:cubicBezTo>
                <a:cubicBezTo>
                  <a:pt x="3347442" y="3508209"/>
                  <a:pt x="3349401" y="3508284"/>
                  <a:pt x="3350939" y="3508433"/>
                </a:cubicBezTo>
                <a:cubicBezTo>
                  <a:pt x="3352477" y="3508581"/>
                  <a:pt x="3353693" y="3508830"/>
                  <a:pt x="3354586" y="3509177"/>
                </a:cubicBezTo>
                <a:cubicBezTo>
                  <a:pt x="3355479" y="3509524"/>
                  <a:pt x="3356124" y="3509995"/>
                  <a:pt x="3356520" y="3510591"/>
                </a:cubicBezTo>
                <a:cubicBezTo>
                  <a:pt x="3356917" y="3511186"/>
                  <a:pt x="3357215" y="3511881"/>
                  <a:pt x="3357413" y="3512674"/>
                </a:cubicBezTo>
                <a:lnTo>
                  <a:pt x="3389411" y="3623402"/>
                </a:lnTo>
                <a:lnTo>
                  <a:pt x="3389709" y="3624742"/>
                </a:lnTo>
                <a:lnTo>
                  <a:pt x="3389858" y="3623402"/>
                </a:lnTo>
                <a:lnTo>
                  <a:pt x="3421707" y="3512972"/>
                </a:lnTo>
                <a:cubicBezTo>
                  <a:pt x="3421906" y="3512079"/>
                  <a:pt x="3422228" y="3511310"/>
                  <a:pt x="3422674" y="3510665"/>
                </a:cubicBezTo>
                <a:cubicBezTo>
                  <a:pt x="3423121" y="3510020"/>
                  <a:pt x="3423815" y="3509524"/>
                  <a:pt x="3424758" y="3509177"/>
                </a:cubicBezTo>
                <a:cubicBezTo>
                  <a:pt x="3425701" y="3508830"/>
                  <a:pt x="3426990" y="3508581"/>
                  <a:pt x="3428628" y="3508433"/>
                </a:cubicBezTo>
                <a:cubicBezTo>
                  <a:pt x="3430265" y="3508284"/>
                  <a:pt x="3432373" y="3508209"/>
                  <a:pt x="3434953" y="3508209"/>
                </a:cubicBezTo>
                <a:cubicBezTo>
                  <a:pt x="3437334" y="3508209"/>
                  <a:pt x="3439244" y="3508259"/>
                  <a:pt x="3440683" y="3508358"/>
                </a:cubicBezTo>
                <a:cubicBezTo>
                  <a:pt x="3442121" y="3508458"/>
                  <a:pt x="3443262" y="3508706"/>
                  <a:pt x="3444106" y="3509102"/>
                </a:cubicBezTo>
                <a:cubicBezTo>
                  <a:pt x="3444949" y="3509499"/>
                  <a:pt x="3445544" y="3509946"/>
                  <a:pt x="3445892" y="3510442"/>
                </a:cubicBezTo>
                <a:cubicBezTo>
                  <a:pt x="3446239" y="3510938"/>
                  <a:pt x="3446412" y="3511632"/>
                  <a:pt x="3446412" y="3512525"/>
                </a:cubicBezTo>
                <a:cubicBezTo>
                  <a:pt x="3446412" y="3513220"/>
                  <a:pt x="3446313" y="3514063"/>
                  <a:pt x="3446115" y="3515055"/>
                </a:cubicBezTo>
                <a:cubicBezTo>
                  <a:pt x="3445916" y="3516048"/>
                  <a:pt x="3445569" y="3517288"/>
                  <a:pt x="3445073" y="3518776"/>
                </a:cubicBezTo>
                <a:lnTo>
                  <a:pt x="3405634" y="3646024"/>
                </a:lnTo>
                <a:cubicBezTo>
                  <a:pt x="3405336" y="3647116"/>
                  <a:pt x="3404865" y="3648009"/>
                  <a:pt x="3404220" y="3648703"/>
                </a:cubicBezTo>
                <a:cubicBezTo>
                  <a:pt x="3403575" y="3649398"/>
                  <a:pt x="3402682" y="3649943"/>
                  <a:pt x="3401541" y="3650340"/>
                </a:cubicBezTo>
                <a:cubicBezTo>
                  <a:pt x="3400400" y="3650737"/>
                  <a:pt x="3398837" y="3651010"/>
                  <a:pt x="3396853" y="3651159"/>
                </a:cubicBezTo>
                <a:cubicBezTo>
                  <a:pt x="3394868" y="3651308"/>
                  <a:pt x="3392388" y="3651382"/>
                  <a:pt x="3389411" y="3651382"/>
                </a:cubicBezTo>
                <a:cubicBezTo>
                  <a:pt x="3386336" y="3651382"/>
                  <a:pt x="3383756" y="3651283"/>
                  <a:pt x="3381672" y="3651084"/>
                </a:cubicBezTo>
                <a:cubicBezTo>
                  <a:pt x="3379589" y="3650886"/>
                  <a:pt x="3377927" y="3650588"/>
                  <a:pt x="3376687" y="3650191"/>
                </a:cubicBezTo>
                <a:cubicBezTo>
                  <a:pt x="3375446" y="3649795"/>
                  <a:pt x="3374529" y="3649249"/>
                  <a:pt x="3373933" y="3648554"/>
                </a:cubicBezTo>
                <a:cubicBezTo>
                  <a:pt x="3373338" y="3647860"/>
                  <a:pt x="3372891" y="3647017"/>
                  <a:pt x="3372594" y="3646024"/>
                </a:cubicBezTo>
                <a:lnTo>
                  <a:pt x="3344465" y="3548839"/>
                </a:lnTo>
                <a:lnTo>
                  <a:pt x="3344168" y="3547500"/>
                </a:lnTo>
                <a:lnTo>
                  <a:pt x="3343870" y="3548839"/>
                </a:lnTo>
                <a:lnTo>
                  <a:pt x="3317825" y="3646024"/>
                </a:lnTo>
                <a:cubicBezTo>
                  <a:pt x="3317527" y="3647116"/>
                  <a:pt x="3317056" y="3648009"/>
                  <a:pt x="3316411" y="3648703"/>
                </a:cubicBezTo>
                <a:cubicBezTo>
                  <a:pt x="3315766" y="3649398"/>
                  <a:pt x="3314799" y="3649943"/>
                  <a:pt x="3313509" y="3650340"/>
                </a:cubicBezTo>
                <a:cubicBezTo>
                  <a:pt x="3312219" y="3650737"/>
                  <a:pt x="3310557" y="3651010"/>
                  <a:pt x="3308523" y="3651159"/>
                </a:cubicBezTo>
                <a:cubicBezTo>
                  <a:pt x="3306489" y="3651308"/>
                  <a:pt x="3303984" y="3651382"/>
                  <a:pt x="3301007" y="3651382"/>
                </a:cubicBezTo>
                <a:cubicBezTo>
                  <a:pt x="3297932" y="3651382"/>
                  <a:pt x="3295426" y="3651283"/>
                  <a:pt x="3293492" y="3651084"/>
                </a:cubicBezTo>
                <a:cubicBezTo>
                  <a:pt x="3291557" y="3650886"/>
                  <a:pt x="3289969" y="3650588"/>
                  <a:pt x="3288729" y="3650191"/>
                </a:cubicBezTo>
                <a:cubicBezTo>
                  <a:pt x="3287489" y="3649795"/>
                  <a:pt x="3286571" y="3649249"/>
                  <a:pt x="3285976" y="3648554"/>
                </a:cubicBezTo>
                <a:cubicBezTo>
                  <a:pt x="3285380" y="3647860"/>
                  <a:pt x="3284934" y="3647017"/>
                  <a:pt x="3284636" y="3646024"/>
                </a:cubicBezTo>
                <a:lnTo>
                  <a:pt x="3245495" y="3518776"/>
                </a:lnTo>
                <a:cubicBezTo>
                  <a:pt x="3244998" y="3517288"/>
                  <a:pt x="3244651" y="3516048"/>
                  <a:pt x="3244453" y="3515055"/>
                </a:cubicBezTo>
                <a:cubicBezTo>
                  <a:pt x="3244254" y="3514063"/>
                  <a:pt x="3244155" y="3513220"/>
                  <a:pt x="3244155" y="3512525"/>
                </a:cubicBezTo>
                <a:cubicBezTo>
                  <a:pt x="3244155" y="3511632"/>
                  <a:pt x="3244354" y="3510913"/>
                  <a:pt x="3244750" y="3510367"/>
                </a:cubicBezTo>
                <a:cubicBezTo>
                  <a:pt x="3245147" y="3509822"/>
                  <a:pt x="3245817" y="3509375"/>
                  <a:pt x="3246760" y="3509028"/>
                </a:cubicBezTo>
                <a:cubicBezTo>
                  <a:pt x="3247702" y="3508681"/>
                  <a:pt x="3248967" y="3508458"/>
                  <a:pt x="3250555" y="3508358"/>
                </a:cubicBezTo>
                <a:cubicBezTo>
                  <a:pt x="3252142" y="3508259"/>
                  <a:pt x="3254077" y="3508209"/>
                  <a:pt x="3256359" y="3508209"/>
                </a:cubicBezTo>
                <a:close/>
                <a:moveTo>
                  <a:pt x="2586632" y="3508209"/>
                </a:moveTo>
                <a:cubicBezTo>
                  <a:pt x="2589510" y="3508209"/>
                  <a:pt x="2591817" y="3508284"/>
                  <a:pt x="2593553" y="3508433"/>
                </a:cubicBezTo>
                <a:cubicBezTo>
                  <a:pt x="2595289" y="3508581"/>
                  <a:pt x="2596629" y="3508854"/>
                  <a:pt x="2597571" y="3509251"/>
                </a:cubicBezTo>
                <a:cubicBezTo>
                  <a:pt x="2598514" y="3509648"/>
                  <a:pt x="2599208" y="3510144"/>
                  <a:pt x="2599655" y="3510739"/>
                </a:cubicBezTo>
                <a:cubicBezTo>
                  <a:pt x="2600101" y="3511335"/>
                  <a:pt x="2600523" y="3512079"/>
                  <a:pt x="2600920" y="3512972"/>
                </a:cubicBezTo>
                <a:lnTo>
                  <a:pt x="2638722" y="3623402"/>
                </a:lnTo>
                <a:lnTo>
                  <a:pt x="2639318" y="3625188"/>
                </a:lnTo>
                <a:lnTo>
                  <a:pt x="2639764" y="3623402"/>
                </a:lnTo>
                <a:lnTo>
                  <a:pt x="2677120" y="3512972"/>
                </a:lnTo>
                <a:cubicBezTo>
                  <a:pt x="2677318" y="3512079"/>
                  <a:pt x="2677666" y="3511335"/>
                  <a:pt x="2678162" y="3510739"/>
                </a:cubicBezTo>
                <a:cubicBezTo>
                  <a:pt x="2678658" y="3510144"/>
                  <a:pt x="2679377" y="3509648"/>
                  <a:pt x="2680320" y="3509251"/>
                </a:cubicBezTo>
                <a:cubicBezTo>
                  <a:pt x="2681262" y="3508854"/>
                  <a:pt x="2682552" y="3508581"/>
                  <a:pt x="2684189" y="3508433"/>
                </a:cubicBezTo>
                <a:cubicBezTo>
                  <a:pt x="2685826" y="3508284"/>
                  <a:pt x="2687984" y="3508209"/>
                  <a:pt x="2690663" y="3508209"/>
                </a:cubicBezTo>
                <a:cubicBezTo>
                  <a:pt x="2692945" y="3508209"/>
                  <a:pt x="2694830" y="3508259"/>
                  <a:pt x="2696319" y="3508358"/>
                </a:cubicBezTo>
                <a:cubicBezTo>
                  <a:pt x="2697807" y="3508458"/>
                  <a:pt x="2698973" y="3508706"/>
                  <a:pt x="2699816" y="3509102"/>
                </a:cubicBezTo>
                <a:cubicBezTo>
                  <a:pt x="2700659" y="3509499"/>
                  <a:pt x="2701255" y="3509971"/>
                  <a:pt x="2701602" y="3510516"/>
                </a:cubicBezTo>
                <a:cubicBezTo>
                  <a:pt x="2701950" y="3511062"/>
                  <a:pt x="2702123" y="3511732"/>
                  <a:pt x="2702123" y="3512525"/>
                </a:cubicBezTo>
                <a:cubicBezTo>
                  <a:pt x="2702123" y="3512922"/>
                  <a:pt x="2702098" y="3513344"/>
                  <a:pt x="2702049" y="3513790"/>
                </a:cubicBezTo>
                <a:cubicBezTo>
                  <a:pt x="2701999" y="3514237"/>
                  <a:pt x="2701925" y="3514708"/>
                  <a:pt x="2701825" y="3515204"/>
                </a:cubicBezTo>
                <a:cubicBezTo>
                  <a:pt x="2701726" y="3515700"/>
                  <a:pt x="2701602" y="3516246"/>
                  <a:pt x="2701453" y="3516841"/>
                </a:cubicBezTo>
                <a:cubicBezTo>
                  <a:pt x="2701304" y="3517437"/>
                  <a:pt x="2701131" y="3518082"/>
                  <a:pt x="2700932" y="3518776"/>
                </a:cubicBezTo>
                <a:lnTo>
                  <a:pt x="2655242" y="3646024"/>
                </a:lnTo>
                <a:cubicBezTo>
                  <a:pt x="2654845" y="3647116"/>
                  <a:pt x="2654325" y="3648009"/>
                  <a:pt x="2653679" y="3648703"/>
                </a:cubicBezTo>
                <a:cubicBezTo>
                  <a:pt x="2653034" y="3649398"/>
                  <a:pt x="2652067" y="3649943"/>
                  <a:pt x="2650777" y="3650340"/>
                </a:cubicBezTo>
                <a:cubicBezTo>
                  <a:pt x="2649488" y="3650737"/>
                  <a:pt x="2647850" y="3651010"/>
                  <a:pt x="2645866" y="3651159"/>
                </a:cubicBezTo>
                <a:cubicBezTo>
                  <a:pt x="2643882" y="3651308"/>
                  <a:pt x="2641401" y="3651382"/>
                  <a:pt x="2638425" y="3651382"/>
                </a:cubicBezTo>
                <a:cubicBezTo>
                  <a:pt x="2635448" y="3651382"/>
                  <a:pt x="2632968" y="3651283"/>
                  <a:pt x="2630983" y="3651084"/>
                </a:cubicBezTo>
                <a:cubicBezTo>
                  <a:pt x="2628999" y="3650886"/>
                  <a:pt x="2627387" y="3650588"/>
                  <a:pt x="2626146" y="3650191"/>
                </a:cubicBezTo>
                <a:cubicBezTo>
                  <a:pt x="2624906" y="3649795"/>
                  <a:pt x="2623939" y="3649249"/>
                  <a:pt x="2623244" y="3648554"/>
                </a:cubicBezTo>
                <a:cubicBezTo>
                  <a:pt x="2622550" y="3647860"/>
                  <a:pt x="2622004" y="3647017"/>
                  <a:pt x="2621607" y="3646024"/>
                </a:cubicBezTo>
                <a:lnTo>
                  <a:pt x="2576066" y="3518776"/>
                </a:lnTo>
                <a:cubicBezTo>
                  <a:pt x="2575669" y="3517585"/>
                  <a:pt x="2575346" y="3516544"/>
                  <a:pt x="2575098" y="3515651"/>
                </a:cubicBezTo>
                <a:cubicBezTo>
                  <a:pt x="2574850" y="3514758"/>
                  <a:pt x="2574701" y="3514088"/>
                  <a:pt x="2574652" y="3513642"/>
                </a:cubicBezTo>
                <a:cubicBezTo>
                  <a:pt x="2574602" y="3513195"/>
                  <a:pt x="2574577" y="3512823"/>
                  <a:pt x="2574577" y="3512525"/>
                </a:cubicBezTo>
                <a:cubicBezTo>
                  <a:pt x="2574577" y="3511732"/>
                  <a:pt x="2574776" y="3511037"/>
                  <a:pt x="2575173" y="3510442"/>
                </a:cubicBezTo>
                <a:cubicBezTo>
                  <a:pt x="2575569" y="3509846"/>
                  <a:pt x="2576239" y="3509375"/>
                  <a:pt x="2577182" y="3509028"/>
                </a:cubicBezTo>
                <a:cubicBezTo>
                  <a:pt x="2578125" y="3508681"/>
                  <a:pt x="2579365" y="3508458"/>
                  <a:pt x="2580903" y="3508358"/>
                </a:cubicBezTo>
                <a:cubicBezTo>
                  <a:pt x="2582441" y="3508259"/>
                  <a:pt x="2584350" y="3508209"/>
                  <a:pt x="2586632" y="3508209"/>
                </a:cubicBezTo>
                <a:close/>
                <a:moveTo>
                  <a:pt x="2032992" y="3508209"/>
                </a:moveTo>
                <a:cubicBezTo>
                  <a:pt x="2035472" y="3508209"/>
                  <a:pt x="2037506" y="3508309"/>
                  <a:pt x="2039094" y="3508507"/>
                </a:cubicBezTo>
                <a:cubicBezTo>
                  <a:pt x="2040681" y="3508706"/>
                  <a:pt x="2041921" y="3509003"/>
                  <a:pt x="2042814" y="3509400"/>
                </a:cubicBezTo>
                <a:cubicBezTo>
                  <a:pt x="2043707" y="3509797"/>
                  <a:pt x="2044352" y="3510293"/>
                  <a:pt x="2044749" y="3510888"/>
                </a:cubicBezTo>
                <a:cubicBezTo>
                  <a:pt x="2045146" y="3511484"/>
                  <a:pt x="2045345" y="3512129"/>
                  <a:pt x="2045345" y="3512823"/>
                </a:cubicBezTo>
                <a:lnTo>
                  <a:pt x="2045345" y="3646768"/>
                </a:lnTo>
                <a:cubicBezTo>
                  <a:pt x="2045345" y="3647562"/>
                  <a:pt x="2045146" y="3648232"/>
                  <a:pt x="2044749" y="3648777"/>
                </a:cubicBezTo>
                <a:cubicBezTo>
                  <a:pt x="2044352" y="3649323"/>
                  <a:pt x="2043707" y="3649795"/>
                  <a:pt x="2042814" y="3650191"/>
                </a:cubicBezTo>
                <a:cubicBezTo>
                  <a:pt x="2041921" y="3650588"/>
                  <a:pt x="2040681" y="3650886"/>
                  <a:pt x="2039094" y="3651084"/>
                </a:cubicBezTo>
                <a:cubicBezTo>
                  <a:pt x="2037506" y="3651283"/>
                  <a:pt x="2035472" y="3651382"/>
                  <a:pt x="2032992" y="3651382"/>
                </a:cubicBezTo>
                <a:cubicBezTo>
                  <a:pt x="2030611" y="3651382"/>
                  <a:pt x="2028626" y="3651283"/>
                  <a:pt x="2027039" y="3651084"/>
                </a:cubicBezTo>
                <a:cubicBezTo>
                  <a:pt x="2025451" y="3650886"/>
                  <a:pt x="2024186" y="3650588"/>
                  <a:pt x="2023244" y="3650191"/>
                </a:cubicBezTo>
                <a:cubicBezTo>
                  <a:pt x="2022301" y="3649795"/>
                  <a:pt x="2021656" y="3649323"/>
                  <a:pt x="2021309" y="3648777"/>
                </a:cubicBezTo>
                <a:cubicBezTo>
                  <a:pt x="2020962" y="3648232"/>
                  <a:pt x="2020788" y="3647562"/>
                  <a:pt x="2020788" y="3646768"/>
                </a:cubicBezTo>
                <a:lnTo>
                  <a:pt x="2020788" y="3512823"/>
                </a:lnTo>
                <a:cubicBezTo>
                  <a:pt x="2020788" y="3512129"/>
                  <a:pt x="2020962" y="3511484"/>
                  <a:pt x="2021309" y="3510888"/>
                </a:cubicBezTo>
                <a:cubicBezTo>
                  <a:pt x="2021656" y="3510293"/>
                  <a:pt x="2022301" y="3509797"/>
                  <a:pt x="2023244" y="3509400"/>
                </a:cubicBezTo>
                <a:cubicBezTo>
                  <a:pt x="2024186" y="3509003"/>
                  <a:pt x="2025451" y="3508706"/>
                  <a:pt x="2027039" y="3508507"/>
                </a:cubicBezTo>
                <a:cubicBezTo>
                  <a:pt x="2028626" y="3508309"/>
                  <a:pt x="2030611" y="3508209"/>
                  <a:pt x="2032992" y="3508209"/>
                </a:cubicBezTo>
                <a:close/>
                <a:moveTo>
                  <a:pt x="956667" y="3508209"/>
                </a:moveTo>
                <a:cubicBezTo>
                  <a:pt x="959147" y="3508209"/>
                  <a:pt x="961181" y="3508309"/>
                  <a:pt x="962769" y="3508507"/>
                </a:cubicBezTo>
                <a:cubicBezTo>
                  <a:pt x="964356" y="3508706"/>
                  <a:pt x="965597" y="3509003"/>
                  <a:pt x="966490" y="3509400"/>
                </a:cubicBezTo>
                <a:cubicBezTo>
                  <a:pt x="967382" y="3509797"/>
                  <a:pt x="968027" y="3510293"/>
                  <a:pt x="968424" y="3510888"/>
                </a:cubicBezTo>
                <a:cubicBezTo>
                  <a:pt x="968821" y="3511484"/>
                  <a:pt x="969020" y="3512129"/>
                  <a:pt x="969020" y="3512823"/>
                </a:cubicBezTo>
                <a:lnTo>
                  <a:pt x="969020" y="3646768"/>
                </a:lnTo>
                <a:cubicBezTo>
                  <a:pt x="969020" y="3647562"/>
                  <a:pt x="968821" y="3648232"/>
                  <a:pt x="968424" y="3648777"/>
                </a:cubicBezTo>
                <a:cubicBezTo>
                  <a:pt x="968027" y="3649323"/>
                  <a:pt x="967382" y="3649795"/>
                  <a:pt x="966490" y="3650191"/>
                </a:cubicBezTo>
                <a:cubicBezTo>
                  <a:pt x="965597" y="3650588"/>
                  <a:pt x="964356" y="3650886"/>
                  <a:pt x="962769" y="3651084"/>
                </a:cubicBezTo>
                <a:cubicBezTo>
                  <a:pt x="961181" y="3651283"/>
                  <a:pt x="959147" y="3651382"/>
                  <a:pt x="956667" y="3651382"/>
                </a:cubicBezTo>
                <a:cubicBezTo>
                  <a:pt x="954286" y="3651382"/>
                  <a:pt x="952301" y="3651283"/>
                  <a:pt x="950714" y="3651084"/>
                </a:cubicBezTo>
                <a:cubicBezTo>
                  <a:pt x="949126" y="3650886"/>
                  <a:pt x="947861" y="3650588"/>
                  <a:pt x="946919" y="3650191"/>
                </a:cubicBezTo>
                <a:cubicBezTo>
                  <a:pt x="945976" y="3649795"/>
                  <a:pt x="945331" y="3649323"/>
                  <a:pt x="944984" y="3648777"/>
                </a:cubicBezTo>
                <a:cubicBezTo>
                  <a:pt x="944637" y="3648232"/>
                  <a:pt x="944463" y="3647562"/>
                  <a:pt x="944463" y="3646768"/>
                </a:cubicBezTo>
                <a:lnTo>
                  <a:pt x="944463" y="3512823"/>
                </a:lnTo>
                <a:cubicBezTo>
                  <a:pt x="944463" y="3512129"/>
                  <a:pt x="944637" y="3511484"/>
                  <a:pt x="944984" y="3510888"/>
                </a:cubicBezTo>
                <a:cubicBezTo>
                  <a:pt x="945331" y="3510293"/>
                  <a:pt x="945976" y="3509797"/>
                  <a:pt x="946919" y="3509400"/>
                </a:cubicBezTo>
                <a:cubicBezTo>
                  <a:pt x="947861" y="3509003"/>
                  <a:pt x="949126" y="3508706"/>
                  <a:pt x="950714" y="3508507"/>
                </a:cubicBezTo>
                <a:cubicBezTo>
                  <a:pt x="952301" y="3508309"/>
                  <a:pt x="954286" y="3508209"/>
                  <a:pt x="956667" y="3508209"/>
                </a:cubicBezTo>
                <a:close/>
                <a:moveTo>
                  <a:pt x="3786187" y="3506126"/>
                </a:moveTo>
                <a:cubicBezTo>
                  <a:pt x="3789759" y="3506126"/>
                  <a:pt x="3793331" y="3506423"/>
                  <a:pt x="3796903" y="3507019"/>
                </a:cubicBezTo>
                <a:cubicBezTo>
                  <a:pt x="3800475" y="3507614"/>
                  <a:pt x="3803699" y="3508358"/>
                  <a:pt x="3806577" y="3509251"/>
                </a:cubicBezTo>
                <a:cubicBezTo>
                  <a:pt x="3809454" y="3510144"/>
                  <a:pt x="3811910" y="3511111"/>
                  <a:pt x="3813944" y="3512153"/>
                </a:cubicBezTo>
                <a:cubicBezTo>
                  <a:pt x="3815977" y="3513195"/>
                  <a:pt x="3817515" y="3514113"/>
                  <a:pt x="3818557" y="3514907"/>
                </a:cubicBezTo>
                <a:cubicBezTo>
                  <a:pt x="3819599" y="3515700"/>
                  <a:pt x="3820293" y="3516395"/>
                  <a:pt x="3820641" y="3516990"/>
                </a:cubicBezTo>
                <a:cubicBezTo>
                  <a:pt x="3820988" y="3517585"/>
                  <a:pt x="3821236" y="3518255"/>
                  <a:pt x="3821385" y="3518999"/>
                </a:cubicBezTo>
                <a:cubicBezTo>
                  <a:pt x="3821534" y="3519744"/>
                  <a:pt x="3821683" y="3520661"/>
                  <a:pt x="3821831" y="3521753"/>
                </a:cubicBezTo>
                <a:cubicBezTo>
                  <a:pt x="3821980" y="3522844"/>
                  <a:pt x="3822055" y="3524184"/>
                  <a:pt x="3822055" y="3525771"/>
                </a:cubicBezTo>
                <a:cubicBezTo>
                  <a:pt x="3822055" y="3527458"/>
                  <a:pt x="3821980" y="3528921"/>
                  <a:pt x="3821831" y="3530161"/>
                </a:cubicBezTo>
                <a:cubicBezTo>
                  <a:pt x="3821683" y="3531402"/>
                  <a:pt x="3821435" y="3532419"/>
                  <a:pt x="3821087" y="3533212"/>
                </a:cubicBezTo>
                <a:cubicBezTo>
                  <a:pt x="3820740" y="3534006"/>
                  <a:pt x="3820318" y="3534577"/>
                  <a:pt x="3819822" y="3534924"/>
                </a:cubicBezTo>
                <a:cubicBezTo>
                  <a:pt x="3819326" y="3535271"/>
                  <a:pt x="3818780" y="3535445"/>
                  <a:pt x="3818185" y="3535445"/>
                </a:cubicBezTo>
                <a:cubicBezTo>
                  <a:pt x="3817292" y="3535445"/>
                  <a:pt x="3816002" y="3534899"/>
                  <a:pt x="3814316" y="3533808"/>
                </a:cubicBezTo>
                <a:cubicBezTo>
                  <a:pt x="3812629" y="3532717"/>
                  <a:pt x="3810446" y="3531551"/>
                  <a:pt x="3807767" y="3530310"/>
                </a:cubicBezTo>
                <a:cubicBezTo>
                  <a:pt x="3805088" y="3529070"/>
                  <a:pt x="3801938" y="3527904"/>
                  <a:pt x="3798317" y="3526813"/>
                </a:cubicBezTo>
                <a:cubicBezTo>
                  <a:pt x="3794695" y="3525722"/>
                  <a:pt x="3790553" y="3525176"/>
                  <a:pt x="3785889" y="3525176"/>
                </a:cubicBezTo>
                <a:cubicBezTo>
                  <a:pt x="3781722" y="3525176"/>
                  <a:pt x="3778051" y="3525647"/>
                  <a:pt x="3774876" y="3526590"/>
                </a:cubicBezTo>
                <a:cubicBezTo>
                  <a:pt x="3771701" y="3527532"/>
                  <a:pt x="3769097" y="3528872"/>
                  <a:pt x="3767063" y="3530608"/>
                </a:cubicBezTo>
                <a:cubicBezTo>
                  <a:pt x="3765029" y="3532344"/>
                  <a:pt x="3763491" y="3534403"/>
                  <a:pt x="3762449" y="3536784"/>
                </a:cubicBezTo>
                <a:cubicBezTo>
                  <a:pt x="3761407" y="3539166"/>
                  <a:pt x="3760886" y="3541745"/>
                  <a:pt x="3760886" y="3544523"/>
                </a:cubicBezTo>
                <a:cubicBezTo>
                  <a:pt x="3760886" y="3548393"/>
                  <a:pt x="3761878" y="3551642"/>
                  <a:pt x="3763863" y="3554272"/>
                </a:cubicBezTo>
                <a:cubicBezTo>
                  <a:pt x="3765847" y="3556901"/>
                  <a:pt x="3768427" y="3559208"/>
                  <a:pt x="3771602" y="3561192"/>
                </a:cubicBezTo>
                <a:cubicBezTo>
                  <a:pt x="3774777" y="3563177"/>
                  <a:pt x="3778398" y="3564963"/>
                  <a:pt x="3782466" y="3566550"/>
                </a:cubicBezTo>
                <a:cubicBezTo>
                  <a:pt x="3786534" y="3568138"/>
                  <a:pt x="3790677" y="3569775"/>
                  <a:pt x="3794894" y="3571461"/>
                </a:cubicBezTo>
                <a:cubicBezTo>
                  <a:pt x="3799110" y="3573148"/>
                  <a:pt x="3803278" y="3575033"/>
                  <a:pt x="3807395" y="3577117"/>
                </a:cubicBezTo>
                <a:cubicBezTo>
                  <a:pt x="3811513" y="3579200"/>
                  <a:pt x="3815159" y="3581730"/>
                  <a:pt x="3818334" y="3584707"/>
                </a:cubicBezTo>
                <a:cubicBezTo>
                  <a:pt x="3821509" y="3587684"/>
                  <a:pt x="3824064" y="3591255"/>
                  <a:pt x="3825999" y="3595423"/>
                </a:cubicBezTo>
                <a:cubicBezTo>
                  <a:pt x="3827933" y="3599590"/>
                  <a:pt x="3828901" y="3604551"/>
                  <a:pt x="3828901" y="3610305"/>
                </a:cubicBezTo>
                <a:cubicBezTo>
                  <a:pt x="3828901" y="3617152"/>
                  <a:pt x="3827636" y="3623253"/>
                  <a:pt x="3825106" y="3628611"/>
                </a:cubicBezTo>
                <a:cubicBezTo>
                  <a:pt x="3822576" y="3633969"/>
                  <a:pt x="3818979" y="3638484"/>
                  <a:pt x="3814316" y="3642155"/>
                </a:cubicBezTo>
                <a:cubicBezTo>
                  <a:pt x="3809652" y="3645826"/>
                  <a:pt x="3804096" y="3648604"/>
                  <a:pt x="3797647" y="3650489"/>
                </a:cubicBezTo>
                <a:cubicBezTo>
                  <a:pt x="3791198" y="3652374"/>
                  <a:pt x="3784104" y="3653317"/>
                  <a:pt x="3776364" y="3653317"/>
                </a:cubicBezTo>
                <a:cubicBezTo>
                  <a:pt x="3771602" y="3653317"/>
                  <a:pt x="3767063" y="3652945"/>
                  <a:pt x="3762747" y="3652201"/>
                </a:cubicBezTo>
                <a:cubicBezTo>
                  <a:pt x="3758431" y="3651456"/>
                  <a:pt x="3754561" y="3650514"/>
                  <a:pt x="3751138" y="3649373"/>
                </a:cubicBezTo>
                <a:cubicBezTo>
                  <a:pt x="3747715" y="3648232"/>
                  <a:pt x="3744813" y="3647041"/>
                  <a:pt x="3742432" y="3645801"/>
                </a:cubicBezTo>
                <a:cubicBezTo>
                  <a:pt x="3740050" y="3644561"/>
                  <a:pt x="3738314" y="3643445"/>
                  <a:pt x="3737223" y="3642452"/>
                </a:cubicBezTo>
                <a:cubicBezTo>
                  <a:pt x="3736131" y="3641460"/>
                  <a:pt x="3735338" y="3640071"/>
                  <a:pt x="3734841" y="3638285"/>
                </a:cubicBezTo>
                <a:cubicBezTo>
                  <a:pt x="3734345" y="3636499"/>
                  <a:pt x="3734097" y="3634068"/>
                  <a:pt x="3734097" y="3630993"/>
                </a:cubicBezTo>
                <a:cubicBezTo>
                  <a:pt x="3734097" y="3629107"/>
                  <a:pt x="3734196" y="3627520"/>
                  <a:pt x="3734395" y="3626230"/>
                </a:cubicBezTo>
                <a:cubicBezTo>
                  <a:pt x="3734593" y="3624940"/>
                  <a:pt x="3734841" y="3623898"/>
                  <a:pt x="3735139" y="3623105"/>
                </a:cubicBezTo>
                <a:cubicBezTo>
                  <a:pt x="3735437" y="3622311"/>
                  <a:pt x="3735858" y="3621740"/>
                  <a:pt x="3736404" y="3621393"/>
                </a:cubicBezTo>
                <a:cubicBezTo>
                  <a:pt x="3736950" y="3621046"/>
                  <a:pt x="3737570" y="3620872"/>
                  <a:pt x="3738264" y="3620872"/>
                </a:cubicBezTo>
                <a:cubicBezTo>
                  <a:pt x="3739356" y="3620872"/>
                  <a:pt x="3740968" y="3621542"/>
                  <a:pt x="3743101" y="3622881"/>
                </a:cubicBezTo>
                <a:cubicBezTo>
                  <a:pt x="3745235" y="3624221"/>
                  <a:pt x="3747864" y="3625684"/>
                  <a:pt x="3750989" y="3627272"/>
                </a:cubicBezTo>
                <a:cubicBezTo>
                  <a:pt x="3754115" y="3628860"/>
                  <a:pt x="3757811" y="3630323"/>
                  <a:pt x="3762077" y="3631662"/>
                </a:cubicBezTo>
                <a:cubicBezTo>
                  <a:pt x="3766343" y="3633002"/>
                  <a:pt x="3771255" y="3633671"/>
                  <a:pt x="3776811" y="3633671"/>
                </a:cubicBezTo>
                <a:cubicBezTo>
                  <a:pt x="3780978" y="3633671"/>
                  <a:pt x="3784749" y="3633225"/>
                  <a:pt x="3788122" y="3632332"/>
                </a:cubicBezTo>
                <a:cubicBezTo>
                  <a:pt x="3791495" y="3631439"/>
                  <a:pt x="3794422" y="3630125"/>
                  <a:pt x="3796903" y="3628388"/>
                </a:cubicBezTo>
                <a:cubicBezTo>
                  <a:pt x="3799383" y="3626652"/>
                  <a:pt x="3801293" y="3624444"/>
                  <a:pt x="3802633" y="3621765"/>
                </a:cubicBezTo>
                <a:cubicBezTo>
                  <a:pt x="3803972" y="3619086"/>
                  <a:pt x="3804642" y="3615911"/>
                  <a:pt x="3804642" y="3612240"/>
                </a:cubicBezTo>
                <a:cubicBezTo>
                  <a:pt x="3804642" y="3608470"/>
                  <a:pt x="3803674" y="3605295"/>
                  <a:pt x="3801740" y="3602715"/>
                </a:cubicBezTo>
                <a:cubicBezTo>
                  <a:pt x="3799805" y="3600136"/>
                  <a:pt x="3797250" y="3597854"/>
                  <a:pt x="3794075" y="3595869"/>
                </a:cubicBezTo>
                <a:cubicBezTo>
                  <a:pt x="3790900" y="3593885"/>
                  <a:pt x="3787328" y="3592124"/>
                  <a:pt x="3783359" y="3590586"/>
                </a:cubicBezTo>
                <a:cubicBezTo>
                  <a:pt x="3779391" y="3589048"/>
                  <a:pt x="3775298" y="3587436"/>
                  <a:pt x="3771081" y="3585749"/>
                </a:cubicBezTo>
                <a:cubicBezTo>
                  <a:pt x="3766864" y="3584062"/>
                  <a:pt x="3762747" y="3582152"/>
                  <a:pt x="3758728" y="3580019"/>
                </a:cubicBezTo>
                <a:cubicBezTo>
                  <a:pt x="3754710" y="3577886"/>
                  <a:pt x="3751113" y="3575281"/>
                  <a:pt x="3747938" y="3572205"/>
                </a:cubicBezTo>
                <a:cubicBezTo>
                  <a:pt x="3744763" y="3569130"/>
                  <a:pt x="3742208" y="3565459"/>
                  <a:pt x="3740274" y="3561192"/>
                </a:cubicBezTo>
                <a:cubicBezTo>
                  <a:pt x="3738339" y="3556926"/>
                  <a:pt x="3737371" y="3551816"/>
                  <a:pt x="3737371" y="3545863"/>
                </a:cubicBezTo>
                <a:cubicBezTo>
                  <a:pt x="3737371" y="3540604"/>
                  <a:pt x="3738389" y="3535569"/>
                  <a:pt x="3740422" y="3530757"/>
                </a:cubicBezTo>
                <a:cubicBezTo>
                  <a:pt x="3742456" y="3525945"/>
                  <a:pt x="3745507" y="3521728"/>
                  <a:pt x="3749575" y="3518106"/>
                </a:cubicBezTo>
                <a:cubicBezTo>
                  <a:pt x="3753643" y="3514485"/>
                  <a:pt x="3758728" y="3511583"/>
                  <a:pt x="3764830" y="3509400"/>
                </a:cubicBezTo>
                <a:cubicBezTo>
                  <a:pt x="3770932" y="3507217"/>
                  <a:pt x="3778051" y="3506126"/>
                  <a:pt x="3786187" y="3506126"/>
                </a:cubicBezTo>
                <a:close/>
                <a:moveTo>
                  <a:pt x="3526184" y="3506126"/>
                </a:moveTo>
                <a:cubicBezTo>
                  <a:pt x="3535808" y="3506126"/>
                  <a:pt x="3543994" y="3507217"/>
                  <a:pt x="3550741" y="3509400"/>
                </a:cubicBezTo>
                <a:cubicBezTo>
                  <a:pt x="3557488" y="3511583"/>
                  <a:pt x="3562945" y="3514783"/>
                  <a:pt x="3567112" y="3518999"/>
                </a:cubicBezTo>
                <a:cubicBezTo>
                  <a:pt x="3571279" y="3523216"/>
                  <a:pt x="3574306" y="3528450"/>
                  <a:pt x="3576191" y="3534701"/>
                </a:cubicBezTo>
                <a:cubicBezTo>
                  <a:pt x="3578076" y="3540952"/>
                  <a:pt x="3579018" y="3548244"/>
                  <a:pt x="3579018" y="3556578"/>
                </a:cubicBezTo>
                <a:lnTo>
                  <a:pt x="3579018" y="3646917"/>
                </a:lnTo>
                <a:cubicBezTo>
                  <a:pt x="3579018" y="3648108"/>
                  <a:pt x="3578622" y="3649001"/>
                  <a:pt x="3577828" y="3649596"/>
                </a:cubicBezTo>
                <a:cubicBezTo>
                  <a:pt x="3577034" y="3650191"/>
                  <a:pt x="3575943" y="3650638"/>
                  <a:pt x="3574554" y="3650935"/>
                </a:cubicBezTo>
                <a:cubicBezTo>
                  <a:pt x="3573164" y="3651233"/>
                  <a:pt x="3571130" y="3651382"/>
                  <a:pt x="3568452" y="3651382"/>
                </a:cubicBezTo>
                <a:cubicBezTo>
                  <a:pt x="3565872" y="3651382"/>
                  <a:pt x="3563813" y="3651233"/>
                  <a:pt x="3562275" y="3650935"/>
                </a:cubicBezTo>
                <a:cubicBezTo>
                  <a:pt x="3560737" y="3650638"/>
                  <a:pt x="3559621" y="3650191"/>
                  <a:pt x="3558927" y="3649596"/>
                </a:cubicBezTo>
                <a:cubicBezTo>
                  <a:pt x="3558232" y="3649001"/>
                  <a:pt x="3557885" y="3648108"/>
                  <a:pt x="3557885" y="3646917"/>
                </a:cubicBezTo>
                <a:lnTo>
                  <a:pt x="3557885" y="3633523"/>
                </a:lnTo>
                <a:cubicBezTo>
                  <a:pt x="3552031" y="3639773"/>
                  <a:pt x="3545507" y="3644635"/>
                  <a:pt x="3538314" y="3648108"/>
                </a:cubicBezTo>
                <a:cubicBezTo>
                  <a:pt x="3531120" y="3651581"/>
                  <a:pt x="3523505" y="3653317"/>
                  <a:pt x="3515469" y="3653317"/>
                </a:cubicBezTo>
                <a:cubicBezTo>
                  <a:pt x="3508424" y="3653317"/>
                  <a:pt x="3502050" y="3652399"/>
                  <a:pt x="3496344" y="3650563"/>
                </a:cubicBezTo>
                <a:cubicBezTo>
                  <a:pt x="3490639" y="3648728"/>
                  <a:pt x="3485778" y="3646074"/>
                  <a:pt x="3481759" y="3642601"/>
                </a:cubicBezTo>
                <a:cubicBezTo>
                  <a:pt x="3477741" y="3639129"/>
                  <a:pt x="3474615" y="3634862"/>
                  <a:pt x="3472383" y="3629802"/>
                </a:cubicBezTo>
                <a:cubicBezTo>
                  <a:pt x="3470151" y="3624742"/>
                  <a:pt x="3469034" y="3618987"/>
                  <a:pt x="3469034" y="3612538"/>
                </a:cubicBezTo>
                <a:cubicBezTo>
                  <a:pt x="3469034" y="3604997"/>
                  <a:pt x="3470572" y="3598449"/>
                  <a:pt x="3473648" y="3592893"/>
                </a:cubicBezTo>
                <a:cubicBezTo>
                  <a:pt x="3476724" y="3587336"/>
                  <a:pt x="3481139" y="3582723"/>
                  <a:pt x="3486894" y="3579052"/>
                </a:cubicBezTo>
                <a:cubicBezTo>
                  <a:pt x="3492648" y="3575381"/>
                  <a:pt x="3499693" y="3572627"/>
                  <a:pt x="3508027" y="3570792"/>
                </a:cubicBezTo>
                <a:cubicBezTo>
                  <a:pt x="3516362" y="3568956"/>
                  <a:pt x="3525738" y="3568038"/>
                  <a:pt x="3536156" y="3568038"/>
                </a:cubicBezTo>
                <a:lnTo>
                  <a:pt x="3554611" y="3568038"/>
                </a:lnTo>
                <a:lnTo>
                  <a:pt x="3554611" y="3557620"/>
                </a:lnTo>
                <a:cubicBezTo>
                  <a:pt x="3554611" y="3552461"/>
                  <a:pt x="3554065" y="3547897"/>
                  <a:pt x="3552973" y="3543928"/>
                </a:cubicBezTo>
                <a:cubicBezTo>
                  <a:pt x="3551882" y="3539959"/>
                  <a:pt x="3550121" y="3536660"/>
                  <a:pt x="3547690" y="3534031"/>
                </a:cubicBezTo>
                <a:cubicBezTo>
                  <a:pt x="3545259" y="3531402"/>
                  <a:pt x="3542109" y="3529417"/>
                  <a:pt x="3538239" y="3528078"/>
                </a:cubicBezTo>
                <a:cubicBezTo>
                  <a:pt x="3534370" y="3526738"/>
                  <a:pt x="3529607" y="3526069"/>
                  <a:pt x="3523952" y="3526069"/>
                </a:cubicBezTo>
                <a:cubicBezTo>
                  <a:pt x="3517900" y="3526069"/>
                  <a:pt x="3512467" y="3526788"/>
                  <a:pt x="3507655" y="3528227"/>
                </a:cubicBezTo>
                <a:cubicBezTo>
                  <a:pt x="3502843" y="3529666"/>
                  <a:pt x="3498626" y="3531253"/>
                  <a:pt x="3495005" y="3532989"/>
                </a:cubicBezTo>
                <a:cubicBezTo>
                  <a:pt x="3491383" y="3534726"/>
                  <a:pt x="3488357" y="3536313"/>
                  <a:pt x="3485926" y="3537752"/>
                </a:cubicBezTo>
                <a:cubicBezTo>
                  <a:pt x="3483495" y="3539191"/>
                  <a:pt x="3481685" y="3539910"/>
                  <a:pt x="3480494" y="3539910"/>
                </a:cubicBezTo>
                <a:cubicBezTo>
                  <a:pt x="3479700" y="3539910"/>
                  <a:pt x="3479006" y="3539711"/>
                  <a:pt x="3478411" y="3539314"/>
                </a:cubicBezTo>
                <a:cubicBezTo>
                  <a:pt x="3477815" y="3538918"/>
                  <a:pt x="3477294" y="3538322"/>
                  <a:pt x="3476848" y="3537528"/>
                </a:cubicBezTo>
                <a:cubicBezTo>
                  <a:pt x="3476401" y="3536735"/>
                  <a:pt x="3476079" y="3535718"/>
                  <a:pt x="3475880" y="3534477"/>
                </a:cubicBezTo>
                <a:cubicBezTo>
                  <a:pt x="3475682" y="3533237"/>
                  <a:pt x="3475583" y="3531873"/>
                  <a:pt x="3475583" y="3530385"/>
                </a:cubicBezTo>
                <a:cubicBezTo>
                  <a:pt x="3475583" y="3527904"/>
                  <a:pt x="3475756" y="3525945"/>
                  <a:pt x="3476104" y="3524506"/>
                </a:cubicBezTo>
                <a:cubicBezTo>
                  <a:pt x="3476451" y="3523067"/>
                  <a:pt x="3477294" y="3521703"/>
                  <a:pt x="3478634" y="3520413"/>
                </a:cubicBezTo>
                <a:cubicBezTo>
                  <a:pt x="3479973" y="3519123"/>
                  <a:pt x="3482280" y="3517610"/>
                  <a:pt x="3485554" y="3515874"/>
                </a:cubicBezTo>
                <a:cubicBezTo>
                  <a:pt x="3488829" y="3514138"/>
                  <a:pt x="3492599" y="3512550"/>
                  <a:pt x="3496865" y="3511111"/>
                </a:cubicBezTo>
                <a:cubicBezTo>
                  <a:pt x="3501132" y="3509673"/>
                  <a:pt x="3505795" y="3508482"/>
                  <a:pt x="3510855" y="3507540"/>
                </a:cubicBezTo>
                <a:cubicBezTo>
                  <a:pt x="3515915" y="3506597"/>
                  <a:pt x="3521025" y="3506126"/>
                  <a:pt x="3526184" y="3506126"/>
                </a:cubicBezTo>
                <a:close/>
                <a:moveTo>
                  <a:pt x="3021359" y="3506126"/>
                </a:moveTo>
                <a:cubicBezTo>
                  <a:pt x="3030983" y="3506126"/>
                  <a:pt x="3039169" y="3507217"/>
                  <a:pt x="3045916" y="3509400"/>
                </a:cubicBezTo>
                <a:cubicBezTo>
                  <a:pt x="3052663" y="3511583"/>
                  <a:pt x="3058120" y="3514783"/>
                  <a:pt x="3062287" y="3518999"/>
                </a:cubicBezTo>
                <a:cubicBezTo>
                  <a:pt x="3066454" y="3523216"/>
                  <a:pt x="3069481" y="3528450"/>
                  <a:pt x="3071366" y="3534701"/>
                </a:cubicBezTo>
                <a:cubicBezTo>
                  <a:pt x="3073251" y="3540952"/>
                  <a:pt x="3074193" y="3548244"/>
                  <a:pt x="3074193" y="3556578"/>
                </a:cubicBezTo>
                <a:lnTo>
                  <a:pt x="3074193" y="3646917"/>
                </a:lnTo>
                <a:cubicBezTo>
                  <a:pt x="3074193" y="3648108"/>
                  <a:pt x="3073797" y="3649001"/>
                  <a:pt x="3073003" y="3649596"/>
                </a:cubicBezTo>
                <a:cubicBezTo>
                  <a:pt x="3072209" y="3650191"/>
                  <a:pt x="3071118" y="3650638"/>
                  <a:pt x="3069729" y="3650935"/>
                </a:cubicBezTo>
                <a:cubicBezTo>
                  <a:pt x="3068339" y="3651233"/>
                  <a:pt x="3066305" y="3651382"/>
                  <a:pt x="3063627" y="3651382"/>
                </a:cubicBezTo>
                <a:cubicBezTo>
                  <a:pt x="3061047" y="3651382"/>
                  <a:pt x="3058988" y="3651233"/>
                  <a:pt x="3057450" y="3650935"/>
                </a:cubicBezTo>
                <a:cubicBezTo>
                  <a:pt x="3055912" y="3650638"/>
                  <a:pt x="3054796" y="3650191"/>
                  <a:pt x="3054102" y="3649596"/>
                </a:cubicBezTo>
                <a:cubicBezTo>
                  <a:pt x="3053407" y="3649001"/>
                  <a:pt x="3053060" y="3648108"/>
                  <a:pt x="3053060" y="3646917"/>
                </a:cubicBezTo>
                <a:lnTo>
                  <a:pt x="3053060" y="3633523"/>
                </a:lnTo>
                <a:cubicBezTo>
                  <a:pt x="3047206" y="3639773"/>
                  <a:pt x="3040682" y="3644635"/>
                  <a:pt x="3033489" y="3648108"/>
                </a:cubicBezTo>
                <a:cubicBezTo>
                  <a:pt x="3026295" y="3651581"/>
                  <a:pt x="3018680" y="3653317"/>
                  <a:pt x="3010644" y="3653317"/>
                </a:cubicBezTo>
                <a:cubicBezTo>
                  <a:pt x="3003599" y="3653317"/>
                  <a:pt x="2997225" y="3652399"/>
                  <a:pt x="2991519" y="3650563"/>
                </a:cubicBezTo>
                <a:cubicBezTo>
                  <a:pt x="2985814" y="3648728"/>
                  <a:pt x="2980953" y="3646074"/>
                  <a:pt x="2976934" y="3642601"/>
                </a:cubicBezTo>
                <a:cubicBezTo>
                  <a:pt x="2972916" y="3639129"/>
                  <a:pt x="2969790" y="3634862"/>
                  <a:pt x="2967558" y="3629802"/>
                </a:cubicBezTo>
                <a:cubicBezTo>
                  <a:pt x="2965326" y="3624742"/>
                  <a:pt x="2964209" y="3618987"/>
                  <a:pt x="2964209" y="3612538"/>
                </a:cubicBezTo>
                <a:cubicBezTo>
                  <a:pt x="2964209" y="3604997"/>
                  <a:pt x="2965747" y="3598449"/>
                  <a:pt x="2968823" y="3592893"/>
                </a:cubicBezTo>
                <a:cubicBezTo>
                  <a:pt x="2971899" y="3587336"/>
                  <a:pt x="2976314" y="3582723"/>
                  <a:pt x="2982069" y="3579052"/>
                </a:cubicBezTo>
                <a:cubicBezTo>
                  <a:pt x="2987823" y="3575381"/>
                  <a:pt x="2994868" y="3572627"/>
                  <a:pt x="3003202" y="3570792"/>
                </a:cubicBezTo>
                <a:cubicBezTo>
                  <a:pt x="3011537" y="3568956"/>
                  <a:pt x="3020913" y="3568038"/>
                  <a:pt x="3031331" y="3568038"/>
                </a:cubicBezTo>
                <a:lnTo>
                  <a:pt x="3049786" y="3568038"/>
                </a:lnTo>
                <a:lnTo>
                  <a:pt x="3049786" y="3557620"/>
                </a:lnTo>
                <a:cubicBezTo>
                  <a:pt x="3049786" y="3552461"/>
                  <a:pt x="3049240" y="3547897"/>
                  <a:pt x="3048148" y="3543928"/>
                </a:cubicBezTo>
                <a:cubicBezTo>
                  <a:pt x="3047057" y="3539959"/>
                  <a:pt x="3045296" y="3536660"/>
                  <a:pt x="3042865" y="3534031"/>
                </a:cubicBezTo>
                <a:cubicBezTo>
                  <a:pt x="3040434" y="3531402"/>
                  <a:pt x="3037284" y="3529417"/>
                  <a:pt x="3033414" y="3528078"/>
                </a:cubicBezTo>
                <a:cubicBezTo>
                  <a:pt x="3029545" y="3526738"/>
                  <a:pt x="3024782" y="3526069"/>
                  <a:pt x="3019127" y="3526069"/>
                </a:cubicBezTo>
                <a:cubicBezTo>
                  <a:pt x="3013075" y="3526069"/>
                  <a:pt x="3007642" y="3526788"/>
                  <a:pt x="3002830" y="3528227"/>
                </a:cubicBezTo>
                <a:cubicBezTo>
                  <a:pt x="2998018" y="3529666"/>
                  <a:pt x="2993801" y="3531253"/>
                  <a:pt x="2990180" y="3532989"/>
                </a:cubicBezTo>
                <a:cubicBezTo>
                  <a:pt x="2986558" y="3534726"/>
                  <a:pt x="2983532" y="3536313"/>
                  <a:pt x="2981101" y="3537752"/>
                </a:cubicBezTo>
                <a:cubicBezTo>
                  <a:pt x="2978670" y="3539191"/>
                  <a:pt x="2976860" y="3539910"/>
                  <a:pt x="2975669" y="3539910"/>
                </a:cubicBezTo>
                <a:cubicBezTo>
                  <a:pt x="2974875" y="3539910"/>
                  <a:pt x="2974181" y="3539711"/>
                  <a:pt x="2973586" y="3539314"/>
                </a:cubicBezTo>
                <a:cubicBezTo>
                  <a:pt x="2972990" y="3538918"/>
                  <a:pt x="2972469" y="3538322"/>
                  <a:pt x="2972023" y="3537528"/>
                </a:cubicBezTo>
                <a:cubicBezTo>
                  <a:pt x="2971576" y="3536735"/>
                  <a:pt x="2971254" y="3535718"/>
                  <a:pt x="2971055" y="3534477"/>
                </a:cubicBezTo>
                <a:cubicBezTo>
                  <a:pt x="2970857" y="3533237"/>
                  <a:pt x="2970758" y="3531873"/>
                  <a:pt x="2970758" y="3530385"/>
                </a:cubicBezTo>
                <a:cubicBezTo>
                  <a:pt x="2970758" y="3527904"/>
                  <a:pt x="2970931" y="3525945"/>
                  <a:pt x="2971279" y="3524506"/>
                </a:cubicBezTo>
                <a:cubicBezTo>
                  <a:pt x="2971626" y="3523067"/>
                  <a:pt x="2972469" y="3521703"/>
                  <a:pt x="2973809" y="3520413"/>
                </a:cubicBezTo>
                <a:cubicBezTo>
                  <a:pt x="2975148" y="3519123"/>
                  <a:pt x="2977455" y="3517610"/>
                  <a:pt x="2980729" y="3515874"/>
                </a:cubicBezTo>
                <a:cubicBezTo>
                  <a:pt x="2984004" y="3514138"/>
                  <a:pt x="2987774" y="3512550"/>
                  <a:pt x="2992040" y="3511111"/>
                </a:cubicBezTo>
                <a:cubicBezTo>
                  <a:pt x="2996307" y="3509673"/>
                  <a:pt x="3000970" y="3508482"/>
                  <a:pt x="3006030" y="3507540"/>
                </a:cubicBezTo>
                <a:cubicBezTo>
                  <a:pt x="3011090" y="3506597"/>
                  <a:pt x="3016200" y="3506126"/>
                  <a:pt x="3021359" y="3506126"/>
                </a:cubicBezTo>
                <a:close/>
                <a:moveTo>
                  <a:pt x="2936825" y="3506126"/>
                </a:moveTo>
                <a:cubicBezTo>
                  <a:pt x="2938115" y="3506126"/>
                  <a:pt x="2939578" y="3506200"/>
                  <a:pt x="2941215" y="3506349"/>
                </a:cubicBezTo>
                <a:cubicBezTo>
                  <a:pt x="2942853" y="3506498"/>
                  <a:pt x="2944564" y="3506771"/>
                  <a:pt x="2946350" y="3507168"/>
                </a:cubicBezTo>
                <a:cubicBezTo>
                  <a:pt x="2948136" y="3507565"/>
                  <a:pt x="2949748" y="3508011"/>
                  <a:pt x="2951187" y="3508507"/>
                </a:cubicBezTo>
                <a:cubicBezTo>
                  <a:pt x="2952625" y="3509003"/>
                  <a:pt x="2953643" y="3509499"/>
                  <a:pt x="2954238" y="3509995"/>
                </a:cubicBezTo>
                <a:cubicBezTo>
                  <a:pt x="2954833" y="3510491"/>
                  <a:pt x="2955230" y="3510963"/>
                  <a:pt x="2955429" y="3511409"/>
                </a:cubicBezTo>
                <a:cubicBezTo>
                  <a:pt x="2955627" y="3511856"/>
                  <a:pt x="2955801" y="3512426"/>
                  <a:pt x="2955949" y="3513121"/>
                </a:cubicBezTo>
                <a:cubicBezTo>
                  <a:pt x="2956098" y="3513815"/>
                  <a:pt x="2956197" y="3514832"/>
                  <a:pt x="2956247" y="3516172"/>
                </a:cubicBezTo>
                <a:cubicBezTo>
                  <a:pt x="2956297" y="3517511"/>
                  <a:pt x="2956321" y="3519322"/>
                  <a:pt x="2956321" y="3521604"/>
                </a:cubicBezTo>
                <a:cubicBezTo>
                  <a:pt x="2956321" y="3523787"/>
                  <a:pt x="2956272" y="3525622"/>
                  <a:pt x="2956173" y="3527110"/>
                </a:cubicBezTo>
                <a:cubicBezTo>
                  <a:pt x="2956074" y="3528599"/>
                  <a:pt x="2955875" y="3529765"/>
                  <a:pt x="2955577" y="3530608"/>
                </a:cubicBezTo>
                <a:cubicBezTo>
                  <a:pt x="2955280" y="3531452"/>
                  <a:pt x="2954908" y="3532096"/>
                  <a:pt x="2954461" y="3532543"/>
                </a:cubicBezTo>
                <a:cubicBezTo>
                  <a:pt x="2954015" y="3532989"/>
                  <a:pt x="2953395" y="3533212"/>
                  <a:pt x="2952601" y="3533212"/>
                </a:cubicBezTo>
                <a:cubicBezTo>
                  <a:pt x="2951807" y="3533212"/>
                  <a:pt x="2950840" y="3532989"/>
                  <a:pt x="2949699" y="3532543"/>
                </a:cubicBezTo>
                <a:cubicBezTo>
                  <a:pt x="2948558" y="3532096"/>
                  <a:pt x="2947268" y="3531650"/>
                  <a:pt x="2945829" y="3531203"/>
                </a:cubicBezTo>
                <a:cubicBezTo>
                  <a:pt x="2944391" y="3530757"/>
                  <a:pt x="2942778" y="3530335"/>
                  <a:pt x="2940992" y="3529938"/>
                </a:cubicBezTo>
                <a:cubicBezTo>
                  <a:pt x="2939206" y="3529541"/>
                  <a:pt x="2937271" y="3529343"/>
                  <a:pt x="2935188" y="3529343"/>
                </a:cubicBezTo>
                <a:cubicBezTo>
                  <a:pt x="2932708" y="3529343"/>
                  <a:pt x="2930277" y="3529839"/>
                  <a:pt x="2927895" y="3530831"/>
                </a:cubicBezTo>
                <a:cubicBezTo>
                  <a:pt x="2925514" y="3531824"/>
                  <a:pt x="2923009" y="3533461"/>
                  <a:pt x="2920379" y="3535743"/>
                </a:cubicBezTo>
                <a:cubicBezTo>
                  <a:pt x="2917750" y="3538025"/>
                  <a:pt x="2914997" y="3541051"/>
                  <a:pt x="2912120" y="3544821"/>
                </a:cubicBezTo>
                <a:cubicBezTo>
                  <a:pt x="2909242" y="3548591"/>
                  <a:pt x="2906067" y="3553205"/>
                  <a:pt x="2902595" y="3558662"/>
                </a:cubicBezTo>
                <a:lnTo>
                  <a:pt x="2902595" y="3646768"/>
                </a:lnTo>
                <a:cubicBezTo>
                  <a:pt x="2902595" y="3647562"/>
                  <a:pt x="2902396" y="3648232"/>
                  <a:pt x="2901999" y="3648777"/>
                </a:cubicBezTo>
                <a:cubicBezTo>
                  <a:pt x="2901602" y="3649323"/>
                  <a:pt x="2900957" y="3649795"/>
                  <a:pt x="2900064" y="3650191"/>
                </a:cubicBezTo>
                <a:cubicBezTo>
                  <a:pt x="2899171" y="3650588"/>
                  <a:pt x="2897931" y="3650886"/>
                  <a:pt x="2896344" y="3651084"/>
                </a:cubicBezTo>
                <a:cubicBezTo>
                  <a:pt x="2894756" y="3651283"/>
                  <a:pt x="2892722" y="3651382"/>
                  <a:pt x="2890242" y="3651382"/>
                </a:cubicBezTo>
                <a:cubicBezTo>
                  <a:pt x="2887861" y="3651382"/>
                  <a:pt x="2885876" y="3651283"/>
                  <a:pt x="2884289" y="3651084"/>
                </a:cubicBezTo>
                <a:cubicBezTo>
                  <a:pt x="2882701" y="3650886"/>
                  <a:pt x="2881436" y="3650588"/>
                  <a:pt x="2880494" y="3650191"/>
                </a:cubicBezTo>
                <a:cubicBezTo>
                  <a:pt x="2879551" y="3649795"/>
                  <a:pt x="2878906" y="3649323"/>
                  <a:pt x="2878559" y="3648777"/>
                </a:cubicBezTo>
                <a:cubicBezTo>
                  <a:pt x="2878211" y="3648232"/>
                  <a:pt x="2878038" y="3647562"/>
                  <a:pt x="2878038" y="3646768"/>
                </a:cubicBezTo>
                <a:lnTo>
                  <a:pt x="2878038" y="3512823"/>
                </a:lnTo>
                <a:cubicBezTo>
                  <a:pt x="2878038" y="3512029"/>
                  <a:pt x="2878187" y="3511360"/>
                  <a:pt x="2878484" y="3510814"/>
                </a:cubicBezTo>
                <a:cubicBezTo>
                  <a:pt x="2878782" y="3510268"/>
                  <a:pt x="2879377" y="3509772"/>
                  <a:pt x="2880270" y="3509326"/>
                </a:cubicBezTo>
                <a:cubicBezTo>
                  <a:pt x="2881163" y="3508879"/>
                  <a:pt x="2882304" y="3508581"/>
                  <a:pt x="2883693" y="3508433"/>
                </a:cubicBezTo>
                <a:cubicBezTo>
                  <a:pt x="2885083" y="3508284"/>
                  <a:pt x="2886918" y="3508209"/>
                  <a:pt x="2889200" y="3508209"/>
                </a:cubicBezTo>
                <a:cubicBezTo>
                  <a:pt x="2891383" y="3508209"/>
                  <a:pt x="2893194" y="3508284"/>
                  <a:pt x="2894632" y="3508433"/>
                </a:cubicBezTo>
                <a:cubicBezTo>
                  <a:pt x="2896071" y="3508581"/>
                  <a:pt x="2897187" y="3508879"/>
                  <a:pt x="2897981" y="3509326"/>
                </a:cubicBezTo>
                <a:cubicBezTo>
                  <a:pt x="2898775" y="3509772"/>
                  <a:pt x="2899345" y="3510268"/>
                  <a:pt x="2899692" y="3510814"/>
                </a:cubicBezTo>
                <a:cubicBezTo>
                  <a:pt x="2900040" y="3511360"/>
                  <a:pt x="2900213" y="3512029"/>
                  <a:pt x="2900213" y="3512823"/>
                </a:cubicBezTo>
                <a:lnTo>
                  <a:pt x="2900213" y="3532319"/>
                </a:lnTo>
                <a:cubicBezTo>
                  <a:pt x="2903884" y="3526962"/>
                  <a:pt x="2907332" y="3522596"/>
                  <a:pt x="2910557" y="3519223"/>
                </a:cubicBezTo>
                <a:cubicBezTo>
                  <a:pt x="2913781" y="3515849"/>
                  <a:pt x="2916832" y="3513195"/>
                  <a:pt x="2919710" y="3511260"/>
                </a:cubicBezTo>
                <a:cubicBezTo>
                  <a:pt x="2922587" y="3509326"/>
                  <a:pt x="2925440" y="3507986"/>
                  <a:pt x="2928267" y="3507242"/>
                </a:cubicBezTo>
                <a:cubicBezTo>
                  <a:pt x="2931095" y="3506498"/>
                  <a:pt x="2933948" y="3506126"/>
                  <a:pt x="2936825" y="3506126"/>
                </a:cubicBezTo>
                <a:close/>
                <a:moveTo>
                  <a:pt x="2781002" y="3506126"/>
                </a:moveTo>
                <a:cubicBezTo>
                  <a:pt x="2791519" y="3506126"/>
                  <a:pt x="2800474" y="3507813"/>
                  <a:pt x="2807865" y="3511186"/>
                </a:cubicBezTo>
                <a:cubicBezTo>
                  <a:pt x="2815257" y="3514560"/>
                  <a:pt x="2821334" y="3519099"/>
                  <a:pt x="2826097" y="3524804"/>
                </a:cubicBezTo>
                <a:cubicBezTo>
                  <a:pt x="2830859" y="3530509"/>
                  <a:pt x="2834357" y="3537206"/>
                  <a:pt x="2836589" y="3544895"/>
                </a:cubicBezTo>
                <a:cubicBezTo>
                  <a:pt x="2838822" y="3552585"/>
                  <a:pt x="2839938" y="3560795"/>
                  <a:pt x="2839938" y="3569527"/>
                </a:cubicBezTo>
                <a:lnTo>
                  <a:pt x="2839938" y="3573991"/>
                </a:lnTo>
                <a:cubicBezTo>
                  <a:pt x="2839938" y="3577861"/>
                  <a:pt x="2838966" y="3580614"/>
                  <a:pt x="2837023" y="3582251"/>
                </a:cubicBezTo>
                <a:cubicBezTo>
                  <a:pt x="2835080" y="3583888"/>
                  <a:pt x="2832862" y="3584707"/>
                  <a:pt x="2830369" y="3584707"/>
                </a:cubicBezTo>
                <a:lnTo>
                  <a:pt x="2742158" y="3584707"/>
                </a:lnTo>
                <a:cubicBezTo>
                  <a:pt x="2742158" y="3592148"/>
                  <a:pt x="2742905" y="3598846"/>
                  <a:pt x="2744401" y="3604799"/>
                </a:cubicBezTo>
                <a:cubicBezTo>
                  <a:pt x="2745896" y="3610752"/>
                  <a:pt x="2748389" y="3615862"/>
                  <a:pt x="2751878" y="3620128"/>
                </a:cubicBezTo>
                <a:cubicBezTo>
                  <a:pt x="2755368" y="3624395"/>
                  <a:pt x="2759904" y="3627669"/>
                  <a:pt x="2765488" y="3629951"/>
                </a:cubicBezTo>
                <a:cubicBezTo>
                  <a:pt x="2771071" y="3632233"/>
                  <a:pt x="2777901" y="3633374"/>
                  <a:pt x="2785976" y="3633374"/>
                </a:cubicBezTo>
                <a:cubicBezTo>
                  <a:pt x="2792357" y="3633374"/>
                  <a:pt x="2798040" y="3632853"/>
                  <a:pt x="2803025" y="3631811"/>
                </a:cubicBezTo>
                <a:cubicBezTo>
                  <a:pt x="2808010" y="3630769"/>
                  <a:pt x="2812322" y="3629604"/>
                  <a:pt x="2815961" y="3628314"/>
                </a:cubicBezTo>
                <a:cubicBezTo>
                  <a:pt x="2819601" y="3627024"/>
                  <a:pt x="2822592" y="3625858"/>
                  <a:pt x="2824935" y="3624816"/>
                </a:cubicBezTo>
                <a:cubicBezTo>
                  <a:pt x="2827278" y="3623774"/>
                  <a:pt x="2829049" y="3623253"/>
                  <a:pt x="2830245" y="3623253"/>
                </a:cubicBezTo>
                <a:cubicBezTo>
                  <a:pt x="2830943" y="3623253"/>
                  <a:pt x="2831566" y="3623427"/>
                  <a:pt x="2832114" y="3623774"/>
                </a:cubicBezTo>
                <a:cubicBezTo>
                  <a:pt x="2832662" y="3624122"/>
                  <a:pt x="2833086" y="3624643"/>
                  <a:pt x="2833385" y="3625337"/>
                </a:cubicBezTo>
                <a:cubicBezTo>
                  <a:pt x="2833684" y="3626032"/>
                  <a:pt x="2833908" y="3626999"/>
                  <a:pt x="2834058" y="3628239"/>
                </a:cubicBezTo>
                <a:cubicBezTo>
                  <a:pt x="2834208" y="3629480"/>
                  <a:pt x="2834282" y="3630993"/>
                  <a:pt x="2834282" y="3632778"/>
                </a:cubicBezTo>
                <a:cubicBezTo>
                  <a:pt x="2834282" y="3634068"/>
                  <a:pt x="2834233" y="3635185"/>
                  <a:pt x="2834134" y="3636127"/>
                </a:cubicBezTo>
                <a:cubicBezTo>
                  <a:pt x="2834034" y="3637070"/>
                  <a:pt x="2833910" y="3637913"/>
                  <a:pt x="2833762" y="3638657"/>
                </a:cubicBezTo>
                <a:cubicBezTo>
                  <a:pt x="2833613" y="3639401"/>
                  <a:pt x="2833365" y="3640071"/>
                  <a:pt x="2833017" y="3640666"/>
                </a:cubicBezTo>
                <a:cubicBezTo>
                  <a:pt x="2832670" y="3641262"/>
                  <a:pt x="2832224" y="3641832"/>
                  <a:pt x="2831678" y="3642378"/>
                </a:cubicBezTo>
                <a:cubicBezTo>
                  <a:pt x="2831132" y="3642924"/>
                  <a:pt x="2829520" y="3643817"/>
                  <a:pt x="2826841" y="3645057"/>
                </a:cubicBezTo>
                <a:cubicBezTo>
                  <a:pt x="2824162" y="3646297"/>
                  <a:pt x="2820689" y="3647512"/>
                  <a:pt x="2816423" y="3648703"/>
                </a:cubicBezTo>
                <a:cubicBezTo>
                  <a:pt x="2812157" y="3649894"/>
                  <a:pt x="2807220" y="3650960"/>
                  <a:pt x="2801615" y="3651903"/>
                </a:cubicBezTo>
                <a:cubicBezTo>
                  <a:pt x="2796009" y="3652846"/>
                  <a:pt x="2790031" y="3653317"/>
                  <a:pt x="2783681" y="3653317"/>
                </a:cubicBezTo>
                <a:cubicBezTo>
                  <a:pt x="2772668" y="3653317"/>
                  <a:pt x="2763018" y="3651779"/>
                  <a:pt x="2754734" y="3648703"/>
                </a:cubicBezTo>
                <a:cubicBezTo>
                  <a:pt x="2746449" y="3645627"/>
                  <a:pt x="2739479" y="3641063"/>
                  <a:pt x="2733823" y="3635011"/>
                </a:cubicBezTo>
                <a:cubicBezTo>
                  <a:pt x="2728168" y="3628959"/>
                  <a:pt x="2723902" y="3621368"/>
                  <a:pt x="2721024" y="3612240"/>
                </a:cubicBezTo>
                <a:cubicBezTo>
                  <a:pt x="2718147" y="3603112"/>
                  <a:pt x="2716708" y="3592496"/>
                  <a:pt x="2716708" y="3580391"/>
                </a:cubicBezTo>
                <a:cubicBezTo>
                  <a:pt x="2716708" y="3568882"/>
                  <a:pt x="2718196" y="3558538"/>
                  <a:pt x="2721173" y="3549360"/>
                </a:cubicBezTo>
                <a:cubicBezTo>
                  <a:pt x="2724150" y="3540183"/>
                  <a:pt x="2728441" y="3532394"/>
                  <a:pt x="2734047" y="3525994"/>
                </a:cubicBezTo>
                <a:cubicBezTo>
                  <a:pt x="2739652" y="3519595"/>
                  <a:pt x="2746424" y="3514683"/>
                  <a:pt x="2754362" y="3511260"/>
                </a:cubicBezTo>
                <a:cubicBezTo>
                  <a:pt x="2762299" y="3507837"/>
                  <a:pt x="2771179" y="3506126"/>
                  <a:pt x="2781002" y="3506126"/>
                </a:cubicBezTo>
                <a:close/>
                <a:moveTo>
                  <a:pt x="2495252" y="3506126"/>
                </a:moveTo>
                <a:cubicBezTo>
                  <a:pt x="2505769" y="3506126"/>
                  <a:pt x="2514724" y="3507813"/>
                  <a:pt x="2522115" y="3511186"/>
                </a:cubicBezTo>
                <a:cubicBezTo>
                  <a:pt x="2529507" y="3514560"/>
                  <a:pt x="2535584" y="3519099"/>
                  <a:pt x="2540347" y="3524804"/>
                </a:cubicBezTo>
                <a:cubicBezTo>
                  <a:pt x="2545109" y="3530509"/>
                  <a:pt x="2548607" y="3537206"/>
                  <a:pt x="2550839" y="3544895"/>
                </a:cubicBezTo>
                <a:cubicBezTo>
                  <a:pt x="2553072" y="3552585"/>
                  <a:pt x="2554188" y="3560795"/>
                  <a:pt x="2554188" y="3569527"/>
                </a:cubicBezTo>
                <a:lnTo>
                  <a:pt x="2554188" y="3573991"/>
                </a:lnTo>
                <a:cubicBezTo>
                  <a:pt x="2554188" y="3577861"/>
                  <a:pt x="2553216" y="3580614"/>
                  <a:pt x="2551273" y="3582251"/>
                </a:cubicBezTo>
                <a:cubicBezTo>
                  <a:pt x="2549330" y="3583888"/>
                  <a:pt x="2547112" y="3584707"/>
                  <a:pt x="2544619" y="3584707"/>
                </a:cubicBezTo>
                <a:lnTo>
                  <a:pt x="2456408" y="3584707"/>
                </a:lnTo>
                <a:cubicBezTo>
                  <a:pt x="2456408" y="3592148"/>
                  <a:pt x="2457155" y="3598846"/>
                  <a:pt x="2458651" y="3604799"/>
                </a:cubicBezTo>
                <a:cubicBezTo>
                  <a:pt x="2460146" y="3610752"/>
                  <a:pt x="2462639" y="3615862"/>
                  <a:pt x="2466128" y="3620128"/>
                </a:cubicBezTo>
                <a:cubicBezTo>
                  <a:pt x="2469618" y="3624395"/>
                  <a:pt x="2474154" y="3627669"/>
                  <a:pt x="2479738" y="3629951"/>
                </a:cubicBezTo>
                <a:cubicBezTo>
                  <a:pt x="2485321" y="3632233"/>
                  <a:pt x="2492151" y="3633374"/>
                  <a:pt x="2500226" y="3633374"/>
                </a:cubicBezTo>
                <a:cubicBezTo>
                  <a:pt x="2506607" y="3633374"/>
                  <a:pt x="2512290" y="3632853"/>
                  <a:pt x="2517275" y="3631811"/>
                </a:cubicBezTo>
                <a:cubicBezTo>
                  <a:pt x="2522260" y="3630769"/>
                  <a:pt x="2526572" y="3629604"/>
                  <a:pt x="2530211" y="3628314"/>
                </a:cubicBezTo>
                <a:cubicBezTo>
                  <a:pt x="2533851" y="3627024"/>
                  <a:pt x="2536842" y="3625858"/>
                  <a:pt x="2539185" y="3624816"/>
                </a:cubicBezTo>
                <a:cubicBezTo>
                  <a:pt x="2541528" y="3623774"/>
                  <a:pt x="2543299" y="3623253"/>
                  <a:pt x="2544495" y="3623253"/>
                </a:cubicBezTo>
                <a:cubicBezTo>
                  <a:pt x="2545193" y="3623253"/>
                  <a:pt x="2545816" y="3623427"/>
                  <a:pt x="2546364" y="3623774"/>
                </a:cubicBezTo>
                <a:cubicBezTo>
                  <a:pt x="2546912" y="3624122"/>
                  <a:pt x="2547336" y="3624643"/>
                  <a:pt x="2547635" y="3625337"/>
                </a:cubicBezTo>
                <a:cubicBezTo>
                  <a:pt x="2547934" y="3626032"/>
                  <a:pt x="2548158" y="3626999"/>
                  <a:pt x="2548308" y="3628239"/>
                </a:cubicBezTo>
                <a:cubicBezTo>
                  <a:pt x="2548458" y="3629480"/>
                  <a:pt x="2548532" y="3630993"/>
                  <a:pt x="2548532" y="3632778"/>
                </a:cubicBezTo>
                <a:cubicBezTo>
                  <a:pt x="2548532" y="3634068"/>
                  <a:pt x="2548483" y="3635185"/>
                  <a:pt x="2548384" y="3636127"/>
                </a:cubicBezTo>
                <a:cubicBezTo>
                  <a:pt x="2548284" y="3637070"/>
                  <a:pt x="2548160" y="3637913"/>
                  <a:pt x="2548012" y="3638657"/>
                </a:cubicBezTo>
                <a:cubicBezTo>
                  <a:pt x="2547863" y="3639401"/>
                  <a:pt x="2547615" y="3640071"/>
                  <a:pt x="2547267" y="3640666"/>
                </a:cubicBezTo>
                <a:cubicBezTo>
                  <a:pt x="2546920" y="3641262"/>
                  <a:pt x="2546474" y="3641832"/>
                  <a:pt x="2545928" y="3642378"/>
                </a:cubicBezTo>
                <a:cubicBezTo>
                  <a:pt x="2545382" y="3642924"/>
                  <a:pt x="2543770" y="3643817"/>
                  <a:pt x="2541091" y="3645057"/>
                </a:cubicBezTo>
                <a:cubicBezTo>
                  <a:pt x="2538412" y="3646297"/>
                  <a:pt x="2534939" y="3647512"/>
                  <a:pt x="2530673" y="3648703"/>
                </a:cubicBezTo>
                <a:cubicBezTo>
                  <a:pt x="2526407" y="3649894"/>
                  <a:pt x="2521470" y="3650960"/>
                  <a:pt x="2515865" y="3651903"/>
                </a:cubicBezTo>
                <a:cubicBezTo>
                  <a:pt x="2510259" y="3652846"/>
                  <a:pt x="2504281" y="3653317"/>
                  <a:pt x="2497931" y="3653317"/>
                </a:cubicBezTo>
                <a:cubicBezTo>
                  <a:pt x="2486918" y="3653317"/>
                  <a:pt x="2477268" y="3651779"/>
                  <a:pt x="2468984" y="3648703"/>
                </a:cubicBezTo>
                <a:cubicBezTo>
                  <a:pt x="2460699" y="3645627"/>
                  <a:pt x="2453729" y="3641063"/>
                  <a:pt x="2448073" y="3635011"/>
                </a:cubicBezTo>
                <a:cubicBezTo>
                  <a:pt x="2442418" y="3628959"/>
                  <a:pt x="2438152" y="3621368"/>
                  <a:pt x="2435274" y="3612240"/>
                </a:cubicBezTo>
                <a:cubicBezTo>
                  <a:pt x="2432397" y="3603112"/>
                  <a:pt x="2430958" y="3592496"/>
                  <a:pt x="2430958" y="3580391"/>
                </a:cubicBezTo>
                <a:cubicBezTo>
                  <a:pt x="2430958" y="3568882"/>
                  <a:pt x="2432446" y="3558538"/>
                  <a:pt x="2435423" y="3549360"/>
                </a:cubicBezTo>
                <a:cubicBezTo>
                  <a:pt x="2438400" y="3540183"/>
                  <a:pt x="2442691" y="3532394"/>
                  <a:pt x="2448297" y="3525994"/>
                </a:cubicBezTo>
                <a:cubicBezTo>
                  <a:pt x="2453902" y="3519595"/>
                  <a:pt x="2460674" y="3514683"/>
                  <a:pt x="2468612" y="3511260"/>
                </a:cubicBezTo>
                <a:cubicBezTo>
                  <a:pt x="2476549" y="3507837"/>
                  <a:pt x="2485429" y="3506126"/>
                  <a:pt x="2495252" y="3506126"/>
                </a:cubicBezTo>
                <a:close/>
                <a:moveTo>
                  <a:pt x="2357437" y="3506126"/>
                </a:moveTo>
                <a:cubicBezTo>
                  <a:pt x="2361009" y="3506126"/>
                  <a:pt x="2364581" y="3506423"/>
                  <a:pt x="2368153" y="3507019"/>
                </a:cubicBezTo>
                <a:cubicBezTo>
                  <a:pt x="2371725" y="3507614"/>
                  <a:pt x="2374949" y="3508358"/>
                  <a:pt x="2377827" y="3509251"/>
                </a:cubicBezTo>
                <a:cubicBezTo>
                  <a:pt x="2380704" y="3510144"/>
                  <a:pt x="2383159" y="3511111"/>
                  <a:pt x="2385194" y="3512153"/>
                </a:cubicBezTo>
                <a:cubicBezTo>
                  <a:pt x="2387227" y="3513195"/>
                  <a:pt x="2388765" y="3514113"/>
                  <a:pt x="2389807" y="3514907"/>
                </a:cubicBezTo>
                <a:cubicBezTo>
                  <a:pt x="2390849" y="3515700"/>
                  <a:pt x="2391543" y="3516395"/>
                  <a:pt x="2391891" y="3516990"/>
                </a:cubicBezTo>
                <a:cubicBezTo>
                  <a:pt x="2392238" y="3517585"/>
                  <a:pt x="2392486" y="3518255"/>
                  <a:pt x="2392635" y="3518999"/>
                </a:cubicBezTo>
                <a:cubicBezTo>
                  <a:pt x="2392784" y="3519744"/>
                  <a:pt x="2392933" y="3520661"/>
                  <a:pt x="2393081" y="3521753"/>
                </a:cubicBezTo>
                <a:cubicBezTo>
                  <a:pt x="2393230" y="3522844"/>
                  <a:pt x="2393305" y="3524184"/>
                  <a:pt x="2393305" y="3525771"/>
                </a:cubicBezTo>
                <a:cubicBezTo>
                  <a:pt x="2393305" y="3527458"/>
                  <a:pt x="2393230" y="3528921"/>
                  <a:pt x="2393081" y="3530161"/>
                </a:cubicBezTo>
                <a:cubicBezTo>
                  <a:pt x="2392933" y="3531402"/>
                  <a:pt x="2392684" y="3532419"/>
                  <a:pt x="2392337" y="3533212"/>
                </a:cubicBezTo>
                <a:cubicBezTo>
                  <a:pt x="2391990" y="3534006"/>
                  <a:pt x="2391568" y="3534577"/>
                  <a:pt x="2391072" y="3534924"/>
                </a:cubicBezTo>
                <a:cubicBezTo>
                  <a:pt x="2390576" y="3535271"/>
                  <a:pt x="2390030" y="3535445"/>
                  <a:pt x="2389435" y="3535445"/>
                </a:cubicBezTo>
                <a:cubicBezTo>
                  <a:pt x="2388542" y="3535445"/>
                  <a:pt x="2387252" y="3534899"/>
                  <a:pt x="2385566" y="3533808"/>
                </a:cubicBezTo>
                <a:cubicBezTo>
                  <a:pt x="2383879" y="3532717"/>
                  <a:pt x="2381696" y="3531551"/>
                  <a:pt x="2379017" y="3530310"/>
                </a:cubicBezTo>
                <a:cubicBezTo>
                  <a:pt x="2376338" y="3529070"/>
                  <a:pt x="2373188" y="3527904"/>
                  <a:pt x="2369567" y="3526813"/>
                </a:cubicBezTo>
                <a:cubicBezTo>
                  <a:pt x="2365945" y="3525722"/>
                  <a:pt x="2361803" y="3525176"/>
                  <a:pt x="2357139" y="3525176"/>
                </a:cubicBezTo>
                <a:cubicBezTo>
                  <a:pt x="2352972" y="3525176"/>
                  <a:pt x="2349301" y="3525647"/>
                  <a:pt x="2346126" y="3526590"/>
                </a:cubicBezTo>
                <a:cubicBezTo>
                  <a:pt x="2342951" y="3527532"/>
                  <a:pt x="2340347" y="3528872"/>
                  <a:pt x="2338313" y="3530608"/>
                </a:cubicBezTo>
                <a:cubicBezTo>
                  <a:pt x="2336279" y="3532344"/>
                  <a:pt x="2334741" y="3534403"/>
                  <a:pt x="2333699" y="3536784"/>
                </a:cubicBezTo>
                <a:cubicBezTo>
                  <a:pt x="2332657" y="3539166"/>
                  <a:pt x="2332136" y="3541745"/>
                  <a:pt x="2332136" y="3544523"/>
                </a:cubicBezTo>
                <a:cubicBezTo>
                  <a:pt x="2332136" y="3548393"/>
                  <a:pt x="2333129" y="3551642"/>
                  <a:pt x="2335113" y="3554272"/>
                </a:cubicBezTo>
                <a:cubicBezTo>
                  <a:pt x="2337097" y="3556901"/>
                  <a:pt x="2339677" y="3559208"/>
                  <a:pt x="2342852" y="3561192"/>
                </a:cubicBezTo>
                <a:cubicBezTo>
                  <a:pt x="2346027" y="3563177"/>
                  <a:pt x="2349648" y="3564963"/>
                  <a:pt x="2353716" y="3566550"/>
                </a:cubicBezTo>
                <a:cubicBezTo>
                  <a:pt x="2357784" y="3568138"/>
                  <a:pt x="2361927" y="3569775"/>
                  <a:pt x="2366144" y="3571461"/>
                </a:cubicBezTo>
                <a:cubicBezTo>
                  <a:pt x="2370360" y="3573148"/>
                  <a:pt x="2374527" y="3575033"/>
                  <a:pt x="2378645" y="3577117"/>
                </a:cubicBezTo>
                <a:cubicBezTo>
                  <a:pt x="2382763" y="3579200"/>
                  <a:pt x="2386409" y="3581730"/>
                  <a:pt x="2389584" y="3584707"/>
                </a:cubicBezTo>
                <a:cubicBezTo>
                  <a:pt x="2392759" y="3587684"/>
                  <a:pt x="2395314" y="3591255"/>
                  <a:pt x="2397249" y="3595423"/>
                </a:cubicBezTo>
                <a:cubicBezTo>
                  <a:pt x="2399183" y="3599590"/>
                  <a:pt x="2400151" y="3604551"/>
                  <a:pt x="2400151" y="3610305"/>
                </a:cubicBezTo>
                <a:cubicBezTo>
                  <a:pt x="2400151" y="3617152"/>
                  <a:pt x="2398886" y="3623253"/>
                  <a:pt x="2396356" y="3628611"/>
                </a:cubicBezTo>
                <a:cubicBezTo>
                  <a:pt x="2393826" y="3633969"/>
                  <a:pt x="2390229" y="3638484"/>
                  <a:pt x="2385566" y="3642155"/>
                </a:cubicBezTo>
                <a:cubicBezTo>
                  <a:pt x="2380902" y="3645826"/>
                  <a:pt x="2375346" y="3648604"/>
                  <a:pt x="2368897" y="3650489"/>
                </a:cubicBezTo>
                <a:cubicBezTo>
                  <a:pt x="2362448" y="3652374"/>
                  <a:pt x="2355354" y="3653317"/>
                  <a:pt x="2347614" y="3653317"/>
                </a:cubicBezTo>
                <a:cubicBezTo>
                  <a:pt x="2342852" y="3653317"/>
                  <a:pt x="2338313" y="3652945"/>
                  <a:pt x="2333997" y="3652201"/>
                </a:cubicBezTo>
                <a:cubicBezTo>
                  <a:pt x="2329681" y="3651456"/>
                  <a:pt x="2325811" y="3650514"/>
                  <a:pt x="2322388" y="3649373"/>
                </a:cubicBezTo>
                <a:cubicBezTo>
                  <a:pt x="2318965" y="3648232"/>
                  <a:pt x="2316063" y="3647041"/>
                  <a:pt x="2313682" y="3645801"/>
                </a:cubicBezTo>
                <a:cubicBezTo>
                  <a:pt x="2311300" y="3644561"/>
                  <a:pt x="2309564" y="3643445"/>
                  <a:pt x="2308473" y="3642452"/>
                </a:cubicBezTo>
                <a:cubicBezTo>
                  <a:pt x="2307381" y="3641460"/>
                  <a:pt x="2306587" y="3640071"/>
                  <a:pt x="2306091" y="3638285"/>
                </a:cubicBezTo>
                <a:cubicBezTo>
                  <a:pt x="2305595" y="3636499"/>
                  <a:pt x="2305347" y="3634068"/>
                  <a:pt x="2305347" y="3630993"/>
                </a:cubicBezTo>
                <a:cubicBezTo>
                  <a:pt x="2305347" y="3629107"/>
                  <a:pt x="2305447" y="3627520"/>
                  <a:pt x="2305645" y="3626230"/>
                </a:cubicBezTo>
                <a:cubicBezTo>
                  <a:pt x="2305843" y="3624940"/>
                  <a:pt x="2306091" y="3623898"/>
                  <a:pt x="2306389" y="3623105"/>
                </a:cubicBezTo>
                <a:cubicBezTo>
                  <a:pt x="2306687" y="3622311"/>
                  <a:pt x="2307108" y="3621740"/>
                  <a:pt x="2307654" y="3621393"/>
                </a:cubicBezTo>
                <a:cubicBezTo>
                  <a:pt x="2308200" y="3621046"/>
                  <a:pt x="2308820" y="3620872"/>
                  <a:pt x="2309514" y="3620872"/>
                </a:cubicBezTo>
                <a:cubicBezTo>
                  <a:pt x="2310606" y="3620872"/>
                  <a:pt x="2312218" y="3621542"/>
                  <a:pt x="2314351" y="3622881"/>
                </a:cubicBezTo>
                <a:cubicBezTo>
                  <a:pt x="2316485" y="3624221"/>
                  <a:pt x="2319114" y="3625684"/>
                  <a:pt x="2322239" y="3627272"/>
                </a:cubicBezTo>
                <a:cubicBezTo>
                  <a:pt x="2325365" y="3628860"/>
                  <a:pt x="2329060" y="3630323"/>
                  <a:pt x="2333327" y="3631662"/>
                </a:cubicBezTo>
                <a:cubicBezTo>
                  <a:pt x="2337593" y="3633002"/>
                  <a:pt x="2342505" y="3633671"/>
                  <a:pt x="2348061" y="3633671"/>
                </a:cubicBezTo>
                <a:cubicBezTo>
                  <a:pt x="2352228" y="3633671"/>
                  <a:pt x="2355998" y="3633225"/>
                  <a:pt x="2359372" y="3632332"/>
                </a:cubicBezTo>
                <a:cubicBezTo>
                  <a:pt x="2362745" y="3631439"/>
                  <a:pt x="2365672" y="3630125"/>
                  <a:pt x="2368153" y="3628388"/>
                </a:cubicBezTo>
                <a:cubicBezTo>
                  <a:pt x="2370633" y="3626652"/>
                  <a:pt x="2372543" y="3624444"/>
                  <a:pt x="2373883" y="3621765"/>
                </a:cubicBezTo>
                <a:cubicBezTo>
                  <a:pt x="2375222" y="3619086"/>
                  <a:pt x="2375892" y="3615911"/>
                  <a:pt x="2375892" y="3612240"/>
                </a:cubicBezTo>
                <a:cubicBezTo>
                  <a:pt x="2375892" y="3608470"/>
                  <a:pt x="2374924" y="3605295"/>
                  <a:pt x="2372990" y="3602715"/>
                </a:cubicBezTo>
                <a:cubicBezTo>
                  <a:pt x="2371055" y="3600136"/>
                  <a:pt x="2368500" y="3597854"/>
                  <a:pt x="2365325" y="3595869"/>
                </a:cubicBezTo>
                <a:cubicBezTo>
                  <a:pt x="2362150" y="3593885"/>
                  <a:pt x="2358578" y="3592124"/>
                  <a:pt x="2354609" y="3590586"/>
                </a:cubicBezTo>
                <a:cubicBezTo>
                  <a:pt x="2350640" y="3589048"/>
                  <a:pt x="2346548" y="3587436"/>
                  <a:pt x="2342331" y="3585749"/>
                </a:cubicBezTo>
                <a:cubicBezTo>
                  <a:pt x="2338114" y="3584062"/>
                  <a:pt x="2333997" y="3582152"/>
                  <a:pt x="2329978" y="3580019"/>
                </a:cubicBezTo>
                <a:cubicBezTo>
                  <a:pt x="2325960" y="3577886"/>
                  <a:pt x="2322363" y="3575281"/>
                  <a:pt x="2319188" y="3572205"/>
                </a:cubicBezTo>
                <a:cubicBezTo>
                  <a:pt x="2316013" y="3569130"/>
                  <a:pt x="2313458" y="3565459"/>
                  <a:pt x="2311524" y="3561192"/>
                </a:cubicBezTo>
                <a:cubicBezTo>
                  <a:pt x="2309589" y="3556926"/>
                  <a:pt x="2308621" y="3551816"/>
                  <a:pt x="2308621" y="3545863"/>
                </a:cubicBezTo>
                <a:cubicBezTo>
                  <a:pt x="2308621" y="3540604"/>
                  <a:pt x="2309638" y="3535569"/>
                  <a:pt x="2311672" y="3530757"/>
                </a:cubicBezTo>
                <a:cubicBezTo>
                  <a:pt x="2313706" y="3525945"/>
                  <a:pt x="2316757" y="3521728"/>
                  <a:pt x="2320825" y="3518106"/>
                </a:cubicBezTo>
                <a:cubicBezTo>
                  <a:pt x="2324893" y="3514485"/>
                  <a:pt x="2329978" y="3511583"/>
                  <a:pt x="2336080" y="3509400"/>
                </a:cubicBezTo>
                <a:cubicBezTo>
                  <a:pt x="2342182" y="3507217"/>
                  <a:pt x="2349301" y="3506126"/>
                  <a:pt x="2357437" y="3506126"/>
                </a:cubicBezTo>
                <a:close/>
                <a:moveTo>
                  <a:pt x="2154882" y="3506126"/>
                </a:moveTo>
                <a:cubicBezTo>
                  <a:pt x="2163812" y="3506126"/>
                  <a:pt x="2171328" y="3507639"/>
                  <a:pt x="2177429" y="3510665"/>
                </a:cubicBezTo>
                <a:cubicBezTo>
                  <a:pt x="2183531" y="3513691"/>
                  <a:pt x="2188468" y="3517734"/>
                  <a:pt x="2192238" y="3522794"/>
                </a:cubicBezTo>
                <a:cubicBezTo>
                  <a:pt x="2196008" y="3527855"/>
                  <a:pt x="2198712" y="3533783"/>
                  <a:pt x="2200349" y="3540579"/>
                </a:cubicBezTo>
                <a:cubicBezTo>
                  <a:pt x="2201986" y="3547376"/>
                  <a:pt x="2202805" y="3555537"/>
                  <a:pt x="2202805" y="3565062"/>
                </a:cubicBezTo>
                <a:lnTo>
                  <a:pt x="2202805" y="3646768"/>
                </a:lnTo>
                <a:cubicBezTo>
                  <a:pt x="2202805" y="3647562"/>
                  <a:pt x="2202606" y="3648232"/>
                  <a:pt x="2202209" y="3648777"/>
                </a:cubicBezTo>
                <a:cubicBezTo>
                  <a:pt x="2201812" y="3649323"/>
                  <a:pt x="2201168" y="3649795"/>
                  <a:pt x="2200275" y="3650191"/>
                </a:cubicBezTo>
                <a:cubicBezTo>
                  <a:pt x="2199382" y="3650588"/>
                  <a:pt x="2198141" y="3650886"/>
                  <a:pt x="2196554" y="3651084"/>
                </a:cubicBezTo>
                <a:cubicBezTo>
                  <a:pt x="2194966" y="3651283"/>
                  <a:pt x="2192982" y="3651382"/>
                  <a:pt x="2190601" y="3651382"/>
                </a:cubicBezTo>
                <a:cubicBezTo>
                  <a:pt x="2188120" y="3651382"/>
                  <a:pt x="2186086" y="3651283"/>
                  <a:pt x="2184499" y="3651084"/>
                </a:cubicBezTo>
                <a:cubicBezTo>
                  <a:pt x="2182911" y="3650886"/>
                  <a:pt x="2181671" y="3650588"/>
                  <a:pt x="2180778" y="3650191"/>
                </a:cubicBezTo>
                <a:cubicBezTo>
                  <a:pt x="2179885" y="3649795"/>
                  <a:pt x="2179240" y="3649323"/>
                  <a:pt x="2178843" y="3648777"/>
                </a:cubicBezTo>
                <a:cubicBezTo>
                  <a:pt x="2178446" y="3648232"/>
                  <a:pt x="2178248" y="3647562"/>
                  <a:pt x="2178248" y="3646768"/>
                </a:cubicBezTo>
                <a:lnTo>
                  <a:pt x="2178248" y="3568336"/>
                </a:lnTo>
                <a:cubicBezTo>
                  <a:pt x="2178248" y="3560696"/>
                  <a:pt x="2177653" y="3554545"/>
                  <a:pt x="2176462" y="3549881"/>
                </a:cubicBezTo>
                <a:cubicBezTo>
                  <a:pt x="2175271" y="3545218"/>
                  <a:pt x="2173535" y="3541200"/>
                  <a:pt x="2171253" y="3537826"/>
                </a:cubicBezTo>
                <a:cubicBezTo>
                  <a:pt x="2168971" y="3534453"/>
                  <a:pt x="2166019" y="3531873"/>
                  <a:pt x="2162398" y="3530087"/>
                </a:cubicBezTo>
                <a:cubicBezTo>
                  <a:pt x="2158776" y="3528301"/>
                  <a:pt x="2154584" y="3527408"/>
                  <a:pt x="2149822" y="3527408"/>
                </a:cubicBezTo>
                <a:cubicBezTo>
                  <a:pt x="2143670" y="3527408"/>
                  <a:pt x="2137519" y="3529591"/>
                  <a:pt x="2131367" y="3533957"/>
                </a:cubicBezTo>
                <a:cubicBezTo>
                  <a:pt x="2125216" y="3538322"/>
                  <a:pt x="2118766" y="3544722"/>
                  <a:pt x="2112020" y="3553155"/>
                </a:cubicBezTo>
                <a:lnTo>
                  <a:pt x="2112020" y="3646768"/>
                </a:lnTo>
                <a:cubicBezTo>
                  <a:pt x="2112020" y="3647562"/>
                  <a:pt x="2111821" y="3648232"/>
                  <a:pt x="2111424" y="3648777"/>
                </a:cubicBezTo>
                <a:cubicBezTo>
                  <a:pt x="2111027" y="3649323"/>
                  <a:pt x="2110382" y="3649795"/>
                  <a:pt x="2109489" y="3650191"/>
                </a:cubicBezTo>
                <a:cubicBezTo>
                  <a:pt x="2108596" y="3650588"/>
                  <a:pt x="2107356" y="3650886"/>
                  <a:pt x="2105769" y="3651084"/>
                </a:cubicBezTo>
                <a:cubicBezTo>
                  <a:pt x="2104181" y="3651283"/>
                  <a:pt x="2102147" y="3651382"/>
                  <a:pt x="2099667" y="3651382"/>
                </a:cubicBezTo>
                <a:cubicBezTo>
                  <a:pt x="2097286" y="3651382"/>
                  <a:pt x="2095301" y="3651283"/>
                  <a:pt x="2093714" y="3651084"/>
                </a:cubicBezTo>
                <a:cubicBezTo>
                  <a:pt x="2092126" y="3650886"/>
                  <a:pt x="2090861" y="3650588"/>
                  <a:pt x="2089919" y="3650191"/>
                </a:cubicBezTo>
                <a:cubicBezTo>
                  <a:pt x="2088976" y="3649795"/>
                  <a:pt x="2088331" y="3649323"/>
                  <a:pt x="2087984" y="3648777"/>
                </a:cubicBezTo>
                <a:cubicBezTo>
                  <a:pt x="2087637" y="3648232"/>
                  <a:pt x="2087463" y="3647562"/>
                  <a:pt x="2087463" y="3646768"/>
                </a:cubicBezTo>
                <a:lnTo>
                  <a:pt x="2087463" y="3512823"/>
                </a:lnTo>
                <a:cubicBezTo>
                  <a:pt x="2087463" y="3512029"/>
                  <a:pt x="2087612" y="3511360"/>
                  <a:pt x="2087909" y="3510814"/>
                </a:cubicBezTo>
                <a:cubicBezTo>
                  <a:pt x="2088207" y="3510268"/>
                  <a:pt x="2088802" y="3509772"/>
                  <a:pt x="2089695" y="3509326"/>
                </a:cubicBezTo>
                <a:cubicBezTo>
                  <a:pt x="2090588" y="3508879"/>
                  <a:pt x="2091729" y="3508581"/>
                  <a:pt x="2093118" y="3508433"/>
                </a:cubicBezTo>
                <a:cubicBezTo>
                  <a:pt x="2094507" y="3508284"/>
                  <a:pt x="2096343" y="3508209"/>
                  <a:pt x="2098625" y="3508209"/>
                </a:cubicBezTo>
                <a:cubicBezTo>
                  <a:pt x="2100808" y="3508209"/>
                  <a:pt x="2102619" y="3508284"/>
                  <a:pt x="2104057" y="3508433"/>
                </a:cubicBezTo>
                <a:cubicBezTo>
                  <a:pt x="2105496" y="3508581"/>
                  <a:pt x="2106612" y="3508879"/>
                  <a:pt x="2107406" y="3509326"/>
                </a:cubicBezTo>
                <a:cubicBezTo>
                  <a:pt x="2108200" y="3509772"/>
                  <a:pt x="2108770" y="3510268"/>
                  <a:pt x="2109117" y="3510814"/>
                </a:cubicBezTo>
                <a:cubicBezTo>
                  <a:pt x="2109465" y="3511360"/>
                  <a:pt x="2109638" y="3512029"/>
                  <a:pt x="2109638" y="3512823"/>
                </a:cubicBezTo>
                <a:lnTo>
                  <a:pt x="2109638" y="3530534"/>
                </a:lnTo>
                <a:cubicBezTo>
                  <a:pt x="2117179" y="3522100"/>
                  <a:pt x="2124695" y="3515924"/>
                  <a:pt x="2132186" y="3512004"/>
                </a:cubicBezTo>
                <a:cubicBezTo>
                  <a:pt x="2139677" y="3508085"/>
                  <a:pt x="2147242" y="3506126"/>
                  <a:pt x="2154882" y="3506126"/>
                </a:cubicBezTo>
                <a:close/>
                <a:moveTo>
                  <a:pt x="1781621" y="3506126"/>
                </a:moveTo>
                <a:cubicBezTo>
                  <a:pt x="1787177" y="3506126"/>
                  <a:pt x="1792163" y="3506771"/>
                  <a:pt x="1796578" y="3508060"/>
                </a:cubicBezTo>
                <a:cubicBezTo>
                  <a:pt x="1800994" y="3509351"/>
                  <a:pt x="1804888" y="3511161"/>
                  <a:pt x="1808261" y="3513493"/>
                </a:cubicBezTo>
                <a:cubicBezTo>
                  <a:pt x="1811635" y="3515825"/>
                  <a:pt x="1814512" y="3518603"/>
                  <a:pt x="1816894" y="3521827"/>
                </a:cubicBezTo>
                <a:cubicBezTo>
                  <a:pt x="1819275" y="3525052"/>
                  <a:pt x="1821259" y="3528648"/>
                  <a:pt x="1822847" y="3532617"/>
                </a:cubicBezTo>
                <a:cubicBezTo>
                  <a:pt x="1827311" y="3527756"/>
                  <a:pt x="1831553" y="3523638"/>
                  <a:pt x="1835571" y="3520264"/>
                </a:cubicBezTo>
                <a:cubicBezTo>
                  <a:pt x="1839590" y="3516891"/>
                  <a:pt x="1843459" y="3514162"/>
                  <a:pt x="1847180" y="3512079"/>
                </a:cubicBezTo>
                <a:cubicBezTo>
                  <a:pt x="1850901" y="3509995"/>
                  <a:pt x="1854522" y="3508482"/>
                  <a:pt x="1858044" y="3507540"/>
                </a:cubicBezTo>
                <a:cubicBezTo>
                  <a:pt x="1861567" y="3506597"/>
                  <a:pt x="1865114" y="3506126"/>
                  <a:pt x="1868686" y="3506126"/>
                </a:cubicBezTo>
                <a:cubicBezTo>
                  <a:pt x="1877318" y="3506126"/>
                  <a:pt x="1884561" y="3507639"/>
                  <a:pt x="1890415" y="3510665"/>
                </a:cubicBezTo>
                <a:cubicBezTo>
                  <a:pt x="1896268" y="3513691"/>
                  <a:pt x="1901006" y="3517734"/>
                  <a:pt x="1904628" y="3522794"/>
                </a:cubicBezTo>
                <a:cubicBezTo>
                  <a:pt x="1908249" y="3527855"/>
                  <a:pt x="1910829" y="3533783"/>
                  <a:pt x="1912367" y="3540579"/>
                </a:cubicBezTo>
                <a:cubicBezTo>
                  <a:pt x="1913905" y="3547376"/>
                  <a:pt x="1914673" y="3554545"/>
                  <a:pt x="1914673" y="3562085"/>
                </a:cubicBezTo>
                <a:lnTo>
                  <a:pt x="1914673" y="3646768"/>
                </a:lnTo>
                <a:cubicBezTo>
                  <a:pt x="1914673" y="3647562"/>
                  <a:pt x="1914475" y="3648232"/>
                  <a:pt x="1914078" y="3648777"/>
                </a:cubicBezTo>
                <a:cubicBezTo>
                  <a:pt x="1913681" y="3649323"/>
                  <a:pt x="1913036" y="3649795"/>
                  <a:pt x="1912144" y="3650191"/>
                </a:cubicBezTo>
                <a:cubicBezTo>
                  <a:pt x="1911250" y="3650588"/>
                  <a:pt x="1910010" y="3650886"/>
                  <a:pt x="1908423" y="3651084"/>
                </a:cubicBezTo>
                <a:cubicBezTo>
                  <a:pt x="1906835" y="3651283"/>
                  <a:pt x="1904851" y="3651382"/>
                  <a:pt x="1902470" y="3651382"/>
                </a:cubicBezTo>
                <a:cubicBezTo>
                  <a:pt x="1899989" y="3651382"/>
                  <a:pt x="1897955" y="3651283"/>
                  <a:pt x="1896368" y="3651084"/>
                </a:cubicBezTo>
                <a:cubicBezTo>
                  <a:pt x="1894780" y="3650886"/>
                  <a:pt x="1893515" y="3650588"/>
                  <a:pt x="1892573" y="3650191"/>
                </a:cubicBezTo>
                <a:cubicBezTo>
                  <a:pt x="1891630" y="3649795"/>
                  <a:pt x="1890960" y="3649323"/>
                  <a:pt x="1890563" y="3648777"/>
                </a:cubicBezTo>
                <a:cubicBezTo>
                  <a:pt x="1890166" y="3648232"/>
                  <a:pt x="1889968" y="3647562"/>
                  <a:pt x="1889968" y="3646768"/>
                </a:cubicBezTo>
                <a:lnTo>
                  <a:pt x="1889968" y="3565359"/>
                </a:lnTo>
                <a:cubicBezTo>
                  <a:pt x="1889968" y="3559704"/>
                  <a:pt x="1889472" y="3554545"/>
                  <a:pt x="1888480" y="3549881"/>
                </a:cubicBezTo>
                <a:cubicBezTo>
                  <a:pt x="1887488" y="3545218"/>
                  <a:pt x="1885900" y="3541200"/>
                  <a:pt x="1883717" y="3537826"/>
                </a:cubicBezTo>
                <a:cubicBezTo>
                  <a:pt x="1881535" y="3534453"/>
                  <a:pt x="1878756" y="3531873"/>
                  <a:pt x="1875383" y="3530087"/>
                </a:cubicBezTo>
                <a:cubicBezTo>
                  <a:pt x="1872009" y="3528301"/>
                  <a:pt x="1868041" y="3527408"/>
                  <a:pt x="1863477" y="3527408"/>
                </a:cubicBezTo>
                <a:cubicBezTo>
                  <a:pt x="1857821" y="3527408"/>
                  <a:pt x="1852141" y="3529591"/>
                  <a:pt x="1846436" y="3533957"/>
                </a:cubicBezTo>
                <a:cubicBezTo>
                  <a:pt x="1840731" y="3538322"/>
                  <a:pt x="1834455" y="3544722"/>
                  <a:pt x="1827609" y="3553155"/>
                </a:cubicBezTo>
                <a:lnTo>
                  <a:pt x="1827609" y="3646768"/>
                </a:lnTo>
                <a:cubicBezTo>
                  <a:pt x="1827609" y="3647562"/>
                  <a:pt x="1827411" y="3648232"/>
                  <a:pt x="1827014" y="3648777"/>
                </a:cubicBezTo>
                <a:cubicBezTo>
                  <a:pt x="1826617" y="3649323"/>
                  <a:pt x="1825947" y="3649795"/>
                  <a:pt x="1825005" y="3650191"/>
                </a:cubicBezTo>
                <a:cubicBezTo>
                  <a:pt x="1824062" y="3650588"/>
                  <a:pt x="1822797" y="3650886"/>
                  <a:pt x="1821209" y="3651084"/>
                </a:cubicBezTo>
                <a:cubicBezTo>
                  <a:pt x="1819622" y="3651283"/>
                  <a:pt x="1817638" y="3651382"/>
                  <a:pt x="1815256" y="3651382"/>
                </a:cubicBezTo>
                <a:cubicBezTo>
                  <a:pt x="1812974" y="3651382"/>
                  <a:pt x="1811015" y="3651283"/>
                  <a:pt x="1809378" y="3651084"/>
                </a:cubicBezTo>
                <a:cubicBezTo>
                  <a:pt x="1807740" y="3650886"/>
                  <a:pt x="1806451" y="3650588"/>
                  <a:pt x="1805508" y="3650191"/>
                </a:cubicBezTo>
                <a:cubicBezTo>
                  <a:pt x="1804566" y="3649795"/>
                  <a:pt x="1803921" y="3649323"/>
                  <a:pt x="1803573" y="3648777"/>
                </a:cubicBezTo>
                <a:cubicBezTo>
                  <a:pt x="1803226" y="3648232"/>
                  <a:pt x="1803053" y="3647562"/>
                  <a:pt x="1803053" y="3646768"/>
                </a:cubicBezTo>
                <a:lnTo>
                  <a:pt x="1803053" y="3565359"/>
                </a:lnTo>
                <a:cubicBezTo>
                  <a:pt x="1803053" y="3559704"/>
                  <a:pt x="1802507" y="3554545"/>
                  <a:pt x="1801415" y="3549881"/>
                </a:cubicBezTo>
                <a:cubicBezTo>
                  <a:pt x="1800324" y="3545218"/>
                  <a:pt x="1798687" y="3541200"/>
                  <a:pt x="1796504" y="3537826"/>
                </a:cubicBezTo>
                <a:cubicBezTo>
                  <a:pt x="1794321" y="3534453"/>
                  <a:pt x="1791568" y="3531873"/>
                  <a:pt x="1788244" y="3530087"/>
                </a:cubicBezTo>
                <a:cubicBezTo>
                  <a:pt x="1784920" y="3528301"/>
                  <a:pt x="1780976" y="3527408"/>
                  <a:pt x="1776412" y="3527408"/>
                </a:cubicBezTo>
                <a:cubicBezTo>
                  <a:pt x="1770757" y="3527408"/>
                  <a:pt x="1765052" y="3529591"/>
                  <a:pt x="1759297" y="3533957"/>
                </a:cubicBezTo>
                <a:cubicBezTo>
                  <a:pt x="1753542" y="3538322"/>
                  <a:pt x="1747291" y="3544722"/>
                  <a:pt x="1740545" y="3553155"/>
                </a:cubicBezTo>
                <a:lnTo>
                  <a:pt x="1740545" y="3646768"/>
                </a:lnTo>
                <a:cubicBezTo>
                  <a:pt x="1740545" y="3647562"/>
                  <a:pt x="1740346" y="3648232"/>
                  <a:pt x="1739949" y="3648777"/>
                </a:cubicBezTo>
                <a:cubicBezTo>
                  <a:pt x="1739552" y="3649323"/>
                  <a:pt x="1738907" y="3649795"/>
                  <a:pt x="1738015" y="3650191"/>
                </a:cubicBezTo>
                <a:cubicBezTo>
                  <a:pt x="1737122" y="3650588"/>
                  <a:pt x="1735881" y="3650886"/>
                  <a:pt x="1734294" y="3651084"/>
                </a:cubicBezTo>
                <a:cubicBezTo>
                  <a:pt x="1732706" y="3651283"/>
                  <a:pt x="1730672" y="3651382"/>
                  <a:pt x="1728192" y="3651382"/>
                </a:cubicBezTo>
                <a:cubicBezTo>
                  <a:pt x="1725811" y="3651382"/>
                  <a:pt x="1723826" y="3651283"/>
                  <a:pt x="1722239" y="3651084"/>
                </a:cubicBezTo>
                <a:cubicBezTo>
                  <a:pt x="1720651" y="3650886"/>
                  <a:pt x="1719386" y="3650588"/>
                  <a:pt x="1718444" y="3650191"/>
                </a:cubicBezTo>
                <a:cubicBezTo>
                  <a:pt x="1717501" y="3649795"/>
                  <a:pt x="1716856" y="3649323"/>
                  <a:pt x="1716509" y="3648777"/>
                </a:cubicBezTo>
                <a:cubicBezTo>
                  <a:pt x="1716162" y="3648232"/>
                  <a:pt x="1715988" y="3647562"/>
                  <a:pt x="1715988" y="3646768"/>
                </a:cubicBezTo>
                <a:lnTo>
                  <a:pt x="1715988" y="3512823"/>
                </a:lnTo>
                <a:cubicBezTo>
                  <a:pt x="1715988" y="3512029"/>
                  <a:pt x="1716137" y="3511360"/>
                  <a:pt x="1716434" y="3510814"/>
                </a:cubicBezTo>
                <a:cubicBezTo>
                  <a:pt x="1716732" y="3510268"/>
                  <a:pt x="1717327" y="3509772"/>
                  <a:pt x="1718220" y="3509326"/>
                </a:cubicBezTo>
                <a:cubicBezTo>
                  <a:pt x="1719113" y="3508879"/>
                  <a:pt x="1720254" y="3508581"/>
                  <a:pt x="1721644" y="3508433"/>
                </a:cubicBezTo>
                <a:cubicBezTo>
                  <a:pt x="1723032" y="3508284"/>
                  <a:pt x="1724868" y="3508209"/>
                  <a:pt x="1727150" y="3508209"/>
                </a:cubicBezTo>
                <a:cubicBezTo>
                  <a:pt x="1729333" y="3508209"/>
                  <a:pt x="1731144" y="3508284"/>
                  <a:pt x="1732582" y="3508433"/>
                </a:cubicBezTo>
                <a:cubicBezTo>
                  <a:pt x="1734021" y="3508581"/>
                  <a:pt x="1735137" y="3508879"/>
                  <a:pt x="1735931" y="3509326"/>
                </a:cubicBezTo>
                <a:cubicBezTo>
                  <a:pt x="1736725" y="3509772"/>
                  <a:pt x="1737295" y="3510268"/>
                  <a:pt x="1737643" y="3510814"/>
                </a:cubicBezTo>
                <a:cubicBezTo>
                  <a:pt x="1737990" y="3511360"/>
                  <a:pt x="1738163" y="3512029"/>
                  <a:pt x="1738163" y="3512823"/>
                </a:cubicBezTo>
                <a:lnTo>
                  <a:pt x="1738163" y="3530534"/>
                </a:lnTo>
                <a:cubicBezTo>
                  <a:pt x="1745704" y="3522100"/>
                  <a:pt x="1753021" y="3515924"/>
                  <a:pt x="1760115" y="3512004"/>
                </a:cubicBezTo>
                <a:cubicBezTo>
                  <a:pt x="1767210" y="3508085"/>
                  <a:pt x="1774378" y="3506126"/>
                  <a:pt x="1781621" y="3506126"/>
                </a:cubicBezTo>
                <a:close/>
                <a:moveTo>
                  <a:pt x="1618952" y="3506126"/>
                </a:moveTo>
                <a:cubicBezTo>
                  <a:pt x="1629469" y="3506126"/>
                  <a:pt x="1638424" y="3507813"/>
                  <a:pt x="1645816" y="3511186"/>
                </a:cubicBezTo>
                <a:cubicBezTo>
                  <a:pt x="1653207" y="3514560"/>
                  <a:pt x="1659284" y="3519099"/>
                  <a:pt x="1664047" y="3524804"/>
                </a:cubicBezTo>
                <a:cubicBezTo>
                  <a:pt x="1668809" y="3530509"/>
                  <a:pt x="1672307" y="3537206"/>
                  <a:pt x="1674539" y="3544895"/>
                </a:cubicBezTo>
                <a:cubicBezTo>
                  <a:pt x="1676772" y="3552585"/>
                  <a:pt x="1677888" y="3560795"/>
                  <a:pt x="1677888" y="3569527"/>
                </a:cubicBezTo>
                <a:lnTo>
                  <a:pt x="1677888" y="3573991"/>
                </a:lnTo>
                <a:cubicBezTo>
                  <a:pt x="1677888" y="3577861"/>
                  <a:pt x="1676916" y="3580614"/>
                  <a:pt x="1674973" y="3582251"/>
                </a:cubicBezTo>
                <a:cubicBezTo>
                  <a:pt x="1673030" y="3583888"/>
                  <a:pt x="1670812" y="3584707"/>
                  <a:pt x="1668319" y="3584707"/>
                </a:cubicBezTo>
                <a:lnTo>
                  <a:pt x="1580108" y="3584707"/>
                </a:lnTo>
                <a:cubicBezTo>
                  <a:pt x="1580108" y="3592148"/>
                  <a:pt x="1580856" y="3598846"/>
                  <a:pt x="1582351" y="3604799"/>
                </a:cubicBezTo>
                <a:cubicBezTo>
                  <a:pt x="1583846" y="3610752"/>
                  <a:pt x="1586339" y="3615862"/>
                  <a:pt x="1589828" y="3620128"/>
                </a:cubicBezTo>
                <a:cubicBezTo>
                  <a:pt x="1593318" y="3624395"/>
                  <a:pt x="1597854" y="3627669"/>
                  <a:pt x="1603438" y="3629951"/>
                </a:cubicBezTo>
                <a:cubicBezTo>
                  <a:pt x="1609021" y="3632233"/>
                  <a:pt x="1615851" y="3633374"/>
                  <a:pt x="1623926" y="3633374"/>
                </a:cubicBezTo>
                <a:cubicBezTo>
                  <a:pt x="1630307" y="3633374"/>
                  <a:pt x="1635990" y="3632853"/>
                  <a:pt x="1640975" y="3631811"/>
                </a:cubicBezTo>
                <a:cubicBezTo>
                  <a:pt x="1645960" y="3630769"/>
                  <a:pt x="1650272" y="3629604"/>
                  <a:pt x="1653912" y="3628314"/>
                </a:cubicBezTo>
                <a:cubicBezTo>
                  <a:pt x="1657551" y="3627024"/>
                  <a:pt x="1660542" y="3625858"/>
                  <a:pt x="1662885" y="3624816"/>
                </a:cubicBezTo>
                <a:cubicBezTo>
                  <a:pt x="1665229" y="3623774"/>
                  <a:pt x="1666999" y="3623253"/>
                  <a:pt x="1668196" y="3623253"/>
                </a:cubicBezTo>
                <a:cubicBezTo>
                  <a:pt x="1668893" y="3623253"/>
                  <a:pt x="1669516" y="3623427"/>
                  <a:pt x="1670064" y="3623774"/>
                </a:cubicBezTo>
                <a:cubicBezTo>
                  <a:pt x="1670612" y="3624122"/>
                  <a:pt x="1671036" y="3624643"/>
                  <a:pt x="1671335" y="3625337"/>
                </a:cubicBezTo>
                <a:cubicBezTo>
                  <a:pt x="1671634" y="3626032"/>
                  <a:pt x="1671859" y="3626999"/>
                  <a:pt x="1672008" y="3628239"/>
                </a:cubicBezTo>
                <a:cubicBezTo>
                  <a:pt x="1672158" y="3629480"/>
                  <a:pt x="1672232" y="3630993"/>
                  <a:pt x="1672232" y="3632778"/>
                </a:cubicBezTo>
                <a:cubicBezTo>
                  <a:pt x="1672232" y="3634068"/>
                  <a:pt x="1672183" y="3635185"/>
                  <a:pt x="1672084" y="3636127"/>
                </a:cubicBezTo>
                <a:cubicBezTo>
                  <a:pt x="1671984" y="3637070"/>
                  <a:pt x="1671861" y="3637913"/>
                  <a:pt x="1671712" y="3638657"/>
                </a:cubicBezTo>
                <a:cubicBezTo>
                  <a:pt x="1671563" y="3639401"/>
                  <a:pt x="1671315" y="3640071"/>
                  <a:pt x="1670967" y="3640666"/>
                </a:cubicBezTo>
                <a:cubicBezTo>
                  <a:pt x="1670620" y="3641262"/>
                  <a:pt x="1670174" y="3641832"/>
                  <a:pt x="1669628" y="3642378"/>
                </a:cubicBezTo>
                <a:cubicBezTo>
                  <a:pt x="1669082" y="3642924"/>
                  <a:pt x="1667470" y="3643817"/>
                  <a:pt x="1664791" y="3645057"/>
                </a:cubicBezTo>
                <a:cubicBezTo>
                  <a:pt x="1662112" y="3646297"/>
                  <a:pt x="1658640" y="3647512"/>
                  <a:pt x="1654373" y="3648703"/>
                </a:cubicBezTo>
                <a:cubicBezTo>
                  <a:pt x="1650107" y="3649894"/>
                  <a:pt x="1645171" y="3650960"/>
                  <a:pt x="1639565" y="3651903"/>
                </a:cubicBezTo>
                <a:cubicBezTo>
                  <a:pt x="1633959" y="3652846"/>
                  <a:pt x="1627981" y="3653317"/>
                  <a:pt x="1621631" y="3653317"/>
                </a:cubicBezTo>
                <a:cubicBezTo>
                  <a:pt x="1610618" y="3653317"/>
                  <a:pt x="1600969" y="3651779"/>
                  <a:pt x="1592684" y="3648703"/>
                </a:cubicBezTo>
                <a:cubicBezTo>
                  <a:pt x="1584399" y="3645627"/>
                  <a:pt x="1577429" y="3641063"/>
                  <a:pt x="1571773" y="3635011"/>
                </a:cubicBezTo>
                <a:cubicBezTo>
                  <a:pt x="1566118" y="3628959"/>
                  <a:pt x="1561852" y="3621368"/>
                  <a:pt x="1558974" y="3612240"/>
                </a:cubicBezTo>
                <a:cubicBezTo>
                  <a:pt x="1556097" y="3603112"/>
                  <a:pt x="1554658" y="3592496"/>
                  <a:pt x="1554658" y="3580391"/>
                </a:cubicBezTo>
                <a:cubicBezTo>
                  <a:pt x="1554658" y="3568882"/>
                  <a:pt x="1556147" y="3558538"/>
                  <a:pt x="1559123" y="3549360"/>
                </a:cubicBezTo>
                <a:cubicBezTo>
                  <a:pt x="1562100" y="3540183"/>
                  <a:pt x="1566391" y="3532394"/>
                  <a:pt x="1571997" y="3525994"/>
                </a:cubicBezTo>
                <a:cubicBezTo>
                  <a:pt x="1577603" y="3519595"/>
                  <a:pt x="1584374" y="3514683"/>
                  <a:pt x="1592312" y="3511260"/>
                </a:cubicBezTo>
                <a:cubicBezTo>
                  <a:pt x="1600249" y="3507837"/>
                  <a:pt x="1609129" y="3506126"/>
                  <a:pt x="1618952" y="3506126"/>
                </a:cubicBezTo>
                <a:close/>
                <a:moveTo>
                  <a:pt x="1052512" y="3506126"/>
                </a:moveTo>
                <a:cubicBezTo>
                  <a:pt x="1056084" y="3506126"/>
                  <a:pt x="1059656" y="3506423"/>
                  <a:pt x="1063228" y="3507019"/>
                </a:cubicBezTo>
                <a:cubicBezTo>
                  <a:pt x="1066800" y="3507614"/>
                  <a:pt x="1070024" y="3508358"/>
                  <a:pt x="1072902" y="3509251"/>
                </a:cubicBezTo>
                <a:cubicBezTo>
                  <a:pt x="1075779" y="3510144"/>
                  <a:pt x="1078235" y="3511111"/>
                  <a:pt x="1080269" y="3512153"/>
                </a:cubicBezTo>
                <a:cubicBezTo>
                  <a:pt x="1082303" y="3513195"/>
                  <a:pt x="1083840" y="3514113"/>
                  <a:pt x="1084882" y="3514907"/>
                </a:cubicBezTo>
                <a:cubicBezTo>
                  <a:pt x="1085924" y="3515700"/>
                  <a:pt x="1086619" y="3516395"/>
                  <a:pt x="1086966" y="3516990"/>
                </a:cubicBezTo>
                <a:cubicBezTo>
                  <a:pt x="1087313" y="3517585"/>
                  <a:pt x="1087561" y="3518255"/>
                  <a:pt x="1087710" y="3518999"/>
                </a:cubicBezTo>
                <a:cubicBezTo>
                  <a:pt x="1087859" y="3519744"/>
                  <a:pt x="1088008" y="3520661"/>
                  <a:pt x="1088156" y="3521753"/>
                </a:cubicBezTo>
                <a:cubicBezTo>
                  <a:pt x="1088305" y="3522844"/>
                  <a:pt x="1088380" y="3524184"/>
                  <a:pt x="1088380" y="3525771"/>
                </a:cubicBezTo>
                <a:cubicBezTo>
                  <a:pt x="1088380" y="3527458"/>
                  <a:pt x="1088305" y="3528921"/>
                  <a:pt x="1088156" y="3530161"/>
                </a:cubicBezTo>
                <a:cubicBezTo>
                  <a:pt x="1088008" y="3531402"/>
                  <a:pt x="1087760" y="3532419"/>
                  <a:pt x="1087412" y="3533212"/>
                </a:cubicBezTo>
                <a:cubicBezTo>
                  <a:pt x="1087065" y="3534006"/>
                  <a:pt x="1086643" y="3534577"/>
                  <a:pt x="1086147" y="3534924"/>
                </a:cubicBezTo>
                <a:cubicBezTo>
                  <a:pt x="1085651" y="3535271"/>
                  <a:pt x="1085106" y="3535445"/>
                  <a:pt x="1084510" y="3535445"/>
                </a:cubicBezTo>
                <a:cubicBezTo>
                  <a:pt x="1083617" y="3535445"/>
                  <a:pt x="1082327" y="3534899"/>
                  <a:pt x="1080641" y="3533808"/>
                </a:cubicBezTo>
                <a:cubicBezTo>
                  <a:pt x="1078954" y="3532717"/>
                  <a:pt x="1076771" y="3531551"/>
                  <a:pt x="1074092" y="3530310"/>
                </a:cubicBezTo>
                <a:cubicBezTo>
                  <a:pt x="1071413" y="3529070"/>
                  <a:pt x="1068263" y="3527904"/>
                  <a:pt x="1064642" y="3526813"/>
                </a:cubicBezTo>
                <a:cubicBezTo>
                  <a:pt x="1061020" y="3525722"/>
                  <a:pt x="1056878" y="3525176"/>
                  <a:pt x="1052215" y="3525176"/>
                </a:cubicBezTo>
                <a:cubicBezTo>
                  <a:pt x="1048047" y="3525176"/>
                  <a:pt x="1044376" y="3525647"/>
                  <a:pt x="1041201" y="3526590"/>
                </a:cubicBezTo>
                <a:cubicBezTo>
                  <a:pt x="1038026" y="3527532"/>
                  <a:pt x="1035422" y="3528872"/>
                  <a:pt x="1033388" y="3530608"/>
                </a:cubicBezTo>
                <a:cubicBezTo>
                  <a:pt x="1031354" y="3532344"/>
                  <a:pt x="1029816" y="3534403"/>
                  <a:pt x="1028774" y="3536784"/>
                </a:cubicBezTo>
                <a:cubicBezTo>
                  <a:pt x="1027732" y="3539166"/>
                  <a:pt x="1027211" y="3541745"/>
                  <a:pt x="1027211" y="3544523"/>
                </a:cubicBezTo>
                <a:cubicBezTo>
                  <a:pt x="1027211" y="3548393"/>
                  <a:pt x="1028204" y="3551642"/>
                  <a:pt x="1030188" y="3554272"/>
                </a:cubicBezTo>
                <a:cubicBezTo>
                  <a:pt x="1032172" y="3556901"/>
                  <a:pt x="1034752" y="3559208"/>
                  <a:pt x="1037927" y="3561192"/>
                </a:cubicBezTo>
                <a:cubicBezTo>
                  <a:pt x="1041102" y="3563177"/>
                  <a:pt x="1044723" y="3564963"/>
                  <a:pt x="1048791" y="3566550"/>
                </a:cubicBezTo>
                <a:cubicBezTo>
                  <a:pt x="1052859" y="3568138"/>
                  <a:pt x="1057002" y="3569775"/>
                  <a:pt x="1061219" y="3571461"/>
                </a:cubicBezTo>
                <a:cubicBezTo>
                  <a:pt x="1065435" y="3573148"/>
                  <a:pt x="1069603" y="3575033"/>
                  <a:pt x="1073720" y="3577117"/>
                </a:cubicBezTo>
                <a:cubicBezTo>
                  <a:pt x="1077838" y="3579200"/>
                  <a:pt x="1081484" y="3581730"/>
                  <a:pt x="1084659" y="3584707"/>
                </a:cubicBezTo>
                <a:cubicBezTo>
                  <a:pt x="1087834" y="3587684"/>
                  <a:pt x="1090389" y="3591255"/>
                  <a:pt x="1092324" y="3595423"/>
                </a:cubicBezTo>
                <a:cubicBezTo>
                  <a:pt x="1094258" y="3599590"/>
                  <a:pt x="1095226" y="3604551"/>
                  <a:pt x="1095226" y="3610305"/>
                </a:cubicBezTo>
                <a:cubicBezTo>
                  <a:pt x="1095226" y="3617152"/>
                  <a:pt x="1093961" y="3623253"/>
                  <a:pt x="1091431" y="3628611"/>
                </a:cubicBezTo>
                <a:cubicBezTo>
                  <a:pt x="1088901" y="3633969"/>
                  <a:pt x="1085304" y="3638484"/>
                  <a:pt x="1080641" y="3642155"/>
                </a:cubicBezTo>
                <a:cubicBezTo>
                  <a:pt x="1075977" y="3645826"/>
                  <a:pt x="1070421" y="3648604"/>
                  <a:pt x="1063972" y="3650489"/>
                </a:cubicBezTo>
                <a:cubicBezTo>
                  <a:pt x="1057523" y="3652374"/>
                  <a:pt x="1050429" y="3653317"/>
                  <a:pt x="1042690" y="3653317"/>
                </a:cubicBezTo>
                <a:cubicBezTo>
                  <a:pt x="1037927" y="3653317"/>
                  <a:pt x="1033388" y="3652945"/>
                  <a:pt x="1029072" y="3652201"/>
                </a:cubicBezTo>
                <a:cubicBezTo>
                  <a:pt x="1024756" y="3651456"/>
                  <a:pt x="1020886" y="3650514"/>
                  <a:pt x="1017463" y="3649373"/>
                </a:cubicBezTo>
                <a:cubicBezTo>
                  <a:pt x="1014040" y="3648232"/>
                  <a:pt x="1011138" y="3647041"/>
                  <a:pt x="1008757" y="3645801"/>
                </a:cubicBezTo>
                <a:cubicBezTo>
                  <a:pt x="1006375" y="3644561"/>
                  <a:pt x="1004639" y="3643445"/>
                  <a:pt x="1003548" y="3642452"/>
                </a:cubicBezTo>
                <a:cubicBezTo>
                  <a:pt x="1002456" y="3641460"/>
                  <a:pt x="1001663" y="3640071"/>
                  <a:pt x="1001166" y="3638285"/>
                </a:cubicBezTo>
                <a:cubicBezTo>
                  <a:pt x="1000670" y="3636499"/>
                  <a:pt x="1000422" y="3634068"/>
                  <a:pt x="1000422" y="3630993"/>
                </a:cubicBezTo>
                <a:cubicBezTo>
                  <a:pt x="1000422" y="3629107"/>
                  <a:pt x="1000522" y="3627520"/>
                  <a:pt x="1000720" y="3626230"/>
                </a:cubicBezTo>
                <a:cubicBezTo>
                  <a:pt x="1000918" y="3624940"/>
                  <a:pt x="1001166" y="3623898"/>
                  <a:pt x="1001464" y="3623105"/>
                </a:cubicBezTo>
                <a:cubicBezTo>
                  <a:pt x="1001762" y="3622311"/>
                  <a:pt x="1002183" y="3621740"/>
                  <a:pt x="1002729" y="3621393"/>
                </a:cubicBezTo>
                <a:cubicBezTo>
                  <a:pt x="1003275" y="3621046"/>
                  <a:pt x="1003895" y="3620872"/>
                  <a:pt x="1004589" y="3620872"/>
                </a:cubicBezTo>
                <a:cubicBezTo>
                  <a:pt x="1005681" y="3620872"/>
                  <a:pt x="1007293" y="3621542"/>
                  <a:pt x="1009426" y="3622881"/>
                </a:cubicBezTo>
                <a:cubicBezTo>
                  <a:pt x="1011560" y="3624221"/>
                  <a:pt x="1014189" y="3625684"/>
                  <a:pt x="1017314" y="3627272"/>
                </a:cubicBezTo>
                <a:cubicBezTo>
                  <a:pt x="1020440" y="3628860"/>
                  <a:pt x="1024136" y="3630323"/>
                  <a:pt x="1028402" y="3631662"/>
                </a:cubicBezTo>
                <a:cubicBezTo>
                  <a:pt x="1032668" y="3633002"/>
                  <a:pt x="1037580" y="3633671"/>
                  <a:pt x="1043136" y="3633671"/>
                </a:cubicBezTo>
                <a:cubicBezTo>
                  <a:pt x="1047303" y="3633671"/>
                  <a:pt x="1051074" y="3633225"/>
                  <a:pt x="1054447" y="3632332"/>
                </a:cubicBezTo>
                <a:cubicBezTo>
                  <a:pt x="1057820" y="3631439"/>
                  <a:pt x="1060747" y="3630125"/>
                  <a:pt x="1063228" y="3628388"/>
                </a:cubicBezTo>
                <a:cubicBezTo>
                  <a:pt x="1065708" y="3626652"/>
                  <a:pt x="1067618" y="3624444"/>
                  <a:pt x="1068958" y="3621765"/>
                </a:cubicBezTo>
                <a:cubicBezTo>
                  <a:pt x="1070297" y="3619086"/>
                  <a:pt x="1070967" y="3615911"/>
                  <a:pt x="1070967" y="3612240"/>
                </a:cubicBezTo>
                <a:cubicBezTo>
                  <a:pt x="1070967" y="3608470"/>
                  <a:pt x="1069999" y="3605295"/>
                  <a:pt x="1068065" y="3602715"/>
                </a:cubicBezTo>
                <a:cubicBezTo>
                  <a:pt x="1066130" y="3600136"/>
                  <a:pt x="1063575" y="3597854"/>
                  <a:pt x="1060400" y="3595869"/>
                </a:cubicBezTo>
                <a:cubicBezTo>
                  <a:pt x="1057225" y="3593885"/>
                  <a:pt x="1053653" y="3592124"/>
                  <a:pt x="1049684" y="3590586"/>
                </a:cubicBezTo>
                <a:cubicBezTo>
                  <a:pt x="1045716" y="3589048"/>
                  <a:pt x="1041623" y="3587436"/>
                  <a:pt x="1037406" y="3585749"/>
                </a:cubicBezTo>
                <a:cubicBezTo>
                  <a:pt x="1033189" y="3584062"/>
                  <a:pt x="1029072" y="3582152"/>
                  <a:pt x="1025053" y="3580019"/>
                </a:cubicBezTo>
                <a:cubicBezTo>
                  <a:pt x="1021035" y="3577886"/>
                  <a:pt x="1017438" y="3575281"/>
                  <a:pt x="1014263" y="3572205"/>
                </a:cubicBezTo>
                <a:cubicBezTo>
                  <a:pt x="1011088" y="3569130"/>
                  <a:pt x="1008533" y="3565459"/>
                  <a:pt x="1006599" y="3561192"/>
                </a:cubicBezTo>
                <a:cubicBezTo>
                  <a:pt x="1004664" y="3556926"/>
                  <a:pt x="1003697" y="3551816"/>
                  <a:pt x="1003697" y="3545863"/>
                </a:cubicBezTo>
                <a:cubicBezTo>
                  <a:pt x="1003697" y="3540604"/>
                  <a:pt x="1004714" y="3535569"/>
                  <a:pt x="1006747" y="3530757"/>
                </a:cubicBezTo>
                <a:cubicBezTo>
                  <a:pt x="1008781" y="3525945"/>
                  <a:pt x="1011832" y="3521728"/>
                  <a:pt x="1015900" y="3518106"/>
                </a:cubicBezTo>
                <a:cubicBezTo>
                  <a:pt x="1019968" y="3514485"/>
                  <a:pt x="1025053" y="3511583"/>
                  <a:pt x="1031155" y="3509400"/>
                </a:cubicBezTo>
                <a:cubicBezTo>
                  <a:pt x="1037257" y="3507217"/>
                  <a:pt x="1044376" y="3506126"/>
                  <a:pt x="1052512" y="3506126"/>
                </a:cubicBezTo>
                <a:close/>
                <a:moveTo>
                  <a:pt x="862012" y="3506126"/>
                </a:moveTo>
                <a:cubicBezTo>
                  <a:pt x="865584" y="3506126"/>
                  <a:pt x="869156" y="3506423"/>
                  <a:pt x="872728" y="3507019"/>
                </a:cubicBezTo>
                <a:cubicBezTo>
                  <a:pt x="876300" y="3507614"/>
                  <a:pt x="879524" y="3508358"/>
                  <a:pt x="882402" y="3509251"/>
                </a:cubicBezTo>
                <a:cubicBezTo>
                  <a:pt x="885279" y="3510144"/>
                  <a:pt x="887735" y="3511111"/>
                  <a:pt x="889769" y="3512153"/>
                </a:cubicBezTo>
                <a:cubicBezTo>
                  <a:pt x="891803" y="3513195"/>
                  <a:pt x="893340" y="3514113"/>
                  <a:pt x="894382" y="3514907"/>
                </a:cubicBezTo>
                <a:cubicBezTo>
                  <a:pt x="895424" y="3515700"/>
                  <a:pt x="896119" y="3516395"/>
                  <a:pt x="896466" y="3516990"/>
                </a:cubicBezTo>
                <a:cubicBezTo>
                  <a:pt x="896813" y="3517585"/>
                  <a:pt x="897061" y="3518255"/>
                  <a:pt x="897210" y="3518999"/>
                </a:cubicBezTo>
                <a:cubicBezTo>
                  <a:pt x="897359" y="3519744"/>
                  <a:pt x="897508" y="3520661"/>
                  <a:pt x="897656" y="3521753"/>
                </a:cubicBezTo>
                <a:cubicBezTo>
                  <a:pt x="897805" y="3522844"/>
                  <a:pt x="897880" y="3524184"/>
                  <a:pt x="897880" y="3525771"/>
                </a:cubicBezTo>
                <a:cubicBezTo>
                  <a:pt x="897880" y="3527458"/>
                  <a:pt x="897805" y="3528921"/>
                  <a:pt x="897656" y="3530161"/>
                </a:cubicBezTo>
                <a:cubicBezTo>
                  <a:pt x="897508" y="3531402"/>
                  <a:pt x="897260" y="3532419"/>
                  <a:pt x="896912" y="3533212"/>
                </a:cubicBezTo>
                <a:cubicBezTo>
                  <a:pt x="896565" y="3534006"/>
                  <a:pt x="896143" y="3534577"/>
                  <a:pt x="895647" y="3534924"/>
                </a:cubicBezTo>
                <a:cubicBezTo>
                  <a:pt x="895151" y="3535271"/>
                  <a:pt x="894605" y="3535445"/>
                  <a:pt x="894010" y="3535445"/>
                </a:cubicBezTo>
                <a:cubicBezTo>
                  <a:pt x="893117" y="3535445"/>
                  <a:pt x="891827" y="3534899"/>
                  <a:pt x="890141" y="3533808"/>
                </a:cubicBezTo>
                <a:cubicBezTo>
                  <a:pt x="888454" y="3532717"/>
                  <a:pt x="886271" y="3531551"/>
                  <a:pt x="883592" y="3530310"/>
                </a:cubicBezTo>
                <a:cubicBezTo>
                  <a:pt x="880913" y="3529070"/>
                  <a:pt x="877763" y="3527904"/>
                  <a:pt x="874142" y="3526813"/>
                </a:cubicBezTo>
                <a:cubicBezTo>
                  <a:pt x="870520" y="3525722"/>
                  <a:pt x="866378" y="3525176"/>
                  <a:pt x="861714" y="3525176"/>
                </a:cubicBezTo>
                <a:cubicBezTo>
                  <a:pt x="857547" y="3525176"/>
                  <a:pt x="853876" y="3525647"/>
                  <a:pt x="850701" y="3526590"/>
                </a:cubicBezTo>
                <a:cubicBezTo>
                  <a:pt x="847526" y="3527532"/>
                  <a:pt x="844922" y="3528872"/>
                  <a:pt x="842888" y="3530608"/>
                </a:cubicBezTo>
                <a:cubicBezTo>
                  <a:pt x="840854" y="3532344"/>
                  <a:pt x="839316" y="3534403"/>
                  <a:pt x="838274" y="3536784"/>
                </a:cubicBezTo>
                <a:cubicBezTo>
                  <a:pt x="837232" y="3539166"/>
                  <a:pt x="836711" y="3541745"/>
                  <a:pt x="836711" y="3544523"/>
                </a:cubicBezTo>
                <a:cubicBezTo>
                  <a:pt x="836711" y="3548393"/>
                  <a:pt x="837704" y="3551642"/>
                  <a:pt x="839688" y="3554272"/>
                </a:cubicBezTo>
                <a:cubicBezTo>
                  <a:pt x="841672" y="3556901"/>
                  <a:pt x="844252" y="3559208"/>
                  <a:pt x="847427" y="3561192"/>
                </a:cubicBezTo>
                <a:cubicBezTo>
                  <a:pt x="850602" y="3563177"/>
                  <a:pt x="854223" y="3564963"/>
                  <a:pt x="858291" y="3566550"/>
                </a:cubicBezTo>
                <a:cubicBezTo>
                  <a:pt x="862359" y="3568138"/>
                  <a:pt x="866502" y="3569775"/>
                  <a:pt x="870719" y="3571461"/>
                </a:cubicBezTo>
                <a:cubicBezTo>
                  <a:pt x="874935" y="3573148"/>
                  <a:pt x="879103" y="3575033"/>
                  <a:pt x="883220" y="3577117"/>
                </a:cubicBezTo>
                <a:cubicBezTo>
                  <a:pt x="887338" y="3579200"/>
                  <a:pt x="890984" y="3581730"/>
                  <a:pt x="894159" y="3584707"/>
                </a:cubicBezTo>
                <a:cubicBezTo>
                  <a:pt x="897334" y="3587684"/>
                  <a:pt x="899889" y="3591255"/>
                  <a:pt x="901824" y="3595423"/>
                </a:cubicBezTo>
                <a:cubicBezTo>
                  <a:pt x="903758" y="3599590"/>
                  <a:pt x="904726" y="3604551"/>
                  <a:pt x="904726" y="3610305"/>
                </a:cubicBezTo>
                <a:cubicBezTo>
                  <a:pt x="904726" y="3617152"/>
                  <a:pt x="903461" y="3623253"/>
                  <a:pt x="900931" y="3628611"/>
                </a:cubicBezTo>
                <a:cubicBezTo>
                  <a:pt x="898401" y="3633969"/>
                  <a:pt x="894804" y="3638484"/>
                  <a:pt x="890141" y="3642155"/>
                </a:cubicBezTo>
                <a:cubicBezTo>
                  <a:pt x="885477" y="3645826"/>
                  <a:pt x="879921" y="3648604"/>
                  <a:pt x="873472" y="3650489"/>
                </a:cubicBezTo>
                <a:cubicBezTo>
                  <a:pt x="867023" y="3652374"/>
                  <a:pt x="859929" y="3653317"/>
                  <a:pt x="852189" y="3653317"/>
                </a:cubicBezTo>
                <a:cubicBezTo>
                  <a:pt x="847427" y="3653317"/>
                  <a:pt x="842888" y="3652945"/>
                  <a:pt x="838572" y="3652201"/>
                </a:cubicBezTo>
                <a:cubicBezTo>
                  <a:pt x="834256" y="3651456"/>
                  <a:pt x="830386" y="3650514"/>
                  <a:pt x="826963" y="3649373"/>
                </a:cubicBezTo>
                <a:cubicBezTo>
                  <a:pt x="823540" y="3648232"/>
                  <a:pt x="820638" y="3647041"/>
                  <a:pt x="818257" y="3645801"/>
                </a:cubicBezTo>
                <a:cubicBezTo>
                  <a:pt x="815875" y="3644561"/>
                  <a:pt x="814139" y="3643445"/>
                  <a:pt x="813048" y="3642452"/>
                </a:cubicBezTo>
                <a:cubicBezTo>
                  <a:pt x="811956" y="3641460"/>
                  <a:pt x="811163" y="3640071"/>
                  <a:pt x="810666" y="3638285"/>
                </a:cubicBezTo>
                <a:cubicBezTo>
                  <a:pt x="810170" y="3636499"/>
                  <a:pt x="809922" y="3634068"/>
                  <a:pt x="809922" y="3630993"/>
                </a:cubicBezTo>
                <a:cubicBezTo>
                  <a:pt x="809922" y="3629107"/>
                  <a:pt x="810021" y="3627520"/>
                  <a:pt x="810220" y="3626230"/>
                </a:cubicBezTo>
                <a:cubicBezTo>
                  <a:pt x="810418" y="3624940"/>
                  <a:pt x="810666" y="3623898"/>
                  <a:pt x="810964" y="3623105"/>
                </a:cubicBezTo>
                <a:cubicBezTo>
                  <a:pt x="811262" y="3622311"/>
                  <a:pt x="811683" y="3621740"/>
                  <a:pt x="812229" y="3621393"/>
                </a:cubicBezTo>
                <a:cubicBezTo>
                  <a:pt x="812775" y="3621046"/>
                  <a:pt x="813395" y="3620872"/>
                  <a:pt x="814089" y="3620872"/>
                </a:cubicBezTo>
                <a:cubicBezTo>
                  <a:pt x="815181" y="3620872"/>
                  <a:pt x="816793" y="3621542"/>
                  <a:pt x="818926" y="3622881"/>
                </a:cubicBezTo>
                <a:cubicBezTo>
                  <a:pt x="821060" y="3624221"/>
                  <a:pt x="823689" y="3625684"/>
                  <a:pt x="826814" y="3627272"/>
                </a:cubicBezTo>
                <a:cubicBezTo>
                  <a:pt x="829940" y="3628860"/>
                  <a:pt x="833636" y="3630323"/>
                  <a:pt x="837902" y="3631662"/>
                </a:cubicBezTo>
                <a:cubicBezTo>
                  <a:pt x="842168" y="3633002"/>
                  <a:pt x="847080" y="3633671"/>
                  <a:pt x="852636" y="3633671"/>
                </a:cubicBezTo>
                <a:cubicBezTo>
                  <a:pt x="856803" y="3633671"/>
                  <a:pt x="860573" y="3633225"/>
                  <a:pt x="863947" y="3632332"/>
                </a:cubicBezTo>
                <a:cubicBezTo>
                  <a:pt x="867320" y="3631439"/>
                  <a:pt x="870247" y="3630125"/>
                  <a:pt x="872728" y="3628388"/>
                </a:cubicBezTo>
                <a:cubicBezTo>
                  <a:pt x="875208" y="3626652"/>
                  <a:pt x="877118" y="3624444"/>
                  <a:pt x="878458" y="3621765"/>
                </a:cubicBezTo>
                <a:cubicBezTo>
                  <a:pt x="879797" y="3619086"/>
                  <a:pt x="880467" y="3615911"/>
                  <a:pt x="880467" y="3612240"/>
                </a:cubicBezTo>
                <a:cubicBezTo>
                  <a:pt x="880467" y="3608470"/>
                  <a:pt x="879499" y="3605295"/>
                  <a:pt x="877565" y="3602715"/>
                </a:cubicBezTo>
                <a:cubicBezTo>
                  <a:pt x="875630" y="3600136"/>
                  <a:pt x="873075" y="3597854"/>
                  <a:pt x="869900" y="3595869"/>
                </a:cubicBezTo>
                <a:cubicBezTo>
                  <a:pt x="866725" y="3593885"/>
                  <a:pt x="863153" y="3592124"/>
                  <a:pt x="859184" y="3590586"/>
                </a:cubicBezTo>
                <a:cubicBezTo>
                  <a:pt x="855216" y="3589048"/>
                  <a:pt x="851123" y="3587436"/>
                  <a:pt x="846906" y="3585749"/>
                </a:cubicBezTo>
                <a:cubicBezTo>
                  <a:pt x="842689" y="3584062"/>
                  <a:pt x="838572" y="3582152"/>
                  <a:pt x="834553" y="3580019"/>
                </a:cubicBezTo>
                <a:cubicBezTo>
                  <a:pt x="830535" y="3577886"/>
                  <a:pt x="826938" y="3575281"/>
                  <a:pt x="823763" y="3572205"/>
                </a:cubicBezTo>
                <a:cubicBezTo>
                  <a:pt x="820588" y="3569130"/>
                  <a:pt x="818033" y="3565459"/>
                  <a:pt x="816099" y="3561192"/>
                </a:cubicBezTo>
                <a:cubicBezTo>
                  <a:pt x="814164" y="3556926"/>
                  <a:pt x="813197" y="3551816"/>
                  <a:pt x="813197" y="3545863"/>
                </a:cubicBezTo>
                <a:cubicBezTo>
                  <a:pt x="813197" y="3540604"/>
                  <a:pt x="814214" y="3535569"/>
                  <a:pt x="816247" y="3530757"/>
                </a:cubicBezTo>
                <a:cubicBezTo>
                  <a:pt x="818281" y="3525945"/>
                  <a:pt x="821332" y="3521728"/>
                  <a:pt x="825400" y="3518106"/>
                </a:cubicBezTo>
                <a:cubicBezTo>
                  <a:pt x="829468" y="3514485"/>
                  <a:pt x="834553" y="3511583"/>
                  <a:pt x="840655" y="3509400"/>
                </a:cubicBezTo>
                <a:cubicBezTo>
                  <a:pt x="846757" y="3507217"/>
                  <a:pt x="853876" y="3506126"/>
                  <a:pt x="862012" y="3506126"/>
                </a:cubicBezTo>
                <a:close/>
                <a:moveTo>
                  <a:pt x="738187" y="3506126"/>
                </a:moveTo>
                <a:cubicBezTo>
                  <a:pt x="741759" y="3506126"/>
                  <a:pt x="745331" y="3506423"/>
                  <a:pt x="748903" y="3507019"/>
                </a:cubicBezTo>
                <a:cubicBezTo>
                  <a:pt x="752475" y="3507614"/>
                  <a:pt x="755699" y="3508358"/>
                  <a:pt x="758577" y="3509251"/>
                </a:cubicBezTo>
                <a:cubicBezTo>
                  <a:pt x="761454" y="3510144"/>
                  <a:pt x="763910" y="3511111"/>
                  <a:pt x="765943" y="3512153"/>
                </a:cubicBezTo>
                <a:cubicBezTo>
                  <a:pt x="767978" y="3513195"/>
                  <a:pt x="769515" y="3514113"/>
                  <a:pt x="770557" y="3514907"/>
                </a:cubicBezTo>
                <a:cubicBezTo>
                  <a:pt x="771599" y="3515700"/>
                  <a:pt x="772294" y="3516395"/>
                  <a:pt x="772641" y="3516990"/>
                </a:cubicBezTo>
                <a:cubicBezTo>
                  <a:pt x="772988" y="3517585"/>
                  <a:pt x="773236" y="3518255"/>
                  <a:pt x="773385" y="3518999"/>
                </a:cubicBezTo>
                <a:cubicBezTo>
                  <a:pt x="773534" y="3519744"/>
                  <a:pt x="773683" y="3520661"/>
                  <a:pt x="773831" y="3521753"/>
                </a:cubicBezTo>
                <a:cubicBezTo>
                  <a:pt x="773980" y="3522844"/>
                  <a:pt x="774055" y="3524184"/>
                  <a:pt x="774055" y="3525771"/>
                </a:cubicBezTo>
                <a:cubicBezTo>
                  <a:pt x="774055" y="3527458"/>
                  <a:pt x="773980" y="3528921"/>
                  <a:pt x="773831" y="3530161"/>
                </a:cubicBezTo>
                <a:cubicBezTo>
                  <a:pt x="773683" y="3531402"/>
                  <a:pt x="773434" y="3532419"/>
                  <a:pt x="773087" y="3533212"/>
                </a:cubicBezTo>
                <a:cubicBezTo>
                  <a:pt x="772740" y="3534006"/>
                  <a:pt x="772319" y="3534577"/>
                  <a:pt x="771822" y="3534924"/>
                </a:cubicBezTo>
                <a:cubicBezTo>
                  <a:pt x="771326" y="3535271"/>
                  <a:pt x="770780" y="3535445"/>
                  <a:pt x="770185" y="3535445"/>
                </a:cubicBezTo>
                <a:cubicBezTo>
                  <a:pt x="769292" y="3535445"/>
                  <a:pt x="768002" y="3534899"/>
                  <a:pt x="766316" y="3533808"/>
                </a:cubicBezTo>
                <a:cubicBezTo>
                  <a:pt x="764629" y="3532717"/>
                  <a:pt x="762446" y="3531551"/>
                  <a:pt x="759767" y="3530310"/>
                </a:cubicBezTo>
                <a:cubicBezTo>
                  <a:pt x="757088" y="3529070"/>
                  <a:pt x="753938" y="3527904"/>
                  <a:pt x="750317" y="3526813"/>
                </a:cubicBezTo>
                <a:cubicBezTo>
                  <a:pt x="746695" y="3525722"/>
                  <a:pt x="742553" y="3525176"/>
                  <a:pt x="737890" y="3525176"/>
                </a:cubicBezTo>
                <a:cubicBezTo>
                  <a:pt x="733722" y="3525176"/>
                  <a:pt x="730051" y="3525647"/>
                  <a:pt x="726876" y="3526590"/>
                </a:cubicBezTo>
                <a:cubicBezTo>
                  <a:pt x="723701" y="3527532"/>
                  <a:pt x="721097" y="3528872"/>
                  <a:pt x="719063" y="3530608"/>
                </a:cubicBezTo>
                <a:cubicBezTo>
                  <a:pt x="717029" y="3532344"/>
                  <a:pt x="715491" y="3534403"/>
                  <a:pt x="714449" y="3536784"/>
                </a:cubicBezTo>
                <a:cubicBezTo>
                  <a:pt x="713407" y="3539166"/>
                  <a:pt x="712886" y="3541745"/>
                  <a:pt x="712886" y="3544523"/>
                </a:cubicBezTo>
                <a:cubicBezTo>
                  <a:pt x="712886" y="3548393"/>
                  <a:pt x="713878" y="3551642"/>
                  <a:pt x="715863" y="3554272"/>
                </a:cubicBezTo>
                <a:cubicBezTo>
                  <a:pt x="717848" y="3556901"/>
                  <a:pt x="720427" y="3559208"/>
                  <a:pt x="723602" y="3561192"/>
                </a:cubicBezTo>
                <a:cubicBezTo>
                  <a:pt x="726777" y="3563177"/>
                  <a:pt x="730398" y="3564963"/>
                  <a:pt x="734467" y="3566550"/>
                </a:cubicBezTo>
                <a:cubicBezTo>
                  <a:pt x="738534" y="3568138"/>
                  <a:pt x="742677" y="3569775"/>
                  <a:pt x="746894" y="3571461"/>
                </a:cubicBezTo>
                <a:cubicBezTo>
                  <a:pt x="751110" y="3573148"/>
                  <a:pt x="755278" y="3575033"/>
                  <a:pt x="759395" y="3577117"/>
                </a:cubicBezTo>
                <a:cubicBezTo>
                  <a:pt x="763513" y="3579200"/>
                  <a:pt x="767159" y="3581730"/>
                  <a:pt x="770334" y="3584707"/>
                </a:cubicBezTo>
                <a:cubicBezTo>
                  <a:pt x="773509" y="3587684"/>
                  <a:pt x="776064" y="3591255"/>
                  <a:pt x="777999" y="3595423"/>
                </a:cubicBezTo>
                <a:cubicBezTo>
                  <a:pt x="779933" y="3599590"/>
                  <a:pt x="780901" y="3604551"/>
                  <a:pt x="780901" y="3610305"/>
                </a:cubicBezTo>
                <a:cubicBezTo>
                  <a:pt x="780901" y="3617152"/>
                  <a:pt x="779636" y="3623253"/>
                  <a:pt x="777106" y="3628611"/>
                </a:cubicBezTo>
                <a:cubicBezTo>
                  <a:pt x="774576" y="3633969"/>
                  <a:pt x="770979" y="3638484"/>
                  <a:pt x="766316" y="3642155"/>
                </a:cubicBezTo>
                <a:cubicBezTo>
                  <a:pt x="761652" y="3645826"/>
                  <a:pt x="756096" y="3648604"/>
                  <a:pt x="749647" y="3650489"/>
                </a:cubicBezTo>
                <a:cubicBezTo>
                  <a:pt x="743198" y="3652374"/>
                  <a:pt x="736104" y="3653317"/>
                  <a:pt x="728364" y="3653317"/>
                </a:cubicBezTo>
                <a:cubicBezTo>
                  <a:pt x="723602" y="3653317"/>
                  <a:pt x="719063" y="3652945"/>
                  <a:pt x="714747" y="3652201"/>
                </a:cubicBezTo>
                <a:cubicBezTo>
                  <a:pt x="710431" y="3651456"/>
                  <a:pt x="706561" y="3650514"/>
                  <a:pt x="703138" y="3649373"/>
                </a:cubicBezTo>
                <a:cubicBezTo>
                  <a:pt x="699715" y="3648232"/>
                  <a:pt x="696813" y="3647041"/>
                  <a:pt x="694432" y="3645801"/>
                </a:cubicBezTo>
                <a:cubicBezTo>
                  <a:pt x="692050" y="3644561"/>
                  <a:pt x="690314" y="3643445"/>
                  <a:pt x="689223" y="3642452"/>
                </a:cubicBezTo>
                <a:cubicBezTo>
                  <a:pt x="688131" y="3641460"/>
                  <a:pt x="687338" y="3640071"/>
                  <a:pt x="686841" y="3638285"/>
                </a:cubicBezTo>
                <a:cubicBezTo>
                  <a:pt x="686345" y="3636499"/>
                  <a:pt x="686097" y="3634068"/>
                  <a:pt x="686097" y="3630993"/>
                </a:cubicBezTo>
                <a:cubicBezTo>
                  <a:pt x="686097" y="3629107"/>
                  <a:pt x="686196" y="3627520"/>
                  <a:pt x="686395" y="3626230"/>
                </a:cubicBezTo>
                <a:cubicBezTo>
                  <a:pt x="686594" y="3624940"/>
                  <a:pt x="686841" y="3623898"/>
                  <a:pt x="687139" y="3623105"/>
                </a:cubicBezTo>
                <a:cubicBezTo>
                  <a:pt x="687437" y="3622311"/>
                  <a:pt x="687858" y="3621740"/>
                  <a:pt x="688404" y="3621393"/>
                </a:cubicBezTo>
                <a:cubicBezTo>
                  <a:pt x="688950" y="3621046"/>
                  <a:pt x="689570" y="3620872"/>
                  <a:pt x="690264" y="3620872"/>
                </a:cubicBezTo>
                <a:cubicBezTo>
                  <a:pt x="691356" y="3620872"/>
                  <a:pt x="692968" y="3621542"/>
                  <a:pt x="695101" y="3622881"/>
                </a:cubicBezTo>
                <a:cubicBezTo>
                  <a:pt x="697235" y="3624221"/>
                  <a:pt x="699864" y="3625684"/>
                  <a:pt x="702989" y="3627272"/>
                </a:cubicBezTo>
                <a:cubicBezTo>
                  <a:pt x="706115" y="3628860"/>
                  <a:pt x="709811" y="3630323"/>
                  <a:pt x="714077" y="3631662"/>
                </a:cubicBezTo>
                <a:cubicBezTo>
                  <a:pt x="718343" y="3633002"/>
                  <a:pt x="723255" y="3633671"/>
                  <a:pt x="728811" y="3633671"/>
                </a:cubicBezTo>
                <a:cubicBezTo>
                  <a:pt x="732978" y="3633671"/>
                  <a:pt x="736748" y="3633225"/>
                  <a:pt x="740122" y="3632332"/>
                </a:cubicBezTo>
                <a:cubicBezTo>
                  <a:pt x="743495" y="3631439"/>
                  <a:pt x="746423" y="3630125"/>
                  <a:pt x="748903" y="3628388"/>
                </a:cubicBezTo>
                <a:cubicBezTo>
                  <a:pt x="751383" y="3626652"/>
                  <a:pt x="753293" y="3624444"/>
                  <a:pt x="754633" y="3621765"/>
                </a:cubicBezTo>
                <a:cubicBezTo>
                  <a:pt x="755972" y="3619086"/>
                  <a:pt x="756642" y="3615911"/>
                  <a:pt x="756642" y="3612240"/>
                </a:cubicBezTo>
                <a:cubicBezTo>
                  <a:pt x="756642" y="3608470"/>
                  <a:pt x="755674" y="3605295"/>
                  <a:pt x="753740" y="3602715"/>
                </a:cubicBezTo>
                <a:cubicBezTo>
                  <a:pt x="751805" y="3600136"/>
                  <a:pt x="749250" y="3597854"/>
                  <a:pt x="746075" y="3595869"/>
                </a:cubicBezTo>
                <a:cubicBezTo>
                  <a:pt x="742900" y="3593885"/>
                  <a:pt x="739328" y="3592124"/>
                  <a:pt x="735360" y="3590586"/>
                </a:cubicBezTo>
                <a:cubicBezTo>
                  <a:pt x="731391" y="3589048"/>
                  <a:pt x="727298" y="3587436"/>
                  <a:pt x="723081" y="3585749"/>
                </a:cubicBezTo>
                <a:cubicBezTo>
                  <a:pt x="718864" y="3584062"/>
                  <a:pt x="714747" y="3582152"/>
                  <a:pt x="710728" y="3580019"/>
                </a:cubicBezTo>
                <a:cubicBezTo>
                  <a:pt x="706710" y="3577886"/>
                  <a:pt x="703113" y="3575281"/>
                  <a:pt x="699938" y="3572205"/>
                </a:cubicBezTo>
                <a:cubicBezTo>
                  <a:pt x="696763" y="3569130"/>
                  <a:pt x="694208" y="3565459"/>
                  <a:pt x="692274" y="3561192"/>
                </a:cubicBezTo>
                <a:cubicBezTo>
                  <a:pt x="690339" y="3556926"/>
                  <a:pt x="689371" y="3551816"/>
                  <a:pt x="689371" y="3545863"/>
                </a:cubicBezTo>
                <a:cubicBezTo>
                  <a:pt x="689371" y="3540604"/>
                  <a:pt x="690388" y="3535569"/>
                  <a:pt x="692423" y="3530757"/>
                </a:cubicBezTo>
                <a:cubicBezTo>
                  <a:pt x="694456" y="3525945"/>
                  <a:pt x="697508" y="3521728"/>
                  <a:pt x="701576" y="3518106"/>
                </a:cubicBezTo>
                <a:cubicBezTo>
                  <a:pt x="705643" y="3514485"/>
                  <a:pt x="710728" y="3511583"/>
                  <a:pt x="716830" y="3509400"/>
                </a:cubicBezTo>
                <a:cubicBezTo>
                  <a:pt x="722932" y="3507217"/>
                  <a:pt x="730051" y="3506126"/>
                  <a:pt x="738187" y="3506126"/>
                </a:cubicBezTo>
                <a:close/>
                <a:moveTo>
                  <a:pt x="602009" y="3506126"/>
                </a:moveTo>
                <a:cubicBezTo>
                  <a:pt x="611634" y="3506126"/>
                  <a:pt x="619819" y="3507217"/>
                  <a:pt x="626566" y="3509400"/>
                </a:cubicBezTo>
                <a:cubicBezTo>
                  <a:pt x="633313" y="3511583"/>
                  <a:pt x="638770" y="3514783"/>
                  <a:pt x="642937" y="3518999"/>
                </a:cubicBezTo>
                <a:cubicBezTo>
                  <a:pt x="647105" y="3523216"/>
                  <a:pt x="650131" y="3528450"/>
                  <a:pt x="652016" y="3534701"/>
                </a:cubicBezTo>
                <a:cubicBezTo>
                  <a:pt x="653901" y="3540952"/>
                  <a:pt x="654843" y="3548244"/>
                  <a:pt x="654843" y="3556578"/>
                </a:cubicBezTo>
                <a:lnTo>
                  <a:pt x="654843" y="3646917"/>
                </a:lnTo>
                <a:cubicBezTo>
                  <a:pt x="654843" y="3648108"/>
                  <a:pt x="654447" y="3649001"/>
                  <a:pt x="653653" y="3649596"/>
                </a:cubicBezTo>
                <a:cubicBezTo>
                  <a:pt x="652859" y="3650191"/>
                  <a:pt x="651768" y="3650638"/>
                  <a:pt x="650379" y="3650935"/>
                </a:cubicBezTo>
                <a:cubicBezTo>
                  <a:pt x="648989" y="3651233"/>
                  <a:pt x="646956" y="3651382"/>
                  <a:pt x="644277" y="3651382"/>
                </a:cubicBezTo>
                <a:cubicBezTo>
                  <a:pt x="641697" y="3651382"/>
                  <a:pt x="639638" y="3651233"/>
                  <a:pt x="638100" y="3650935"/>
                </a:cubicBezTo>
                <a:cubicBezTo>
                  <a:pt x="636562" y="3650638"/>
                  <a:pt x="635446" y="3650191"/>
                  <a:pt x="634752" y="3649596"/>
                </a:cubicBezTo>
                <a:cubicBezTo>
                  <a:pt x="634057" y="3649001"/>
                  <a:pt x="633710" y="3648108"/>
                  <a:pt x="633710" y="3646917"/>
                </a:cubicBezTo>
                <a:lnTo>
                  <a:pt x="633710" y="3633523"/>
                </a:lnTo>
                <a:cubicBezTo>
                  <a:pt x="627856" y="3639773"/>
                  <a:pt x="621332" y="3644635"/>
                  <a:pt x="614139" y="3648108"/>
                </a:cubicBezTo>
                <a:cubicBezTo>
                  <a:pt x="606945" y="3651581"/>
                  <a:pt x="599330" y="3653317"/>
                  <a:pt x="591294" y="3653317"/>
                </a:cubicBezTo>
                <a:cubicBezTo>
                  <a:pt x="584249" y="3653317"/>
                  <a:pt x="577875" y="3652399"/>
                  <a:pt x="572169" y="3650563"/>
                </a:cubicBezTo>
                <a:cubicBezTo>
                  <a:pt x="566464" y="3648728"/>
                  <a:pt x="561603" y="3646074"/>
                  <a:pt x="557584" y="3642601"/>
                </a:cubicBezTo>
                <a:cubicBezTo>
                  <a:pt x="553566" y="3639129"/>
                  <a:pt x="550440" y="3634862"/>
                  <a:pt x="548208" y="3629802"/>
                </a:cubicBezTo>
                <a:cubicBezTo>
                  <a:pt x="545976" y="3624742"/>
                  <a:pt x="544859" y="3618987"/>
                  <a:pt x="544859" y="3612538"/>
                </a:cubicBezTo>
                <a:cubicBezTo>
                  <a:pt x="544859" y="3604997"/>
                  <a:pt x="546397" y="3598449"/>
                  <a:pt x="549473" y="3592893"/>
                </a:cubicBezTo>
                <a:cubicBezTo>
                  <a:pt x="552549" y="3587336"/>
                  <a:pt x="556964" y="3582723"/>
                  <a:pt x="562719" y="3579052"/>
                </a:cubicBezTo>
                <a:cubicBezTo>
                  <a:pt x="568474" y="3575381"/>
                  <a:pt x="575518" y="3572627"/>
                  <a:pt x="583853" y="3570792"/>
                </a:cubicBezTo>
                <a:cubicBezTo>
                  <a:pt x="592187" y="3568956"/>
                  <a:pt x="601563" y="3568038"/>
                  <a:pt x="611981" y="3568038"/>
                </a:cubicBezTo>
                <a:lnTo>
                  <a:pt x="630436" y="3568038"/>
                </a:lnTo>
                <a:lnTo>
                  <a:pt x="630436" y="3557620"/>
                </a:lnTo>
                <a:cubicBezTo>
                  <a:pt x="630436" y="3552461"/>
                  <a:pt x="629890" y="3547897"/>
                  <a:pt x="628798" y="3543928"/>
                </a:cubicBezTo>
                <a:cubicBezTo>
                  <a:pt x="627707" y="3539959"/>
                  <a:pt x="625946" y="3536660"/>
                  <a:pt x="623515" y="3534031"/>
                </a:cubicBezTo>
                <a:cubicBezTo>
                  <a:pt x="621084" y="3531402"/>
                  <a:pt x="617934" y="3529417"/>
                  <a:pt x="614065" y="3528078"/>
                </a:cubicBezTo>
                <a:cubicBezTo>
                  <a:pt x="610195" y="3526738"/>
                  <a:pt x="605432" y="3526069"/>
                  <a:pt x="599777" y="3526069"/>
                </a:cubicBezTo>
                <a:cubicBezTo>
                  <a:pt x="593725" y="3526069"/>
                  <a:pt x="588292" y="3526788"/>
                  <a:pt x="583480" y="3528227"/>
                </a:cubicBezTo>
                <a:cubicBezTo>
                  <a:pt x="578668" y="3529666"/>
                  <a:pt x="574452" y="3531253"/>
                  <a:pt x="570830" y="3532989"/>
                </a:cubicBezTo>
                <a:cubicBezTo>
                  <a:pt x="567208" y="3534726"/>
                  <a:pt x="564182" y="3536313"/>
                  <a:pt x="561751" y="3537752"/>
                </a:cubicBezTo>
                <a:cubicBezTo>
                  <a:pt x="559321" y="3539191"/>
                  <a:pt x="557510" y="3539910"/>
                  <a:pt x="556319" y="3539910"/>
                </a:cubicBezTo>
                <a:cubicBezTo>
                  <a:pt x="555525" y="3539910"/>
                  <a:pt x="554831" y="3539711"/>
                  <a:pt x="554236" y="3539314"/>
                </a:cubicBezTo>
                <a:cubicBezTo>
                  <a:pt x="553640" y="3538918"/>
                  <a:pt x="553119" y="3538322"/>
                  <a:pt x="552673" y="3537528"/>
                </a:cubicBezTo>
                <a:cubicBezTo>
                  <a:pt x="552226" y="3536735"/>
                  <a:pt x="551904" y="3535718"/>
                  <a:pt x="551706" y="3534477"/>
                </a:cubicBezTo>
                <a:cubicBezTo>
                  <a:pt x="551507" y="3533237"/>
                  <a:pt x="551408" y="3531873"/>
                  <a:pt x="551408" y="3530385"/>
                </a:cubicBezTo>
                <a:cubicBezTo>
                  <a:pt x="551408" y="3527904"/>
                  <a:pt x="551581" y="3525945"/>
                  <a:pt x="551929" y="3524506"/>
                </a:cubicBezTo>
                <a:cubicBezTo>
                  <a:pt x="552276" y="3523067"/>
                  <a:pt x="553119" y="3521703"/>
                  <a:pt x="554459" y="3520413"/>
                </a:cubicBezTo>
                <a:cubicBezTo>
                  <a:pt x="555798" y="3519123"/>
                  <a:pt x="558105" y="3517610"/>
                  <a:pt x="561379" y="3515874"/>
                </a:cubicBezTo>
                <a:cubicBezTo>
                  <a:pt x="564653" y="3514138"/>
                  <a:pt x="568424" y="3512550"/>
                  <a:pt x="572690" y="3511111"/>
                </a:cubicBezTo>
                <a:cubicBezTo>
                  <a:pt x="576957" y="3509673"/>
                  <a:pt x="581620" y="3508482"/>
                  <a:pt x="586680" y="3507540"/>
                </a:cubicBezTo>
                <a:cubicBezTo>
                  <a:pt x="591740" y="3506597"/>
                  <a:pt x="596850" y="3506126"/>
                  <a:pt x="602009" y="3506126"/>
                </a:cubicBezTo>
                <a:close/>
                <a:moveTo>
                  <a:pt x="230832" y="3506126"/>
                </a:moveTo>
                <a:cubicBezTo>
                  <a:pt x="239762" y="3506126"/>
                  <a:pt x="247277" y="3507639"/>
                  <a:pt x="253379" y="3510665"/>
                </a:cubicBezTo>
                <a:cubicBezTo>
                  <a:pt x="259482" y="3513691"/>
                  <a:pt x="264418" y="3517734"/>
                  <a:pt x="268188" y="3522794"/>
                </a:cubicBezTo>
                <a:cubicBezTo>
                  <a:pt x="271958" y="3527855"/>
                  <a:pt x="274662" y="3533783"/>
                  <a:pt x="276299" y="3540579"/>
                </a:cubicBezTo>
                <a:cubicBezTo>
                  <a:pt x="277936" y="3547376"/>
                  <a:pt x="278755" y="3555537"/>
                  <a:pt x="278755" y="3565062"/>
                </a:cubicBezTo>
                <a:lnTo>
                  <a:pt x="278755" y="3646768"/>
                </a:lnTo>
                <a:cubicBezTo>
                  <a:pt x="278755" y="3647562"/>
                  <a:pt x="278556" y="3648232"/>
                  <a:pt x="278160" y="3648777"/>
                </a:cubicBezTo>
                <a:cubicBezTo>
                  <a:pt x="277762" y="3649323"/>
                  <a:pt x="277118" y="3649795"/>
                  <a:pt x="276225" y="3650191"/>
                </a:cubicBezTo>
                <a:cubicBezTo>
                  <a:pt x="275332" y="3650588"/>
                  <a:pt x="274091" y="3650886"/>
                  <a:pt x="272504" y="3651084"/>
                </a:cubicBezTo>
                <a:cubicBezTo>
                  <a:pt x="270916" y="3651283"/>
                  <a:pt x="268932" y="3651382"/>
                  <a:pt x="266551" y="3651382"/>
                </a:cubicBezTo>
                <a:cubicBezTo>
                  <a:pt x="264070" y="3651382"/>
                  <a:pt x="262037" y="3651283"/>
                  <a:pt x="260449" y="3651084"/>
                </a:cubicBezTo>
                <a:cubicBezTo>
                  <a:pt x="258862" y="3650886"/>
                  <a:pt x="257621" y="3650588"/>
                  <a:pt x="256728" y="3650191"/>
                </a:cubicBezTo>
                <a:cubicBezTo>
                  <a:pt x="255835" y="3649795"/>
                  <a:pt x="255190" y="3649323"/>
                  <a:pt x="254793" y="3648777"/>
                </a:cubicBezTo>
                <a:cubicBezTo>
                  <a:pt x="254397" y="3648232"/>
                  <a:pt x="254198" y="3647562"/>
                  <a:pt x="254198" y="3646768"/>
                </a:cubicBezTo>
                <a:lnTo>
                  <a:pt x="254198" y="3568336"/>
                </a:lnTo>
                <a:cubicBezTo>
                  <a:pt x="254198" y="3560696"/>
                  <a:pt x="253603" y="3554545"/>
                  <a:pt x="252412" y="3549881"/>
                </a:cubicBezTo>
                <a:cubicBezTo>
                  <a:pt x="251222" y="3545218"/>
                  <a:pt x="249485" y="3541200"/>
                  <a:pt x="247203" y="3537826"/>
                </a:cubicBezTo>
                <a:cubicBezTo>
                  <a:pt x="244921" y="3534453"/>
                  <a:pt x="241970" y="3531873"/>
                  <a:pt x="238348" y="3530087"/>
                </a:cubicBezTo>
                <a:cubicBezTo>
                  <a:pt x="234726" y="3528301"/>
                  <a:pt x="230534" y="3527408"/>
                  <a:pt x="225772" y="3527408"/>
                </a:cubicBezTo>
                <a:cubicBezTo>
                  <a:pt x="219620" y="3527408"/>
                  <a:pt x="213469" y="3529591"/>
                  <a:pt x="207317" y="3533957"/>
                </a:cubicBezTo>
                <a:cubicBezTo>
                  <a:pt x="201166" y="3538322"/>
                  <a:pt x="194717" y="3544722"/>
                  <a:pt x="187970" y="3553155"/>
                </a:cubicBezTo>
                <a:lnTo>
                  <a:pt x="187970" y="3646768"/>
                </a:lnTo>
                <a:cubicBezTo>
                  <a:pt x="187970" y="3647562"/>
                  <a:pt x="187771" y="3648232"/>
                  <a:pt x="187374" y="3648777"/>
                </a:cubicBezTo>
                <a:cubicBezTo>
                  <a:pt x="186977" y="3649323"/>
                  <a:pt x="186333" y="3649795"/>
                  <a:pt x="185440" y="3650191"/>
                </a:cubicBezTo>
                <a:cubicBezTo>
                  <a:pt x="184547" y="3650588"/>
                  <a:pt x="183306" y="3650886"/>
                  <a:pt x="181719" y="3651084"/>
                </a:cubicBezTo>
                <a:cubicBezTo>
                  <a:pt x="180131" y="3651283"/>
                  <a:pt x="178097" y="3651382"/>
                  <a:pt x="175617" y="3651382"/>
                </a:cubicBezTo>
                <a:cubicBezTo>
                  <a:pt x="173235" y="3651382"/>
                  <a:pt x="171251" y="3651283"/>
                  <a:pt x="169664" y="3651084"/>
                </a:cubicBezTo>
                <a:cubicBezTo>
                  <a:pt x="168076" y="3650886"/>
                  <a:pt x="166811" y="3650588"/>
                  <a:pt x="165869" y="3650191"/>
                </a:cubicBezTo>
                <a:cubicBezTo>
                  <a:pt x="164926" y="3649795"/>
                  <a:pt x="164281" y="3649323"/>
                  <a:pt x="163934" y="3648777"/>
                </a:cubicBezTo>
                <a:cubicBezTo>
                  <a:pt x="163587" y="3648232"/>
                  <a:pt x="163413" y="3647562"/>
                  <a:pt x="163413" y="3646768"/>
                </a:cubicBezTo>
                <a:lnTo>
                  <a:pt x="163413" y="3512823"/>
                </a:lnTo>
                <a:cubicBezTo>
                  <a:pt x="163413" y="3512029"/>
                  <a:pt x="163562" y="3511360"/>
                  <a:pt x="163859" y="3510814"/>
                </a:cubicBezTo>
                <a:cubicBezTo>
                  <a:pt x="164157" y="3510268"/>
                  <a:pt x="164752" y="3509772"/>
                  <a:pt x="165645" y="3509326"/>
                </a:cubicBezTo>
                <a:cubicBezTo>
                  <a:pt x="166538" y="3508879"/>
                  <a:pt x="167679" y="3508581"/>
                  <a:pt x="169068" y="3508433"/>
                </a:cubicBezTo>
                <a:cubicBezTo>
                  <a:pt x="170457" y="3508284"/>
                  <a:pt x="172293" y="3508209"/>
                  <a:pt x="174575" y="3508209"/>
                </a:cubicBezTo>
                <a:cubicBezTo>
                  <a:pt x="176758" y="3508209"/>
                  <a:pt x="178569" y="3508284"/>
                  <a:pt x="180007" y="3508433"/>
                </a:cubicBezTo>
                <a:cubicBezTo>
                  <a:pt x="181446" y="3508581"/>
                  <a:pt x="182562" y="3508879"/>
                  <a:pt x="183356" y="3509326"/>
                </a:cubicBezTo>
                <a:cubicBezTo>
                  <a:pt x="184150" y="3509772"/>
                  <a:pt x="184720" y="3510268"/>
                  <a:pt x="185067" y="3510814"/>
                </a:cubicBezTo>
                <a:cubicBezTo>
                  <a:pt x="185415" y="3511360"/>
                  <a:pt x="185588" y="3512029"/>
                  <a:pt x="185588" y="3512823"/>
                </a:cubicBezTo>
                <a:lnTo>
                  <a:pt x="185588" y="3530534"/>
                </a:lnTo>
                <a:cubicBezTo>
                  <a:pt x="193129" y="3522100"/>
                  <a:pt x="200645" y="3515924"/>
                  <a:pt x="208136" y="3512004"/>
                </a:cubicBezTo>
                <a:cubicBezTo>
                  <a:pt x="215627" y="3508085"/>
                  <a:pt x="223192" y="3506126"/>
                  <a:pt x="230832" y="3506126"/>
                </a:cubicBezTo>
                <a:close/>
                <a:moveTo>
                  <a:pt x="68609" y="3506126"/>
                </a:moveTo>
                <a:cubicBezTo>
                  <a:pt x="78234" y="3506126"/>
                  <a:pt x="86419" y="3507217"/>
                  <a:pt x="93166" y="3509400"/>
                </a:cubicBezTo>
                <a:cubicBezTo>
                  <a:pt x="99913" y="3511583"/>
                  <a:pt x="105370" y="3514783"/>
                  <a:pt x="109537" y="3518999"/>
                </a:cubicBezTo>
                <a:cubicBezTo>
                  <a:pt x="113704" y="3523216"/>
                  <a:pt x="116730" y="3528450"/>
                  <a:pt x="118616" y="3534701"/>
                </a:cubicBezTo>
                <a:cubicBezTo>
                  <a:pt x="120501" y="3540952"/>
                  <a:pt x="121444" y="3548244"/>
                  <a:pt x="121444" y="3556578"/>
                </a:cubicBezTo>
                <a:lnTo>
                  <a:pt x="121444" y="3646917"/>
                </a:lnTo>
                <a:cubicBezTo>
                  <a:pt x="121444" y="3648108"/>
                  <a:pt x="121046" y="3649001"/>
                  <a:pt x="120253" y="3649596"/>
                </a:cubicBezTo>
                <a:cubicBezTo>
                  <a:pt x="119459" y="3650191"/>
                  <a:pt x="118368" y="3650638"/>
                  <a:pt x="116978" y="3650935"/>
                </a:cubicBezTo>
                <a:cubicBezTo>
                  <a:pt x="115590" y="3651233"/>
                  <a:pt x="113555" y="3651382"/>
                  <a:pt x="110876" y="3651382"/>
                </a:cubicBezTo>
                <a:cubicBezTo>
                  <a:pt x="108297" y="3651382"/>
                  <a:pt x="106238" y="3651233"/>
                  <a:pt x="104700" y="3650935"/>
                </a:cubicBezTo>
                <a:cubicBezTo>
                  <a:pt x="103162" y="3650638"/>
                  <a:pt x="102046" y="3650191"/>
                  <a:pt x="101352" y="3649596"/>
                </a:cubicBezTo>
                <a:cubicBezTo>
                  <a:pt x="100657" y="3649001"/>
                  <a:pt x="100310" y="3648108"/>
                  <a:pt x="100310" y="3646917"/>
                </a:cubicBezTo>
                <a:lnTo>
                  <a:pt x="100310" y="3633523"/>
                </a:lnTo>
                <a:cubicBezTo>
                  <a:pt x="94456" y="3639773"/>
                  <a:pt x="87932" y="3644635"/>
                  <a:pt x="80739" y="3648108"/>
                </a:cubicBezTo>
                <a:cubicBezTo>
                  <a:pt x="73546" y="3651581"/>
                  <a:pt x="65931" y="3653317"/>
                  <a:pt x="57894" y="3653317"/>
                </a:cubicBezTo>
                <a:cubicBezTo>
                  <a:pt x="50849" y="3653317"/>
                  <a:pt x="44474" y="3652399"/>
                  <a:pt x="38769" y="3650563"/>
                </a:cubicBezTo>
                <a:cubicBezTo>
                  <a:pt x="33064" y="3648728"/>
                  <a:pt x="28202" y="3646074"/>
                  <a:pt x="24184" y="3642601"/>
                </a:cubicBezTo>
                <a:cubicBezTo>
                  <a:pt x="20166" y="3639129"/>
                  <a:pt x="17041" y="3634862"/>
                  <a:pt x="14808" y="3629802"/>
                </a:cubicBezTo>
                <a:cubicBezTo>
                  <a:pt x="12576" y="3624742"/>
                  <a:pt x="11459" y="3618987"/>
                  <a:pt x="11459" y="3612538"/>
                </a:cubicBezTo>
                <a:cubicBezTo>
                  <a:pt x="11459" y="3604997"/>
                  <a:pt x="12997" y="3598449"/>
                  <a:pt x="16073" y="3592893"/>
                </a:cubicBezTo>
                <a:cubicBezTo>
                  <a:pt x="19149" y="3587336"/>
                  <a:pt x="23564" y="3582723"/>
                  <a:pt x="29319" y="3579052"/>
                </a:cubicBezTo>
                <a:cubicBezTo>
                  <a:pt x="35073" y="3575381"/>
                  <a:pt x="42118" y="3572627"/>
                  <a:pt x="50452" y="3570792"/>
                </a:cubicBezTo>
                <a:cubicBezTo>
                  <a:pt x="58787" y="3568956"/>
                  <a:pt x="68163" y="3568038"/>
                  <a:pt x="78581" y="3568038"/>
                </a:cubicBezTo>
                <a:lnTo>
                  <a:pt x="97036" y="3568038"/>
                </a:lnTo>
                <a:lnTo>
                  <a:pt x="97036" y="3557620"/>
                </a:lnTo>
                <a:cubicBezTo>
                  <a:pt x="97036" y="3552461"/>
                  <a:pt x="96490" y="3547897"/>
                  <a:pt x="95399" y="3543928"/>
                </a:cubicBezTo>
                <a:cubicBezTo>
                  <a:pt x="94307" y="3539959"/>
                  <a:pt x="92546" y="3536660"/>
                  <a:pt x="90115" y="3534031"/>
                </a:cubicBezTo>
                <a:cubicBezTo>
                  <a:pt x="87684" y="3531402"/>
                  <a:pt x="84534" y="3529417"/>
                  <a:pt x="80664" y="3528078"/>
                </a:cubicBezTo>
                <a:cubicBezTo>
                  <a:pt x="76795" y="3526738"/>
                  <a:pt x="72032" y="3526069"/>
                  <a:pt x="66377" y="3526069"/>
                </a:cubicBezTo>
                <a:cubicBezTo>
                  <a:pt x="60325" y="3526069"/>
                  <a:pt x="54893" y="3526788"/>
                  <a:pt x="50080" y="3528227"/>
                </a:cubicBezTo>
                <a:cubicBezTo>
                  <a:pt x="45268" y="3529666"/>
                  <a:pt x="41051" y="3531253"/>
                  <a:pt x="37430" y="3532989"/>
                </a:cubicBezTo>
                <a:cubicBezTo>
                  <a:pt x="33809" y="3534726"/>
                  <a:pt x="30782" y="3536313"/>
                  <a:pt x="28351" y="3537752"/>
                </a:cubicBezTo>
                <a:cubicBezTo>
                  <a:pt x="25920" y="3539191"/>
                  <a:pt x="24110" y="3539910"/>
                  <a:pt x="22919" y="3539910"/>
                </a:cubicBezTo>
                <a:cubicBezTo>
                  <a:pt x="22126" y="3539910"/>
                  <a:pt x="21431" y="3539711"/>
                  <a:pt x="20836" y="3539314"/>
                </a:cubicBezTo>
                <a:cubicBezTo>
                  <a:pt x="20240" y="3538918"/>
                  <a:pt x="19720" y="3538322"/>
                  <a:pt x="19273" y="3537528"/>
                </a:cubicBezTo>
                <a:cubicBezTo>
                  <a:pt x="18827" y="3536735"/>
                  <a:pt x="18504" y="3535718"/>
                  <a:pt x="18305" y="3534477"/>
                </a:cubicBezTo>
                <a:cubicBezTo>
                  <a:pt x="18107" y="3533237"/>
                  <a:pt x="18008" y="3531873"/>
                  <a:pt x="18008" y="3530385"/>
                </a:cubicBezTo>
                <a:cubicBezTo>
                  <a:pt x="18008" y="3527904"/>
                  <a:pt x="18181" y="3525945"/>
                  <a:pt x="18529" y="3524506"/>
                </a:cubicBezTo>
                <a:cubicBezTo>
                  <a:pt x="18876" y="3523067"/>
                  <a:pt x="19720" y="3521703"/>
                  <a:pt x="21059" y="3520413"/>
                </a:cubicBezTo>
                <a:cubicBezTo>
                  <a:pt x="22398" y="3519123"/>
                  <a:pt x="24705" y="3517610"/>
                  <a:pt x="27980" y="3515874"/>
                </a:cubicBezTo>
                <a:cubicBezTo>
                  <a:pt x="31254" y="3514138"/>
                  <a:pt x="35024" y="3512550"/>
                  <a:pt x="39290" y="3511111"/>
                </a:cubicBezTo>
                <a:cubicBezTo>
                  <a:pt x="43557" y="3509673"/>
                  <a:pt x="48220" y="3508482"/>
                  <a:pt x="53280" y="3507540"/>
                </a:cubicBezTo>
                <a:cubicBezTo>
                  <a:pt x="58340" y="3506597"/>
                  <a:pt x="63450" y="3506126"/>
                  <a:pt x="68609" y="3506126"/>
                </a:cubicBezTo>
                <a:close/>
                <a:moveTo>
                  <a:pt x="1314896" y="3472342"/>
                </a:moveTo>
                <a:cubicBezTo>
                  <a:pt x="1317377" y="3472342"/>
                  <a:pt x="1319411" y="3472441"/>
                  <a:pt x="1320998" y="3472639"/>
                </a:cubicBezTo>
                <a:cubicBezTo>
                  <a:pt x="1322586" y="3472838"/>
                  <a:pt x="1323826" y="3473160"/>
                  <a:pt x="1324719" y="3473607"/>
                </a:cubicBezTo>
                <a:cubicBezTo>
                  <a:pt x="1325612" y="3474053"/>
                  <a:pt x="1326257" y="3474574"/>
                  <a:pt x="1326654" y="3475169"/>
                </a:cubicBezTo>
                <a:cubicBezTo>
                  <a:pt x="1327050" y="3475765"/>
                  <a:pt x="1327249" y="3476410"/>
                  <a:pt x="1327249" y="3477104"/>
                </a:cubicBezTo>
                <a:lnTo>
                  <a:pt x="1327249" y="3508953"/>
                </a:lnTo>
                <a:lnTo>
                  <a:pt x="1361628" y="3508953"/>
                </a:lnTo>
                <a:cubicBezTo>
                  <a:pt x="1362422" y="3508953"/>
                  <a:pt x="1363116" y="3509127"/>
                  <a:pt x="1363712" y="3509474"/>
                </a:cubicBezTo>
                <a:cubicBezTo>
                  <a:pt x="1364307" y="3509822"/>
                  <a:pt x="1364828" y="3510417"/>
                  <a:pt x="1365274" y="3511260"/>
                </a:cubicBezTo>
                <a:cubicBezTo>
                  <a:pt x="1365721" y="3512104"/>
                  <a:pt x="1366043" y="3513170"/>
                  <a:pt x="1366242" y="3514460"/>
                </a:cubicBezTo>
                <a:cubicBezTo>
                  <a:pt x="1366440" y="3515750"/>
                  <a:pt x="1366540" y="3517338"/>
                  <a:pt x="1366540" y="3519223"/>
                </a:cubicBezTo>
                <a:cubicBezTo>
                  <a:pt x="1366540" y="3522794"/>
                  <a:pt x="1366093" y="3525374"/>
                  <a:pt x="1365200" y="3526962"/>
                </a:cubicBezTo>
                <a:cubicBezTo>
                  <a:pt x="1364307" y="3528549"/>
                  <a:pt x="1363116" y="3529343"/>
                  <a:pt x="1361628" y="3529343"/>
                </a:cubicBezTo>
                <a:lnTo>
                  <a:pt x="1327249" y="3529343"/>
                </a:lnTo>
                <a:lnTo>
                  <a:pt x="1327249" y="3604055"/>
                </a:lnTo>
                <a:cubicBezTo>
                  <a:pt x="1327249" y="3613282"/>
                  <a:pt x="1328613" y="3620252"/>
                  <a:pt x="1331342" y="3624965"/>
                </a:cubicBezTo>
                <a:cubicBezTo>
                  <a:pt x="1334070" y="3629678"/>
                  <a:pt x="1338957" y="3632034"/>
                  <a:pt x="1346001" y="3632034"/>
                </a:cubicBezTo>
                <a:cubicBezTo>
                  <a:pt x="1348283" y="3632034"/>
                  <a:pt x="1350317" y="3631811"/>
                  <a:pt x="1352103" y="3631365"/>
                </a:cubicBezTo>
                <a:cubicBezTo>
                  <a:pt x="1353889" y="3630918"/>
                  <a:pt x="1355477" y="3630447"/>
                  <a:pt x="1356866" y="3629951"/>
                </a:cubicBezTo>
                <a:cubicBezTo>
                  <a:pt x="1358255" y="3629455"/>
                  <a:pt x="1359445" y="3628983"/>
                  <a:pt x="1360438" y="3628537"/>
                </a:cubicBezTo>
                <a:cubicBezTo>
                  <a:pt x="1361430" y="3628090"/>
                  <a:pt x="1362323" y="3627867"/>
                  <a:pt x="1363116" y="3627867"/>
                </a:cubicBezTo>
                <a:cubicBezTo>
                  <a:pt x="1363613" y="3627867"/>
                  <a:pt x="1364084" y="3627991"/>
                  <a:pt x="1364530" y="3628239"/>
                </a:cubicBezTo>
                <a:cubicBezTo>
                  <a:pt x="1364977" y="3628487"/>
                  <a:pt x="1365324" y="3628959"/>
                  <a:pt x="1365572" y="3629653"/>
                </a:cubicBezTo>
                <a:cubicBezTo>
                  <a:pt x="1365820" y="3630348"/>
                  <a:pt x="1366043" y="3631290"/>
                  <a:pt x="1366242" y="3632481"/>
                </a:cubicBezTo>
                <a:cubicBezTo>
                  <a:pt x="1366440" y="3633671"/>
                  <a:pt x="1366540" y="3635160"/>
                  <a:pt x="1366540" y="3636946"/>
                </a:cubicBezTo>
                <a:cubicBezTo>
                  <a:pt x="1366540" y="3639823"/>
                  <a:pt x="1366341" y="3642105"/>
                  <a:pt x="1365944" y="3643792"/>
                </a:cubicBezTo>
                <a:cubicBezTo>
                  <a:pt x="1365547" y="3645479"/>
                  <a:pt x="1364952" y="3646719"/>
                  <a:pt x="1364158" y="3647512"/>
                </a:cubicBezTo>
                <a:cubicBezTo>
                  <a:pt x="1363365" y="3648306"/>
                  <a:pt x="1362174" y="3649050"/>
                  <a:pt x="1360586" y="3649745"/>
                </a:cubicBezTo>
                <a:cubicBezTo>
                  <a:pt x="1358999" y="3650440"/>
                  <a:pt x="1357188" y="3651010"/>
                  <a:pt x="1355154" y="3651456"/>
                </a:cubicBezTo>
                <a:cubicBezTo>
                  <a:pt x="1353120" y="3651903"/>
                  <a:pt x="1350962" y="3652275"/>
                  <a:pt x="1348680" y="3652573"/>
                </a:cubicBezTo>
                <a:cubicBezTo>
                  <a:pt x="1346398" y="3652870"/>
                  <a:pt x="1344116" y="3653019"/>
                  <a:pt x="1341834" y="3653019"/>
                </a:cubicBezTo>
                <a:cubicBezTo>
                  <a:pt x="1334889" y="3653019"/>
                  <a:pt x="1328936" y="3652101"/>
                  <a:pt x="1323975" y="3650266"/>
                </a:cubicBezTo>
                <a:cubicBezTo>
                  <a:pt x="1319014" y="3648430"/>
                  <a:pt x="1314946" y="3645652"/>
                  <a:pt x="1311771" y="3641931"/>
                </a:cubicBezTo>
                <a:cubicBezTo>
                  <a:pt x="1308596" y="3638211"/>
                  <a:pt x="1306289" y="3633498"/>
                  <a:pt x="1304850" y="3627793"/>
                </a:cubicBezTo>
                <a:cubicBezTo>
                  <a:pt x="1303412" y="3622088"/>
                  <a:pt x="1302692" y="3615366"/>
                  <a:pt x="1302692" y="3607627"/>
                </a:cubicBezTo>
                <a:lnTo>
                  <a:pt x="1302692" y="3529343"/>
                </a:lnTo>
                <a:lnTo>
                  <a:pt x="1283940" y="3529343"/>
                </a:lnTo>
                <a:cubicBezTo>
                  <a:pt x="1282452" y="3529343"/>
                  <a:pt x="1281261" y="3528549"/>
                  <a:pt x="1280368" y="3526962"/>
                </a:cubicBezTo>
                <a:cubicBezTo>
                  <a:pt x="1279475" y="3525374"/>
                  <a:pt x="1279029" y="3522794"/>
                  <a:pt x="1279029" y="3519223"/>
                </a:cubicBezTo>
                <a:cubicBezTo>
                  <a:pt x="1279029" y="3517338"/>
                  <a:pt x="1279153" y="3515750"/>
                  <a:pt x="1279401" y="3514460"/>
                </a:cubicBezTo>
                <a:cubicBezTo>
                  <a:pt x="1279649" y="3513170"/>
                  <a:pt x="1279971" y="3512104"/>
                  <a:pt x="1280368" y="3511260"/>
                </a:cubicBezTo>
                <a:cubicBezTo>
                  <a:pt x="1280765" y="3510417"/>
                  <a:pt x="1281286" y="3509822"/>
                  <a:pt x="1281931" y="3509474"/>
                </a:cubicBezTo>
                <a:cubicBezTo>
                  <a:pt x="1282576" y="3509127"/>
                  <a:pt x="1283295" y="3508953"/>
                  <a:pt x="1284089" y="3508953"/>
                </a:cubicBezTo>
                <a:lnTo>
                  <a:pt x="1302692" y="3508953"/>
                </a:lnTo>
                <a:lnTo>
                  <a:pt x="1302692" y="3477104"/>
                </a:lnTo>
                <a:cubicBezTo>
                  <a:pt x="1302692" y="3476410"/>
                  <a:pt x="1302866" y="3475765"/>
                  <a:pt x="1303213" y="3475169"/>
                </a:cubicBezTo>
                <a:cubicBezTo>
                  <a:pt x="1303561" y="3474574"/>
                  <a:pt x="1304205" y="3474053"/>
                  <a:pt x="1305148" y="3473607"/>
                </a:cubicBezTo>
                <a:cubicBezTo>
                  <a:pt x="1306090" y="3473160"/>
                  <a:pt x="1307356" y="3472838"/>
                  <a:pt x="1308943" y="3472639"/>
                </a:cubicBezTo>
                <a:cubicBezTo>
                  <a:pt x="1310531" y="3472441"/>
                  <a:pt x="1312515" y="3472342"/>
                  <a:pt x="1314896" y="3472342"/>
                </a:cubicBezTo>
                <a:close/>
                <a:moveTo>
                  <a:pt x="1152971" y="3472342"/>
                </a:moveTo>
                <a:cubicBezTo>
                  <a:pt x="1155452" y="3472342"/>
                  <a:pt x="1157486" y="3472441"/>
                  <a:pt x="1159073" y="3472639"/>
                </a:cubicBezTo>
                <a:cubicBezTo>
                  <a:pt x="1160661" y="3472838"/>
                  <a:pt x="1161901" y="3473160"/>
                  <a:pt x="1162794" y="3473607"/>
                </a:cubicBezTo>
                <a:cubicBezTo>
                  <a:pt x="1163687" y="3474053"/>
                  <a:pt x="1164332" y="3474574"/>
                  <a:pt x="1164729" y="3475169"/>
                </a:cubicBezTo>
                <a:cubicBezTo>
                  <a:pt x="1165125" y="3475765"/>
                  <a:pt x="1165324" y="3476410"/>
                  <a:pt x="1165324" y="3477104"/>
                </a:cubicBezTo>
                <a:lnTo>
                  <a:pt x="1165324" y="3508953"/>
                </a:lnTo>
                <a:lnTo>
                  <a:pt x="1199703" y="3508953"/>
                </a:lnTo>
                <a:cubicBezTo>
                  <a:pt x="1200497" y="3508953"/>
                  <a:pt x="1201191" y="3509127"/>
                  <a:pt x="1201787" y="3509474"/>
                </a:cubicBezTo>
                <a:cubicBezTo>
                  <a:pt x="1202382" y="3509822"/>
                  <a:pt x="1202903" y="3510417"/>
                  <a:pt x="1203349" y="3511260"/>
                </a:cubicBezTo>
                <a:cubicBezTo>
                  <a:pt x="1203796" y="3512104"/>
                  <a:pt x="1204118" y="3513170"/>
                  <a:pt x="1204317" y="3514460"/>
                </a:cubicBezTo>
                <a:cubicBezTo>
                  <a:pt x="1204515" y="3515750"/>
                  <a:pt x="1204615" y="3517338"/>
                  <a:pt x="1204615" y="3519223"/>
                </a:cubicBezTo>
                <a:cubicBezTo>
                  <a:pt x="1204615" y="3522794"/>
                  <a:pt x="1204168" y="3525374"/>
                  <a:pt x="1203275" y="3526962"/>
                </a:cubicBezTo>
                <a:cubicBezTo>
                  <a:pt x="1202382" y="3528549"/>
                  <a:pt x="1201191" y="3529343"/>
                  <a:pt x="1199703" y="3529343"/>
                </a:cubicBezTo>
                <a:lnTo>
                  <a:pt x="1165324" y="3529343"/>
                </a:lnTo>
                <a:lnTo>
                  <a:pt x="1165324" y="3604055"/>
                </a:lnTo>
                <a:cubicBezTo>
                  <a:pt x="1165324" y="3613282"/>
                  <a:pt x="1166688" y="3620252"/>
                  <a:pt x="1169417" y="3624965"/>
                </a:cubicBezTo>
                <a:cubicBezTo>
                  <a:pt x="1172145" y="3629678"/>
                  <a:pt x="1177032" y="3632034"/>
                  <a:pt x="1184076" y="3632034"/>
                </a:cubicBezTo>
                <a:cubicBezTo>
                  <a:pt x="1186358" y="3632034"/>
                  <a:pt x="1188392" y="3631811"/>
                  <a:pt x="1190178" y="3631365"/>
                </a:cubicBezTo>
                <a:cubicBezTo>
                  <a:pt x="1191964" y="3630918"/>
                  <a:pt x="1193552" y="3630447"/>
                  <a:pt x="1194941" y="3629951"/>
                </a:cubicBezTo>
                <a:cubicBezTo>
                  <a:pt x="1196330" y="3629455"/>
                  <a:pt x="1197520" y="3628983"/>
                  <a:pt x="1198513" y="3628537"/>
                </a:cubicBezTo>
                <a:cubicBezTo>
                  <a:pt x="1199505" y="3628090"/>
                  <a:pt x="1200398" y="3627867"/>
                  <a:pt x="1201191" y="3627867"/>
                </a:cubicBezTo>
                <a:cubicBezTo>
                  <a:pt x="1201688" y="3627867"/>
                  <a:pt x="1202159" y="3627991"/>
                  <a:pt x="1202605" y="3628239"/>
                </a:cubicBezTo>
                <a:cubicBezTo>
                  <a:pt x="1203052" y="3628487"/>
                  <a:pt x="1203399" y="3628959"/>
                  <a:pt x="1203647" y="3629653"/>
                </a:cubicBezTo>
                <a:cubicBezTo>
                  <a:pt x="1203895" y="3630348"/>
                  <a:pt x="1204118" y="3631290"/>
                  <a:pt x="1204317" y="3632481"/>
                </a:cubicBezTo>
                <a:cubicBezTo>
                  <a:pt x="1204515" y="3633671"/>
                  <a:pt x="1204615" y="3635160"/>
                  <a:pt x="1204615" y="3636946"/>
                </a:cubicBezTo>
                <a:cubicBezTo>
                  <a:pt x="1204615" y="3639823"/>
                  <a:pt x="1204416" y="3642105"/>
                  <a:pt x="1204019" y="3643792"/>
                </a:cubicBezTo>
                <a:cubicBezTo>
                  <a:pt x="1203622" y="3645479"/>
                  <a:pt x="1203027" y="3646719"/>
                  <a:pt x="1202233" y="3647512"/>
                </a:cubicBezTo>
                <a:cubicBezTo>
                  <a:pt x="1201440" y="3648306"/>
                  <a:pt x="1200249" y="3649050"/>
                  <a:pt x="1198661" y="3649745"/>
                </a:cubicBezTo>
                <a:cubicBezTo>
                  <a:pt x="1197074" y="3650440"/>
                  <a:pt x="1195263" y="3651010"/>
                  <a:pt x="1193229" y="3651456"/>
                </a:cubicBezTo>
                <a:cubicBezTo>
                  <a:pt x="1191195" y="3651903"/>
                  <a:pt x="1189037" y="3652275"/>
                  <a:pt x="1186755" y="3652573"/>
                </a:cubicBezTo>
                <a:cubicBezTo>
                  <a:pt x="1184473" y="3652870"/>
                  <a:pt x="1182191" y="3653019"/>
                  <a:pt x="1179909" y="3653019"/>
                </a:cubicBezTo>
                <a:cubicBezTo>
                  <a:pt x="1172964" y="3653019"/>
                  <a:pt x="1167011" y="3652101"/>
                  <a:pt x="1162050" y="3650266"/>
                </a:cubicBezTo>
                <a:cubicBezTo>
                  <a:pt x="1157089" y="3648430"/>
                  <a:pt x="1153021" y="3645652"/>
                  <a:pt x="1149846" y="3641931"/>
                </a:cubicBezTo>
                <a:cubicBezTo>
                  <a:pt x="1146671" y="3638211"/>
                  <a:pt x="1144364" y="3633498"/>
                  <a:pt x="1142925" y="3627793"/>
                </a:cubicBezTo>
                <a:cubicBezTo>
                  <a:pt x="1141487" y="3622088"/>
                  <a:pt x="1140767" y="3615366"/>
                  <a:pt x="1140767" y="3607627"/>
                </a:cubicBezTo>
                <a:lnTo>
                  <a:pt x="1140767" y="3529343"/>
                </a:lnTo>
                <a:lnTo>
                  <a:pt x="1122015" y="3529343"/>
                </a:lnTo>
                <a:cubicBezTo>
                  <a:pt x="1120527" y="3529343"/>
                  <a:pt x="1119336" y="3528549"/>
                  <a:pt x="1118443" y="3526962"/>
                </a:cubicBezTo>
                <a:cubicBezTo>
                  <a:pt x="1117550" y="3525374"/>
                  <a:pt x="1117104" y="3522794"/>
                  <a:pt x="1117104" y="3519223"/>
                </a:cubicBezTo>
                <a:cubicBezTo>
                  <a:pt x="1117104" y="3517338"/>
                  <a:pt x="1117228" y="3515750"/>
                  <a:pt x="1117476" y="3514460"/>
                </a:cubicBezTo>
                <a:cubicBezTo>
                  <a:pt x="1117724" y="3513170"/>
                  <a:pt x="1118046" y="3512104"/>
                  <a:pt x="1118443" y="3511260"/>
                </a:cubicBezTo>
                <a:cubicBezTo>
                  <a:pt x="1118840" y="3510417"/>
                  <a:pt x="1119361" y="3509822"/>
                  <a:pt x="1120006" y="3509474"/>
                </a:cubicBezTo>
                <a:cubicBezTo>
                  <a:pt x="1120651" y="3509127"/>
                  <a:pt x="1121370" y="3508953"/>
                  <a:pt x="1122164" y="3508953"/>
                </a:cubicBezTo>
                <a:lnTo>
                  <a:pt x="1140767" y="3508953"/>
                </a:lnTo>
                <a:lnTo>
                  <a:pt x="1140767" y="3477104"/>
                </a:lnTo>
                <a:cubicBezTo>
                  <a:pt x="1140767" y="3476410"/>
                  <a:pt x="1140941" y="3475765"/>
                  <a:pt x="1141288" y="3475169"/>
                </a:cubicBezTo>
                <a:cubicBezTo>
                  <a:pt x="1141635" y="3474574"/>
                  <a:pt x="1142280" y="3474053"/>
                  <a:pt x="1143223" y="3473607"/>
                </a:cubicBezTo>
                <a:cubicBezTo>
                  <a:pt x="1144166" y="3473160"/>
                  <a:pt x="1145431" y="3472838"/>
                  <a:pt x="1147018" y="3472639"/>
                </a:cubicBezTo>
                <a:cubicBezTo>
                  <a:pt x="1148606" y="3472441"/>
                  <a:pt x="1150590" y="3472342"/>
                  <a:pt x="1152971" y="3472342"/>
                </a:cubicBezTo>
                <a:close/>
                <a:moveTo>
                  <a:pt x="2033141" y="3452994"/>
                </a:moveTo>
                <a:cubicBezTo>
                  <a:pt x="2038895" y="3452994"/>
                  <a:pt x="2042839" y="3454011"/>
                  <a:pt x="2044972" y="3456045"/>
                </a:cubicBezTo>
                <a:cubicBezTo>
                  <a:pt x="2047106" y="3458079"/>
                  <a:pt x="2048172" y="3461924"/>
                  <a:pt x="2048172" y="3467579"/>
                </a:cubicBezTo>
                <a:cubicBezTo>
                  <a:pt x="2048172" y="3473334"/>
                  <a:pt x="2047081" y="3477253"/>
                  <a:pt x="2044898" y="3479337"/>
                </a:cubicBezTo>
                <a:cubicBezTo>
                  <a:pt x="2042715" y="3481420"/>
                  <a:pt x="2038697" y="3482462"/>
                  <a:pt x="2032843" y="3482462"/>
                </a:cubicBezTo>
                <a:cubicBezTo>
                  <a:pt x="2027088" y="3482462"/>
                  <a:pt x="2023144" y="3481445"/>
                  <a:pt x="2021011" y="3479411"/>
                </a:cubicBezTo>
                <a:cubicBezTo>
                  <a:pt x="2018878" y="3477377"/>
                  <a:pt x="2017811" y="3473532"/>
                  <a:pt x="2017811" y="3467877"/>
                </a:cubicBezTo>
                <a:cubicBezTo>
                  <a:pt x="2017811" y="3462122"/>
                  <a:pt x="2018903" y="3458203"/>
                  <a:pt x="2021086" y="3456119"/>
                </a:cubicBezTo>
                <a:cubicBezTo>
                  <a:pt x="2023268" y="3454036"/>
                  <a:pt x="2027287" y="3452994"/>
                  <a:pt x="2033141" y="3452994"/>
                </a:cubicBezTo>
                <a:close/>
                <a:moveTo>
                  <a:pt x="956816" y="3452994"/>
                </a:moveTo>
                <a:cubicBezTo>
                  <a:pt x="962570" y="3452994"/>
                  <a:pt x="966514" y="3454011"/>
                  <a:pt x="968648" y="3456045"/>
                </a:cubicBezTo>
                <a:cubicBezTo>
                  <a:pt x="970781" y="3458079"/>
                  <a:pt x="971847" y="3461924"/>
                  <a:pt x="971847" y="3467579"/>
                </a:cubicBezTo>
                <a:cubicBezTo>
                  <a:pt x="971847" y="3473334"/>
                  <a:pt x="970756" y="3477253"/>
                  <a:pt x="968573" y="3479337"/>
                </a:cubicBezTo>
                <a:cubicBezTo>
                  <a:pt x="966390" y="3481420"/>
                  <a:pt x="962372" y="3482462"/>
                  <a:pt x="956518" y="3482462"/>
                </a:cubicBezTo>
                <a:cubicBezTo>
                  <a:pt x="950763" y="3482462"/>
                  <a:pt x="946819" y="3481445"/>
                  <a:pt x="944686" y="3479411"/>
                </a:cubicBezTo>
                <a:cubicBezTo>
                  <a:pt x="942553" y="3477377"/>
                  <a:pt x="941486" y="3473532"/>
                  <a:pt x="941486" y="3467877"/>
                </a:cubicBezTo>
                <a:cubicBezTo>
                  <a:pt x="941486" y="3462122"/>
                  <a:pt x="942578" y="3458203"/>
                  <a:pt x="944761" y="3456119"/>
                </a:cubicBezTo>
                <a:cubicBezTo>
                  <a:pt x="946943" y="3454036"/>
                  <a:pt x="950962" y="3452994"/>
                  <a:pt x="956816" y="3452994"/>
                </a:cubicBezTo>
                <a:close/>
                <a:moveTo>
                  <a:pt x="427583" y="3443767"/>
                </a:moveTo>
                <a:cubicBezTo>
                  <a:pt x="430063" y="3443767"/>
                  <a:pt x="432097" y="3443891"/>
                  <a:pt x="433685" y="3444139"/>
                </a:cubicBezTo>
                <a:cubicBezTo>
                  <a:pt x="435272" y="3444387"/>
                  <a:pt x="436512" y="3444685"/>
                  <a:pt x="437405" y="3445032"/>
                </a:cubicBezTo>
                <a:cubicBezTo>
                  <a:pt x="438298" y="3445379"/>
                  <a:pt x="438968" y="3445875"/>
                  <a:pt x="439415" y="3446520"/>
                </a:cubicBezTo>
                <a:cubicBezTo>
                  <a:pt x="439861" y="3447165"/>
                  <a:pt x="440084" y="3447835"/>
                  <a:pt x="440084" y="3448529"/>
                </a:cubicBezTo>
                <a:lnTo>
                  <a:pt x="440084" y="3646768"/>
                </a:lnTo>
                <a:cubicBezTo>
                  <a:pt x="440084" y="3647562"/>
                  <a:pt x="439911" y="3648257"/>
                  <a:pt x="439563" y="3648852"/>
                </a:cubicBezTo>
                <a:cubicBezTo>
                  <a:pt x="439216" y="3649447"/>
                  <a:pt x="438621" y="3649919"/>
                  <a:pt x="437778" y="3650266"/>
                </a:cubicBezTo>
                <a:cubicBezTo>
                  <a:pt x="436934" y="3650613"/>
                  <a:pt x="435818" y="3650886"/>
                  <a:pt x="434429" y="3651084"/>
                </a:cubicBezTo>
                <a:cubicBezTo>
                  <a:pt x="433040" y="3651283"/>
                  <a:pt x="431353" y="3651382"/>
                  <a:pt x="429369" y="3651382"/>
                </a:cubicBezTo>
                <a:cubicBezTo>
                  <a:pt x="427285" y="3651382"/>
                  <a:pt x="425549" y="3651283"/>
                  <a:pt x="424160" y="3651084"/>
                </a:cubicBezTo>
                <a:cubicBezTo>
                  <a:pt x="422771" y="3650886"/>
                  <a:pt x="421630" y="3650613"/>
                  <a:pt x="420737" y="3650266"/>
                </a:cubicBezTo>
                <a:cubicBezTo>
                  <a:pt x="419844" y="3649919"/>
                  <a:pt x="419199" y="3649447"/>
                  <a:pt x="418802" y="3648852"/>
                </a:cubicBezTo>
                <a:cubicBezTo>
                  <a:pt x="418405" y="3648257"/>
                  <a:pt x="418207" y="3647562"/>
                  <a:pt x="418207" y="3646768"/>
                </a:cubicBezTo>
                <a:lnTo>
                  <a:pt x="418207" y="3629058"/>
                </a:lnTo>
                <a:cubicBezTo>
                  <a:pt x="411162" y="3636698"/>
                  <a:pt x="403845" y="3642651"/>
                  <a:pt x="396254" y="3646917"/>
                </a:cubicBezTo>
                <a:cubicBezTo>
                  <a:pt x="388664" y="3651184"/>
                  <a:pt x="380355" y="3653317"/>
                  <a:pt x="371326" y="3653317"/>
                </a:cubicBezTo>
                <a:cubicBezTo>
                  <a:pt x="361503" y="3653317"/>
                  <a:pt x="353119" y="3651407"/>
                  <a:pt x="346174" y="3647587"/>
                </a:cubicBezTo>
                <a:cubicBezTo>
                  <a:pt x="339228" y="3643767"/>
                  <a:pt x="333598" y="3638608"/>
                  <a:pt x="329282" y="3632109"/>
                </a:cubicBezTo>
                <a:cubicBezTo>
                  <a:pt x="324966" y="3625610"/>
                  <a:pt x="321816" y="3617970"/>
                  <a:pt x="319831" y="3609189"/>
                </a:cubicBezTo>
                <a:cubicBezTo>
                  <a:pt x="317847" y="3600408"/>
                  <a:pt x="316855" y="3591156"/>
                  <a:pt x="316855" y="3581433"/>
                </a:cubicBezTo>
                <a:cubicBezTo>
                  <a:pt x="316855" y="3569924"/>
                  <a:pt x="318095" y="3559530"/>
                  <a:pt x="320575" y="3550253"/>
                </a:cubicBezTo>
                <a:cubicBezTo>
                  <a:pt x="323056" y="3540977"/>
                  <a:pt x="326727" y="3533064"/>
                  <a:pt x="331589" y="3526515"/>
                </a:cubicBezTo>
                <a:cubicBezTo>
                  <a:pt x="336450" y="3519967"/>
                  <a:pt x="342478" y="3514932"/>
                  <a:pt x="349671" y="3511409"/>
                </a:cubicBezTo>
                <a:cubicBezTo>
                  <a:pt x="356865" y="3507887"/>
                  <a:pt x="365174" y="3506126"/>
                  <a:pt x="374600" y="3506126"/>
                </a:cubicBezTo>
                <a:cubicBezTo>
                  <a:pt x="382438" y="3506126"/>
                  <a:pt x="389607" y="3507837"/>
                  <a:pt x="396106" y="3511260"/>
                </a:cubicBezTo>
                <a:cubicBezTo>
                  <a:pt x="402605" y="3514683"/>
                  <a:pt x="409029" y="3519719"/>
                  <a:pt x="415379" y="3526366"/>
                </a:cubicBezTo>
                <a:lnTo>
                  <a:pt x="415379" y="3448529"/>
                </a:lnTo>
                <a:cubicBezTo>
                  <a:pt x="415379" y="3447835"/>
                  <a:pt x="415552" y="3447165"/>
                  <a:pt x="415900" y="3446520"/>
                </a:cubicBezTo>
                <a:cubicBezTo>
                  <a:pt x="416247" y="3445875"/>
                  <a:pt x="416917" y="3445379"/>
                  <a:pt x="417909" y="3445032"/>
                </a:cubicBezTo>
                <a:cubicBezTo>
                  <a:pt x="418901" y="3444685"/>
                  <a:pt x="420166" y="3444387"/>
                  <a:pt x="421704" y="3444139"/>
                </a:cubicBezTo>
                <a:cubicBezTo>
                  <a:pt x="423242" y="3443891"/>
                  <a:pt x="425202" y="3443767"/>
                  <a:pt x="427583" y="3443767"/>
                </a:cubicBezTo>
                <a:close/>
                <a:moveTo>
                  <a:pt x="3128367" y="3443171"/>
                </a:moveTo>
                <a:cubicBezTo>
                  <a:pt x="3130847" y="3443171"/>
                  <a:pt x="3132881" y="3443271"/>
                  <a:pt x="3134469" y="3443469"/>
                </a:cubicBezTo>
                <a:cubicBezTo>
                  <a:pt x="3136056" y="3443668"/>
                  <a:pt x="3137296" y="3443965"/>
                  <a:pt x="3138189" y="3444362"/>
                </a:cubicBezTo>
                <a:cubicBezTo>
                  <a:pt x="3139082" y="3444759"/>
                  <a:pt x="3139727" y="3445255"/>
                  <a:pt x="3140124" y="3445850"/>
                </a:cubicBezTo>
                <a:cubicBezTo>
                  <a:pt x="3140521" y="3446446"/>
                  <a:pt x="3140720" y="3447140"/>
                  <a:pt x="3140720" y="3447934"/>
                </a:cubicBezTo>
                <a:lnTo>
                  <a:pt x="3140720" y="3646768"/>
                </a:lnTo>
                <a:cubicBezTo>
                  <a:pt x="3140720" y="3647562"/>
                  <a:pt x="3140521" y="3648232"/>
                  <a:pt x="3140124" y="3648777"/>
                </a:cubicBezTo>
                <a:cubicBezTo>
                  <a:pt x="3139727" y="3649323"/>
                  <a:pt x="3139082" y="3649795"/>
                  <a:pt x="3138189" y="3650191"/>
                </a:cubicBezTo>
                <a:cubicBezTo>
                  <a:pt x="3137296" y="3650588"/>
                  <a:pt x="3136056" y="3650886"/>
                  <a:pt x="3134469" y="3651084"/>
                </a:cubicBezTo>
                <a:cubicBezTo>
                  <a:pt x="3132881" y="3651283"/>
                  <a:pt x="3130847" y="3651382"/>
                  <a:pt x="3128367" y="3651382"/>
                </a:cubicBezTo>
                <a:cubicBezTo>
                  <a:pt x="3125986" y="3651382"/>
                  <a:pt x="3124001" y="3651283"/>
                  <a:pt x="3122414" y="3651084"/>
                </a:cubicBezTo>
                <a:cubicBezTo>
                  <a:pt x="3120826" y="3650886"/>
                  <a:pt x="3119561" y="3650588"/>
                  <a:pt x="3118619" y="3650191"/>
                </a:cubicBezTo>
                <a:cubicBezTo>
                  <a:pt x="3117676" y="3649795"/>
                  <a:pt x="3117031" y="3649323"/>
                  <a:pt x="3116684" y="3648777"/>
                </a:cubicBezTo>
                <a:cubicBezTo>
                  <a:pt x="3116336" y="3648232"/>
                  <a:pt x="3116163" y="3647562"/>
                  <a:pt x="3116163" y="3646768"/>
                </a:cubicBezTo>
                <a:lnTo>
                  <a:pt x="3116163" y="3447934"/>
                </a:lnTo>
                <a:cubicBezTo>
                  <a:pt x="3116163" y="3447140"/>
                  <a:pt x="3116336" y="3446446"/>
                  <a:pt x="3116684" y="3445850"/>
                </a:cubicBezTo>
                <a:cubicBezTo>
                  <a:pt x="3117031" y="3445255"/>
                  <a:pt x="3117676" y="3444759"/>
                  <a:pt x="3118619" y="3444362"/>
                </a:cubicBezTo>
                <a:cubicBezTo>
                  <a:pt x="3119561" y="3443965"/>
                  <a:pt x="3120826" y="3443668"/>
                  <a:pt x="3122414" y="3443469"/>
                </a:cubicBezTo>
                <a:cubicBezTo>
                  <a:pt x="3124001" y="3443271"/>
                  <a:pt x="3125986" y="3443171"/>
                  <a:pt x="3128367" y="3443171"/>
                </a:cubicBezTo>
                <a:close/>
                <a:moveTo>
                  <a:pt x="1413867" y="3443171"/>
                </a:moveTo>
                <a:cubicBezTo>
                  <a:pt x="1416347" y="3443171"/>
                  <a:pt x="1418381" y="3443271"/>
                  <a:pt x="1419969" y="3443469"/>
                </a:cubicBezTo>
                <a:cubicBezTo>
                  <a:pt x="1421556" y="3443668"/>
                  <a:pt x="1422797" y="3443965"/>
                  <a:pt x="1423690" y="3444362"/>
                </a:cubicBezTo>
                <a:cubicBezTo>
                  <a:pt x="1424582" y="3444759"/>
                  <a:pt x="1425227" y="3445255"/>
                  <a:pt x="1425624" y="3445850"/>
                </a:cubicBezTo>
                <a:cubicBezTo>
                  <a:pt x="1426021" y="3446446"/>
                  <a:pt x="1426220" y="3447140"/>
                  <a:pt x="1426220" y="3447934"/>
                </a:cubicBezTo>
                <a:lnTo>
                  <a:pt x="1426220" y="3528152"/>
                </a:lnTo>
                <a:cubicBezTo>
                  <a:pt x="1433264" y="3520711"/>
                  <a:pt x="1440358" y="3515180"/>
                  <a:pt x="1447502" y="3511558"/>
                </a:cubicBezTo>
                <a:cubicBezTo>
                  <a:pt x="1454646" y="3507937"/>
                  <a:pt x="1461839" y="3506126"/>
                  <a:pt x="1469082" y="3506126"/>
                </a:cubicBezTo>
                <a:cubicBezTo>
                  <a:pt x="1478012" y="3506126"/>
                  <a:pt x="1485528" y="3507639"/>
                  <a:pt x="1491630" y="3510665"/>
                </a:cubicBezTo>
                <a:cubicBezTo>
                  <a:pt x="1497732" y="3513691"/>
                  <a:pt x="1502668" y="3517734"/>
                  <a:pt x="1506438" y="3522794"/>
                </a:cubicBezTo>
                <a:cubicBezTo>
                  <a:pt x="1510208" y="3527855"/>
                  <a:pt x="1512912" y="3533783"/>
                  <a:pt x="1514549" y="3540579"/>
                </a:cubicBezTo>
                <a:cubicBezTo>
                  <a:pt x="1516186" y="3547376"/>
                  <a:pt x="1517005" y="3555586"/>
                  <a:pt x="1517005" y="3565210"/>
                </a:cubicBezTo>
                <a:lnTo>
                  <a:pt x="1517005" y="3646768"/>
                </a:lnTo>
                <a:cubicBezTo>
                  <a:pt x="1517005" y="3647562"/>
                  <a:pt x="1516806" y="3648232"/>
                  <a:pt x="1516409" y="3648777"/>
                </a:cubicBezTo>
                <a:cubicBezTo>
                  <a:pt x="1516013" y="3649323"/>
                  <a:pt x="1515368" y="3649795"/>
                  <a:pt x="1514475" y="3650191"/>
                </a:cubicBezTo>
                <a:cubicBezTo>
                  <a:pt x="1513582" y="3650588"/>
                  <a:pt x="1512342" y="3650886"/>
                  <a:pt x="1510754" y="3651084"/>
                </a:cubicBezTo>
                <a:cubicBezTo>
                  <a:pt x="1509166" y="3651283"/>
                  <a:pt x="1507182" y="3651382"/>
                  <a:pt x="1504801" y="3651382"/>
                </a:cubicBezTo>
                <a:cubicBezTo>
                  <a:pt x="1502320" y="3651382"/>
                  <a:pt x="1500287" y="3651283"/>
                  <a:pt x="1498699" y="3651084"/>
                </a:cubicBezTo>
                <a:cubicBezTo>
                  <a:pt x="1497111" y="3650886"/>
                  <a:pt x="1495871" y="3650588"/>
                  <a:pt x="1494978" y="3650191"/>
                </a:cubicBezTo>
                <a:cubicBezTo>
                  <a:pt x="1494085" y="3649795"/>
                  <a:pt x="1493440" y="3649323"/>
                  <a:pt x="1493044" y="3648777"/>
                </a:cubicBezTo>
                <a:cubicBezTo>
                  <a:pt x="1492646" y="3648232"/>
                  <a:pt x="1492448" y="3647562"/>
                  <a:pt x="1492448" y="3646768"/>
                </a:cubicBezTo>
                <a:lnTo>
                  <a:pt x="1492448" y="3568336"/>
                </a:lnTo>
                <a:cubicBezTo>
                  <a:pt x="1492448" y="3560696"/>
                  <a:pt x="1491853" y="3554545"/>
                  <a:pt x="1490662" y="3549881"/>
                </a:cubicBezTo>
                <a:cubicBezTo>
                  <a:pt x="1489472" y="3545218"/>
                  <a:pt x="1487735" y="3541200"/>
                  <a:pt x="1485453" y="3537826"/>
                </a:cubicBezTo>
                <a:cubicBezTo>
                  <a:pt x="1483171" y="3534453"/>
                  <a:pt x="1480219" y="3531873"/>
                  <a:pt x="1476598" y="3530087"/>
                </a:cubicBezTo>
                <a:cubicBezTo>
                  <a:pt x="1472976" y="3528301"/>
                  <a:pt x="1468784" y="3527408"/>
                  <a:pt x="1464022" y="3527408"/>
                </a:cubicBezTo>
                <a:cubicBezTo>
                  <a:pt x="1457870" y="3527408"/>
                  <a:pt x="1451719" y="3529591"/>
                  <a:pt x="1445567" y="3533957"/>
                </a:cubicBezTo>
                <a:cubicBezTo>
                  <a:pt x="1439416" y="3538322"/>
                  <a:pt x="1432966" y="3544722"/>
                  <a:pt x="1426220" y="3553155"/>
                </a:cubicBezTo>
                <a:lnTo>
                  <a:pt x="1426220" y="3646768"/>
                </a:lnTo>
                <a:cubicBezTo>
                  <a:pt x="1426220" y="3647562"/>
                  <a:pt x="1426021" y="3648232"/>
                  <a:pt x="1425624" y="3648777"/>
                </a:cubicBezTo>
                <a:cubicBezTo>
                  <a:pt x="1425227" y="3649323"/>
                  <a:pt x="1424582" y="3649795"/>
                  <a:pt x="1423690" y="3650191"/>
                </a:cubicBezTo>
                <a:cubicBezTo>
                  <a:pt x="1422797" y="3650588"/>
                  <a:pt x="1421556" y="3650886"/>
                  <a:pt x="1419969" y="3651084"/>
                </a:cubicBezTo>
                <a:cubicBezTo>
                  <a:pt x="1418381" y="3651283"/>
                  <a:pt x="1416347" y="3651382"/>
                  <a:pt x="1413867" y="3651382"/>
                </a:cubicBezTo>
                <a:cubicBezTo>
                  <a:pt x="1411486" y="3651382"/>
                  <a:pt x="1409501" y="3651283"/>
                  <a:pt x="1407914" y="3651084"/>
                </a:cubicBezTo>
                <a:cubicBezTo>
                  <a:pt x="1406326" y="3650886"/>
                  <a:pt x="1405061" y="3650588"/>
                  <a:pt x="1404119" y="3650191"/>
                </a:cubicBezTo>
                <a:cubicBezTo>
                  <a:pt x="1403176" y="3649795"/>
                  <a:pt x="1402531" y="3649323"/>
                  <a:pt x="1402184" y="3648777"/>
                </a:cubicBezTo>
                <a:cubicBezTo>
                  <a:pt x="1401837" y="3648232"/>
                  <a:pt x="1401663" y="3647562"/>
                  <a:pt x="1401663" y="3646768"/>
                </a:cubicBezTo>
                <a:lnTo>
                  <a:pt x="1401663" y="3447934"/>
                </a:lnTo>
                <a:cubicBezTo>
                  <a:pt x="1401663" y="3447140"/>
                  <a:pt x="1401837" y="3446446"/>
                  <a:pt x="1402184" y="3445850"/>
                </a:cubicBezTo>
                <a:cubicBezTo>
                  <a:pt x="1402531" y="3445255"/>
                  <a:pt x="1403176" y="3444759"/>
                  <a:pt x="1404119" y="3444362"/>
                </a:cubicBezTo>
                <a:cubicBezTo>
                  <a:pt x="1405061" y="3443965"/>
                  <a:pt x="1406326" y="3443668"/>
                  <a:pt x="1407914" y="3443469"/>
                </a:cubicBezTo>
                <a:cubicBezTo>
                  <a:pt x="1409501" y="3443271"/>
                  <a:pt x="1411486" y="3443171"/>
                  <a:pt x="1413867" y="3443171"/>
                </a:cubicBezTo>
                <a:close/>
                <a:moveTo>
                  <a:pt x="1683841" y="3269340"/>
                </a:moveTo>
                <a:cubicBezTo>
                  <a:pt x="1680666" y="3271821"/>
                  <a:pt x="1678062" y="3274177"/>
                  <a:pt x="1676028" y="3276410"/>
                </a:cubicBezTo>
                <a:cubicBezTo>
                  <a:pt x="1673994" y="3278642"/>
                  <a:pt x="1672381" y="3280775"/>
                  <a:pt x="1671191" y="3282809"/>
                </a:cubicBezTo>
                <a:cubicBezTo>
                  <a:pt x="1670000" y="3284843"/>
                  <a:pt x="1669182" y="3286852"/>
                  <a:pt x="1668735" y="3288837"/>
                </a:cubicBezTo>
                <a:cubicBezTo>
                  <a:pt x="1668289" y="3290821"/>
                  <a:pt x="1668065" y="3292855"/>
                  <a:pt x="1668065" y="3294939"/>
                </a:cubicBezTo>
                <a:cubicBezTo>
                  <a:pt x="1668065" y="3301388"/>
                  <a:pt x="1671340" y="3306275"/>
                  <a:pt x="1677888" y="3309598"/>
                </a:cubicBezTo>
                <a:cubicBezTo>
                  <a:pt x="1684436" y="3312922"/>
                  <a:pt x="1693564" y="3314584"/>
                  <a:pt x="1705272" y="3314584"/>
                </a:cubicBezTo>
                <a:cubicBezTo>
                  <a:pt x="1712714" y="3314584"/>
                  <a:pt x="1718940" y="3313865"/>
                  <a:pt x="1723950" y="3312426"/>
                </a:cubicBezTo>
                <a:cubicBezTo>
                  <a:pt x="1728961" y="3310987"/>
                  <a:pt x="1733004" y="3309077"/>
                  <a:pt x="1736080" y="3306696"/>
                </a:cubicBezTo>
                <a:cubicBezTo>
                  <a:pt x="1739156" y="3304315"/>
                  <a:pt x="1741363" y="3301586"/>
                  <a:pt x="1742703" y="3298510"/>
                </a:cubicBezTo>
                <a:cubicBezTo>
                  <a:pt x="1744042" y="3295435"/>
                  <a:pt x="1744712" y="3292210"/>
                  <a:pt x="1744712" y="3288837"/>
                </a:cubicBezTo>
                <a:cubicBezTo>
                  <a:pt x="1744712" y="3283082"/>
                  <a:pt x="1742355" y="3278642"/>
                  <a:pt x="1737642" y="3275517"/>
                </a:cubicBezTo>
                <a:cubicBezTo>
                  <a:pt x="1732930" y="3272391"/>
                  <a:pt x="1726555" y="3270729"/>
                  <a:pt x="1718518" y="3270531"/>
                </a:cubicBezTo>
                <a:close/>
                <a:moveTo>
                  <a:pt x="45541" y="3269340"/>
                </a:moveTo>
                <a:cubicBezTo>
                  <a:pt x="42366" y="3271821"/>
                  <a:pt x="39762" y="3274177"/>
                  <a:pt x="37727" y="3276410"/>
                </a:cubicBezTo>
                <a:cubicBezTo>
                  <a:pt x="35694" y="3278642"/>
                  <a:pt x="34081" y="3280775"/>
                  <a:pt x="32891" y="3282809"/>
                </a:cubicBezTo>
                <a:cubicBezTo>
                  <a:pt x="31700" y="3284843"/>
                  <a:pt x="30881" y="3286852"/>
                  <a:pt x="30435" y="3288837"/>
                </a:cubicBezTo>
                <a:cubicBezTo>
                  <a:pt x="29988" y="3290821"/>
                  <a:pt x="29766" y="3292855"/>
                  <a:pt x="29766" y="3294939"/>
                </a:cubicBezTo>
                <a:cubicBezTo>
                  <a:pt x="29766" y="3301388"/>
                  <a:pt x="33040" y="3306275"/>
                  <a:pt x="39588" y="3309598"/>
                </a:cubicBezTo>
                <a:cubicBezTo>
                  <a:pt x="46136" y="3312922"/>
                  <a:pt x="55264" y="3314584"/>
                  <a:pt x="66972" y="3314584"/>
                </a:cubicBezTo>
                <a:cubicBezTo>
                  <a:pt x="74414" y="3314584"/>
                  <a:pt x="80640" y="3313865"/>
                  <a:pt x="85650" y="3312426"/>
                </a:cubicBezTo>
                <a:cubicBezTo>
                  <a:pt x="90661" y="3310987"/>
                  <a:pt x="94704" y="3309077"/>
                  <a:pt x="97780" y="3306696"/>
                </a:cubicBezTo>
                <a:cubicBezTo>
                  <a:pt x="100855" y="3304315"/>
                  <a:pt x="103063" y="3301586"/>
                  <a:pt x="104402" y="3298510"/>
                </a:cubicBezTo>
                <a:cubicBezTo>
                  <a:pt x="105742" y="3295435"/>
                  <a:pt x="106412" y="3292210"/>
                  <a:pt x="106412" y="3288837"/>
                </a:cubicBezTo>
                <a:cubicBezTo>
                  <a:pt x="106412" y="3283082"/>
                  <a:pt x="104055" y="3278642"/>
                  <a:pt x="99342" y="3275517"/>
                </a:cubicBezTo>
                <a:cubicBezTo>
                  <a:pt x="94630" y="3272391"/>
                  <a:pt x="88255" y="3270729"/>
                  <a:pt x="80218" y="3270531"/>
                </a:cubicBezTo>
                <a:close/>
                <a:moveTo>
                  <a:pt x="3361676" y="3155784"/>
                </a:moveTo>
                <a:cubicBezTo>
                  <a:pt x="3358481" y="3155784"/>
                  <a:pt x="3355336" y="3156256"/>
                  <a:pt x="3352241" y="3157198"/>
                </a:cubicBezTo>
                <a:cubicBezTo>
                  <a:pt x="3349147" y="3158141"/>
                  <a:pt x="3346003" y="3159629"/>
                  <a:pt x="3342808" y="3161663"/>
                </a:cubicBezTo>
                <a:cubicBezTo>
                  <a:pt x="3339614" y="3163697"/>
                  <a:pt x="3336270" y="3166376"/>
                  <a:pt x="3332775" y="3169700"/>
                </a:cubicBezTo>
                <a:cubicBezTo>
                  <a:pt x="3329281" y="3173024"/>
                  <a:pt x="3325587" y="3177116"/>
                  <a:pt x="3321695" y="3181978"/>
                </a:cubicBezTo>
                <a:lnTo>
                  <a:pt x="3321695" y="3235259"/>
                </a:lnTo>
                <a:cubicBezTo>
                  <a:pt x="3328483" y="3243494"/>
                  <a:pt x="3334922" y="3249794"/>
                  <a:pt x="3341012" y="3254160"/>
                </a:cubicBezTo>
                <a:cubicBezTo>
                  <a:pt x="3347101" y="3258525"/>
                  <a:pt x="3353490" y="3260708"/>
                  <a:pt x="3360178" y="3260708"/>
                </a:cubicBezTo>
                <a:cubicBezTo>
                  <a:pt x="3366367" y="3260708"/>
                  <a:pt x="3371682" y="3259220"/>
                  <a:pt x="3376125" y="3256243"/>
                </a:cubicBezTo>
                <a:cubicBezTo>
                  <a:pt x="3380567" y="3253267"/>
                  <a:pt x="3384161" y="3249298"/>
                  <a:pt x="3386907" y="3244337"/>
                </a:cubicBezTo>
                <a:cubicBezTo>
                  <a:pt x="3389652" y="3239376"/>
                  <a:pt x="3391674" y="3233820"/>
                  <a:pt x="3392972" y="3227668"/>
                </a:cubicBezTo>
                <a:cubicBezTo>
                  <a:pt x="3394269" y="3221517"/>
                  <a:pt x="3394918" y="3215316"/>
                  <a:pt x="3394918" y="3209065"/>
                </a:cubicBezTo>
                <a:cubicBezTo>
                  <a:pt x="3394918" y="3202219"/>
                  <a:pt x="3394394" y="3195596"/>
                  <a:pt x="3393346" y="3189196"/>
                </a:cubicBezTo>
                <a:cubicBezTo>
                  <a:pt x="3392298" y="3182797"/>
                  <a:pt x="3390501" y="3177116"/>
                  <a:pt x="3387956" y="3172156"/>
                </a:cubicBezTo>
                <a:cubicBezTo>
                  <a:pt x="3385410" y="3167195"/>
                  <a:pt x="3381991" y="3163226"/>
                  <a:pt x="3377698" y="3160249"/>
                </a:cubicBezTo>
                <a:cubicBezTo>
                  <a:pt x="3373405" y="3157273"/>
                  <a:pt x="3368065" y="3155784"/>
                  <a:pt x="3361676" y="3155784"/>
                </a:cubicBezTo>
                <a:close/>
                <a:moveTo>
                  <a:pt x="2885426" y="3155784"/>
                </a:moveTo>
                <a:cubicBezTo>
                  <a:pt x="2882231" y="3155784"/>
                  <a:pt x="2879086" y="3156256"/>
                  <a:pt x="2875991" y="3157198"/>
                </a:cubicBezTo>
                <a:cubicBezTo>
                  <a:pt x="2872897" y="3158141"/>
                  <a:pt x="2869753" y="3159629"/>
                  <a:pt x="2866558" y="3161663"/>
                </a:cubicBezTo>
                <a:cubicBezTo>
                  <a:pt x="2863364" y="3163697"/>
                  <a:pt x="2860020" y="3166376"/>
                  <a:pt x="2856525" y="3169700"/>
                </a:cubicBezTo>
                <a:cubicBezTo>
                  <a:pt x="2853031" y="3173024"/>
                  <a:pt x="2849337" y="3177116"/>
                  <a:pt x="2845445" y="3181978"/>
                </a:cubicBezTo>
                <a:lnTo>
                  <a:pt x="2845445" y="3235259"/>
                </a:lnTo>
                <a:cubicBezTo>
                  <a:pt x="2852233" y="3243494"/>
                  <a:pt x="2858672" y="3249794"/>
                  <a:pt x="2864762" y="3254160"/>
                </a:cubicBezTo>
                <a:cubicBezTo>
                  <a:pt x="2870851" y="3258525"/>
                  <a:pt x="2877240" y="3260708"/>
                  <a:pt x="2883928" y="3260708"/>
                </a:cubicBezTo>
                <a:cubicBezTo>
                  <a:pt x="2890117" y="3260708"/>
                  <a:pt x="2895432" y="3259220"/>
                  <a:pt x="2899875" y="3256243"/>
                </a:cubicBezTo>
                <a:cubicBezTo>
                  <a:pt x="2904317" y="3253267"/>
                  <a:pt x="2907911" y="3249298"/>
                  <a:pt x="2910657" y="3244337"/>
                </a:cubicBezTo>
                <a:cubicBezTo>
                  <a:pt x="2913402" y="3239376"/>
                  <a:pt x="2915424" y="3233820"/>
                  <a:pt x="2916722" y="3227668"/>
                </a:cubicBezTo>
                <a:cubicBezTo>
                  <a:pt x="2918019" y="3221517"/>
                  <a:pt x="2918668" y="3215316"/>
                  <a:pt x="2918668" y="3209065"/>
                </a:cubicBezTo>
                <a:cubicBezTo>
                  <a:pt x="2918668" y="3202219"/>
                  <a:pt x="2918144" y="3195596"/>
                  <a:pt x="2917096" y="3189196"/>
                </a:cubicBezTo>
                <a:cubicBezTo>
                  <a:pt x="2916048" y="3182797"/>
                  <a:pt x="2914251" y="3177116"/>
                  <a:pt x="2911706" y="3172156"/>
                </a:cubicBezTo>
                <a:cubicBezTo>
                  <a:pt x="2909160" y="3167195"/>
                  <a:pt x="2905741" y="3163226"/>
                  <a:pt x="2901448" y="3160249"/>
                </a:cubicBezTo>
                <a:cubicBezTo>
                  <a:pt x="2897155" y="3157273"/>
                  <a:pt x="2891815" y="3155784"/>
                  <a:pt x="2885426" y="3155784"/>
                </a:cubicBezTo>
                <a:close/>
                <a:moveTo>
                  <a:pt x="1548259" y="3155784"/>
                </a:moveTo>
                <a:cubicBezTo>
                  <a:pt x="1542008" y="3155784"/>
                  <a:pt x="1536700" y="3157273"/>
                  <a:pt x="1532334" y="3160249"/>
                </a:cubicBezTo>
                <a:cubicBezTo>
                  <a:pt x="1527968" y="3163226"/>
                  <a:pt x="1524421" y="3167145"/>
                  <a:pt x="1521693" y="3172007"/>
                </a:cubicBezTo>
                <a:cubicBezTo>
                  <a:pt x="1518964" y="3176868"/>
                  <a:pt x="1516980" y="3182375"/>
                  <a:pt x="1515740" y="3188527"/>
                </a:cubicBezTo>
                <a:cubicBezTo>
                  <a:pt x="1514500" y="3194678"/>
                  <a:pt x="1513879" y="3200929"/>
                  <a:pt x="1513879" y="3207279"/>
                </a:cubicBezTo>
                <a:cubicBezTo>
                  <a:pt x="1513879" y="3214026"/>
                  <a:pt x="1514400" y="3220624"/>
                  <a:pt x="1515442" y="3227073"/>
                </a:cubicBezTo>
                <a:cubicBezTo>
                  <a:pt x="1516484" y="3233522"/>
                  <a:pt x="1518295" y="3239252"/>
                  <a:pt x="1520874" y="3244263"/>
                </a:cubicBezTo>
                <a:cubicBezTo>
                  <a:pt x="1523454" y="3249273"/>
                  <a:pt x="1526877" y="3253292"/>
                  <a:pt x="1531143" y="3256318"/>
                </a:cubicBezTo>
                <a:cubicBezTo>
                  <a:pt x="1535410" y="3259344"/>
                  <a:pt x="1540768" y="3260857"/>
                  <a:pt x="1547217" y="3260857"/>
                </a:cubicBezTo>
                <a:cubicBezTo>
                  <a:pt x="1550491" y="3260857"/>
                  <a:pt x="1553641" y="3260410"/>
                  <a:pt x="1556667" y="3259518"/>
                </a:cubicBezTo>
                <a:cubicBezTo>
                  <a:pt x="1559694" y="3258625"/>
                  <a:pt x="1562794" y="3257136"/>
                  <a:pt x="1565969" y="3255053"/>
                </a:cubicBezTo>
                <a:cubicBezTo>
                  <a:pt x="1569144" y="3252969"/>
                  <a:pt x="1572468" y="3250265"/>
                  <a:pt x="1575941" y="3246942"/>
                </a:cubicBezTo>
                <a:cubicBezTo>
                  <a:pt x="1579413" y="3243618"/>
                  <a:pt x="1583084" y="3239525"/>
                  <a:pt x="1586954" y="3234663"/>
                </a:cubicBezTo>
                <a:lnTo>
                  <a:pt x="1586954" y="3181085"/>
                </a:lnTo>
                <a:cubicBezTo>
                  <a:pt x="1580306" y="3172850"/>
                  <a:pt x="1573882" y="3166575"/>
                  <a:pt x="1567681" y="3162258"/>
                </a:cubicBezTo>
                <a:cubicBezTo>
                  <a:pt x="1561480" y="3157942"/>
                  <a:pt x="1555005" y="3155784"/>
                  <a:pt x="1548259" y="3155784"/>
                </a:cubicBezTo>
                <a:close/>
                <a:moveTo>
                  <a:pt x="3193184" y="3155189"/>
                </a:moveTo>
                <a:cubicBezTo>
                  <a:pt x="3185876" y="3155189"/>
                  <a:pt x="3179594" y="3156479"/>
                  <a:pt x="3174337" y="3159059"/>
                </a:cubicBezTo>
                <a:cubicBezTo>
                  <a:pt x="3169081" y="3161638"/>
                  <a:pt x="3164751" y="3165285"/>
                  <a:pt x="3161347" y="3169998"/>
                </a:cubicBezTo>
                <a:cubicBezTo>
                  <a:pt x="3157944" y="3174710"/>
                  <a:pt x="3155416" y="3180291"/>
                  <a:pt x="3153764" y="3186741"/>
                </a:cubicBezTo>
                <a:cubicBezTo>
                  <a:pt x="3152112" y="3193190"/>
                  <a:pt x="3151286" y="3200235"/>
                  <a:pt x="3151286" y="3207874"/>
                </a:cubicBezTo>
                <a:cubicBezTo>
                  <a:pt x="3151286" y="3215216"/>
                  <a:pt x="3151962" y="3222112"/>
                  <a:pt x="3153314" y="3228561"/>
                </a:cubicBezTo>
                <a:cubicBezTo>
                  <a:pt x="3154666" y="3235011"/>
                  <a:pt x="3156919" y="3240641"/>
                  <a:pt x="3160072" y="3245453"/>
                </a:cubicBezTo>
                <a:cubicBezTo>
                  <a:pt x="3163225" y="3250265"/>
                  <a:pt x="3167455" y="3254085"/>
                  <a:pt x="3172761" y="3256913"/>
                </a:cubicBezTo>
                <a:cubicBezTo>
                  <a:pt x="3178066" y="3259741"/>
                  <a:pt x="3184674" y="3261155"/>
                  <a:pt x="3192584" y="3261155"/>
                </a:cubicBezTo>
                <a:cubicBezTo>
                  <a:pt x="3199793" y="3261155"/>
                  <a:pt x="3206050" y="3259865"/>
                  <a:pt x="3211356" y="3257285"/>
                </a:cubicBezTo>
                <a:cubicBezTo>
                  <a:pt x="3216662" y="3254706"/>
                  <a:pt x="3221017" y="3251084"/>
                  <a:pt x="3224420" y="3246421"/>
                </a:cubicBezTo>
                <a:cubicBezTo>
                  <a:pt x="3227824" y="3241758"/>
                  <a:pt x="3230327" y="3236201"/>
                  <a:pt x="3231929" y="3229752"/>
                </a:cubicBezTo>
                <a:cubicBezTo>
                  <a:pt x="3233531" y="3223303"/>
                  <a:pt x="3234332" y="3216209"/>
                  <a:pt x="3234332" y="3208469"/>
                </a:cubicBezTo>
                <a:cubicBezTo>
                  <a:pt x="3234332" y="3201227"/>
                  <a:pt x="3233657" y="3194381"/>
                  <a:pt x="3232305" y="3187931"/>
                </a:cubicBezTo>
                <a:cubicBezTo>
                  <a:pt x="3230953" y="3181482"/>
                  <a:pt x="3228725" y="3175827"/>
                  <a:pt x="3225621" y="3170965"/>
                </a:cubicBezTo>
                <a:cubicBezTo>
                  <a:pt x="3222518" y="3166103"/>
                  <a:pt x="3218313" y="3162258"/>
                  <a:pt x="3213007" y="3159431"/>
                </a:cubicBezTo>
                <a:cubicBezTo>
                  <a:pt x="3207701" y="3156603"/>
                  <a:pt x="3201093" y="3155189"/>
                  <a:pt x="3193184" y="3155189"/>
                </a:cubicBezTo>
                <a:close/>
                <a:moveTo>
                  <a:pt x="2174009" y="3155189"/>
                </a:moveTo>
                <a:cubicBezTo>
                  <a:pt x="2166701" y="3155189"/>
                  <a:pt x="2160418" y="3156479"/>
                  <a:pt x="2155162" y="3159059"/>
                </a:cubicBezTo>
                <a:cubicBezTo>
                  <a:pt x="2149906" y="3161638"/>
                  <a:pt x="2145576" y="3165285"/>
                  <a:pt x="2142172" y="3169998"/>
                </a:cubicBezTo>
                <a:cubicBezTo>
                  <a:pt x="2138769" y="3174710"/>
                  <a:pt x="2136241" y="3180291"/>
                  <a:pt x="2134589" y="3186741"/>
                </a:cubicBezTo>
                <a:cubicBezTo>
                  <a:pt x="2132937" y="3193190"/>
                  <a:pt x="2132111" y="3200235"/>
                  <a:pt x="2132111" y="3207874"/>
                </a:cubicBezTo>
                <a:cubicBezTo>
                  <a:pt x="2132111" y="3215216"/>
                  <a:pt x="2132787" y="3222112"/>
                  <a:pt x="2134139" y="3228561"/>
                </a:cubicBezTo>
                <a:cubicBezTo>
                  <a:pt x="2135491" y="3235011"/>
                  <a:pt x="2137744" y="3240641"/>
                  <a:pt x="2140897" y="3245453"/>
                </a:cubicBezTo>
                <a:cubicBezTo>
                  <a:pt x="2144050" y="3250265"/>
                  <a:pt x="2148280" y="3254085"/>
                  <a:pt x="2153586" y="3256913"/>
                </a:cubicBezTo>
                <a:cubicBezTo>
                  <a:pt x="2158892" y="3259741"/>
                  <a:pt x="2165499" y="3261155"/>
                  <a:pt x="2173409" y="3261155"/>
                </a:cubicBezTo>
                <a:cubicBezTo>
                  <a:pt x="2180618" y="3261155"/>
                  <a:pt x="2186875" y="3259865"/>
                  <a:pt x="2192181" y="3257285"/>
                </a:cubicBezTo>
                <a:cubicBezTo>
                  <a:pt x="2197487" y="3254706"/>
                  <a:pt x="2201842" y="3251084"/>
                  <a:pt x="2205245" y="3246421"/>
                </a:cubicBezTo>
                <a:cubicBezTo>
                  <a:pt x="2208649" y="3241758"/>
                  <a:pt x="2211152" y="3236201"/>
                  <a:pt x="2212754" y="3229752"/>
                </a:cubicBezTo>
                <a:cubicBezTo>
                  <a:pt x="2214356" y="3223303"/>
                  <a:pt x="2215157" y="3216209"/>
                  <a:pt x="2215157" y="3208469"/>
                </a:cubicBezTo>
                <a:cubicBezTo>
                  <a:pt x="2215157" y="3201227"/>
                  <a:pt x="2214481" y="3194381"/>
                  <a:pt x="2213130" y="3187931"/>
                </a:cubicBezTo>
                <a:cubicBezTo>
                  <a:pt x="2211778" y="3181482"/>
                  <a:pt x="2209550" y="3175827"/>
                  <a:pt x="2206446" y="3170965"/>
                </a:cubicBezTo>
                <a:cubicBezTo>
                  <a:pt x="2203343" y="3166103"/>
                  <a:pt x="2199138" y="3162258"/>
                  <a:pt x="2193832" y="3159431"/>
                </a:cubicBezTo>
                <a:cubicBezTo>
                  <a:pt x="2188526" y="3156603"/>
                  <a:pt x="2181918" y="3155189"/>
                  <a:pt x="2174009" y="3155189"/>
                </a:cubicBezTo>
                <a:close/>
                <a:moveTo>
                  <a:pt x="954809" y="3155189"/>
                </a:moveTo>
                <a:cubicBezTo>
                  <a:pt x="947501" y="3155189"/>
                  <a:pt x="941218" y="3156479"/>
                  <a:pt x="935962" y="3159059"/>
                </a:cubicBezTo>
                <a:cubicBezTo>
                  <a:pt x="930706" y="3161638"/>
                  <a:pt x="926376" y="3165285"/>
                  <a:pt x="922972" y="3169998"/>
                </a:cubicBezTo>
                <a:cubicBezTo>
                  <a:pt x="919569" y="3174710"/>
                  <a:pt x="917041" y="3180291"/>
                  <a:pt x="915389" y="3186741"/>
                </a:cubicBezTo>
                <a:cubicBezTo>
                  <a:pt x="913737" y="3193190"/>
                  <a:pt x="912911" y="3200235"/>
                  <a:pt x="912911" y="3207874"/>
                </a:cubicBezTo>
                <a:cubicBezTo>
                  <a:pt x="912911" y="3215216"/>
                  <a:pt x="913587" y="3222112"/>
                  <a:pt x="914939" y="3228561"/>
                </a:cubicBezTo>
                <a:cubicBezTo>
                  <a:pt x="916291" y="3235011"/>
                  <a:pt x="918544" y="3240641"/>
                  <a:pt x="921697" y="3245453"/>
                </a:cubicBezTo>
                <a:cubicBezTo>
                  <a:pt x="924850" y="3250265"/>
                  <a:pt x="929080" y="3254085"/>
                  <a:pt x="934386" y="3256913"/>
                </a:cubicBezTo>
                <a:cubicBezTo>
                  <a:pt x="939691" y="3259741"/>
                  <a:pt x="946299" y="3261155"/>
                  <a:pt x="954209" y="3261155"/>
                </a:cubicBezTo>
                <a:cubicBezTo>
                  <a:pt x="961418" y="3261155"/>
                  <a:pt x="967675" y="3259865"/>
                  <a:pt x="972981" y="3257285"/>
                </a:cubicBezTo>
                <a:cubicBezTo>
                  <a:pt x="978287" y="3254706"/>
                  <a:pt x="982642" y="3251084"/>
                  <a:pt x="986045" y="3246421"/>
                </a:cubicBezTo>
                <a:cubicBezTo>
                  <a:pt x="989449" y="3241758"/>
                  <a:pt x="991952" y="3236201"/>
                  <a:pt x="993554" y="3229752"/>
                </a:cubicBezTo>
                <a:cubicBezTo>
                  <a:pt x="995156" y="3223303"/>
                  <a:pt x="995957" y="3216209"/>
                  <a:pt x="995957" y="3208469"/>
                </a:cubicBezTo>
                <a:cubicBezTo>
                  <a:pt x="995957" y="3201227"/>
                  <a:pt x="995282" y="3194381"/>
                  <a:pt x="993930" y="3187931"/>
                </a:cubicBezTo>
                <a:cubicBezTo>
                  <a:pt x="992578" y="3181482"/>
                  <a:pt x="990350" y="3175827"/>
                  <a:pt x="987246" y="3170965"/>
                </a:cubicBezTo>
                <a:cubicBezTo>
                  <a:pt x="984143" y="3166103"/>
                  <a:pt x="979938" y="3162258"/>
                  <a:pt x="974632" y="3159431"/>
                </a:cubicBezTo>
                <a:cubicBezTo>
                  <a:pt x="969326" y="3156603"/>
                  <a:pt x="962718" y="3155189"/>
                  <a:pt x="954809" y="3155189"/>
                </a:cubicBezTo>
                <a:close/>
                <a:moveTo>
                  <a:pt x="3579844" y="3153850"/>
                </a:moveTo>
                <a:cubicBezTo>
                  <a:pt x="3573754" y="3153850"/>
                  <a:pt x="3568413" y="3154991"/>
                  <a:pt x="3563822" y="3157273"/>
                </a:cubicBezTo>
                <a:cubicBezTo>
                  <a:pt x="3559230" y="3159555"/>
                  <a:pt x="3555386" y="3162581"/>
                  <a:pt x="3552291" y="3166351"/>
                </a:cubicBezTo>
                <a:cubicBezTo>
                  <a:pt x="3549196" y="3170122"/>
                  <a:pt x="3546800" y="3174512"/>
                  <a:pt x="3545103" y="3179523"/>
                </a:cubicBezTo>
                <a:cubicBezTo>
                  <a:pt x="3543406" y="3184533"/>
                  <a:pt x="3542458" y="3189767"/>
                  <a:pt x="3542258" y="3195224"/>
                </a:cubicBezTo>
                <a:lnTo>
                  <a:pt x="3615332" y="3195224"/>
                </a:lnTo>
                <a:cubicBezTo>
                  <a:pt x="3615630" y="3182325"/>
                  <a:pt x="3612760" y="3172205"/>
                  <a:pt x="3606721" y="3164863"/>
                </a:cubicBezTo>
                <a:cubicBezTo>
                  <a:pt x="3600683" y="3157521"/>
                  <a:pt x="3591724" y="3153850"/>
                  <a:pt x="3579844" y="3153850"/>
                </a:cubicBezTo>
                <a:close/>
                <a:moveTo>
                  <a:pt x="3036919" y="3153850"/>
                </a:moveTo>
                <a:cubicBezTo>
                  <a:pt x="3030829" y="3153850"/>
                  <a:pt x="3025488" y="3154991"/>
                  <a:pt x="3020897" y="3157273"/>
                </a:cubicBezTo>
                <a:cubicBezTo>
                  <a:pt x="3016305" y="3159555"/>
                  <a:pt x="3012461" y="3162581"/>
                  <a:pt x="3009366" y="3166351"/>
                </a:cubicBezTo>
                <a:cubicBezTo>
                  <a:pt x="3006271" y="3170122"/>
                  <a:pt x="3003875" y="3174512"/>
                  <a:pt x="3002178" y="3179523"/>
                </a:cubicBezTo>
                <a:cubicBezTo>
                  <a:pt x="3000481" y="3184533"/>
                  <a:pt x="2999533" y="3189767"/>
                  <a:pt x="2999333" y="3195224"/>
                </a:cubicBezTo>
                <a:lnTo>
                  <a:pt x="3072407" y="3195224"/>
                </a:lnTo>
                <a:cubicBezTo>
                  <a:pt x="3072705" y="3182325"/>
                  <a:pt x="3069835" y="3172205"/>
                  <a:pt x="3063796" y="3164863"/>
                </a:cubicBezTo>
                <a:cubicBezTo>
                  <a:pt x="3057758" y="3157521"/>
                  <a:pt x="3048799" y="3153850"/>
                  <a:pt x="3036919" y="3153850"/>
                </a:cubicBezTo>
                <a:close/>
                <a:moveTo>
                  <a:pt x="2655919" y="3153850"/>
                </a:moveTo>
                <a:cubicBezTo>
                  <a:pt x="2649829" y="3153850"/>
                  <a:pt x="2644488" y="3154991"/>
                  <a:pt x="2639897" y="3157273"/>
                </a:cubicBezTo>
                <a:cubicBezTo>
                  <a:pt x="2635305" y="3159555"/>
                  <a:pt x="2631461" y="3162581"/>
                  <a:pt x="2628366" y="3166351"/>
                </a:cubicBezTo>
                <a:cubicBezTo>
                  <a:pt x="2625271" y="3170122"/>
                  <a:pt x="2622875" y="3174512"/>
                  <a:pt x="2621178" y="3179523"/>
                </a:cubicBezTo>
                <a:cubicBezTo>
                  <a:pt x="2619481" y="3184533"/>
                  <a:pt x="2618533" y="3189767"/>
                  <a:pt x="2618333" y="3195224"/>
                </a:cubicBezTo>
                <a:lnTo>
                  <a:pt x="2691407" y="3195224"/>
                </a:lnTo>
                <a:cubicBezTo>
                  <a:pt x="2691705" y="3182325"/>
                  <a:pt x="2688835" y="3172205"/>
                  <a:pt x="2682796" y="3164863"/>
                </a:cubicBezTo>
                <a:cubicBezTo>
                  <a:pt x="2676758" y="3157521"/>
                  <a:pt x="2667799" y="3153850"/>
                  <a:pt x="2655919" y="3153850"/>
                </a:cubicBezTo>
                <a:close/>
                <a:moveTo>
                  <a:pt x="1855819" y="3153850"/>
                </a:moveTo>
                <a:cubicBezTo>
                  <a:pt x="1849729" y="3153850"/>
                  <a:pt x="1844389" y="3154991"/>
                  <a:pt x="1839797" y="3157273"/>
                </a:cubicBezTo>
                <a:cubicBezTo>
                  <a:pt x="1835205" y="3159555"/>
                  <a:pt x="1831361" y="3162581"/>
                  <a:pt x="1828266" y="3166351"/>
                </a:cubicBezTo>
                <a:cubicBezTo>
                  <a:pt x="1825171" y="3170122"/>
                  <a:pt x="1822775" y="3174512"/>
                  <a:pt x="1821078" y="3179523"/>
                </a:cubicBezTo>
                <a:cubicBezTo>
                  <a:pt x="1819381" y="3184533"/>
                  <a:pt x="1818433" y="3189767"/>
                  <a:pt x="1818233" y="3195224"/>
                </a:cubicBezTo>
                <a:lnTo>
                  <a:pt x="1891307" y="3195224"/>
                </a:lnTo>
                <a:cubicBezTo>
                  <a:pt x="1891605" y="3182325"/>
                  <a:pt x="1888735" y="3172205"/>
                  <a:pt x="1882696" y="3164863"/>
                </a:cubicBezTo>
                <a:cubicBezTo>
                  <a:pt x="1876658" y="3157521"/>
                  <a:pt x="1867699" y="3153850"/>
                  <a:pt x="1855819" y="3153850"/>
                </a:cubicBezTo>
                <a:close/>
                <a:moveTo>
                  <a:pt x="1398619" y="3153850"/>
                </a:moveTo>
                <a:cubicBezTo>
                  <a:pt x="1392529" y="3153850"/>
                  <a:pt x="1387189" y="3154991"/>
                  <a:pt x="1382597" y="3157273"/>
                </a:cubicBezTo>
                <a:cubicBezTo>
                  <a:pt x="1378005" y="3159555"/>
                  <a:pt x="1374161" y="3162581"/>
                  <a:pt x="1371066" y="3166351"/>
                </a:cubicBezTo>
                <a:cubicBezTo>
                  <a:pt x="1367971" y="3170122"/>
                  <a:pt x="1365575" y="3174512"/>
                  <a:pt x="1363878" y="3179523"/>
                </a:cubicBezTo>
                <a:cubicBezTo>
                  <a:pt x="1362181" y="3184533"/>
                  <a:pt x="1361233" y="3189767"/>
                  <a:pt x="1361033" y="3195224"/>
                </a:cubicBezTo>
                <a:lnTo>
                  <a:pt x="1434108" y="3195224"/>
                </a:lnTo>
                <a:cubicBezTo>
                  <a:pt x="1434405" y="3182325"/>
                  <a:pt x="1431535" y="3172205"/>
                  <a:pt x="1425496" y="3164863"/>
                </a:cubicBezTo>
                <a:cubicBezTo>
                  <a:pt x="1419458" y="3157521"/>
                  <a:pt x="1410499" y="3153850"/>
                  <a:pt x="1398619" y="3153850"/>
                </a:cubicBezTo>
                <a:close/>
                <a:moveTo>
                  <a:pt x="417544" y="3153850"/>
                </a:moveTo>
                <a:cubicBezTo>
                  <a:pt x="411454" y="3153850"/>
                  <a:pt x="406114" y="3154991"/>
                  <a:pt x="401522" y="3157273"/>
                </a:cubicBezTo>
                <a:cubicBezTo>
                  <a:pt x="396930" y="3159555"/>
                  <a:pt x="393086" y="3162581"/>
                  <a:pt x="389991" y="3166351"/>
                </a:cubicBezTo>
                <a:cubicBezTo>
                  <a:pt x="386896" y="3170122"/>
                  <a:pt x="384500" y="3174512"/>
                  <a:pt x="382803" y="3179523"/>
                </a:cubicBezTo>
                <a:cubicBezTo>
                  <a:pt x="381106" y="3184533"/>
                  <a:pt x="380158" y="3189767"/>
                  <a:pt x="379958" y="3195224"/>
                </a:cubicBezTo>
                <a:lnTo>
                  <a:pt x="453032" y="3195224"/>
                </a:lnTo>
                <a:cubicBezTo>
                  <a:pt x="453330" y="3182325"/>
                  <a:pt x="450460" y="3172205"/>
                  <a:pt x="444421" y="3164863"/>
                </a:cubicBezTo>
                <a:cubicBezTo>
                  <a:pt x="438383" y="3157521"/>
                  <a:pt x="429424" y="3153850"/>
                  <a:pt x="417544" y="3153850"/>
                </a:cubicBezTo>
                <a:close/>
                <a:moveTo>
                  <a:pt x="1703486" y="3153701"/>
                </a:moveTo>
                <a:cubicBezTo>
                  <a:pt x="1698724" y="3153701"/>
                  <a:pt x="1694582" y="3154495"/>
                  <a:pt x="1691059" y="3156082"/>
                </a:cubicBezTo>
                <a:cubicBezTo>
                  <a:pt x="1687537" y="3157670"/>
                  <a:pt x="1684610" y="3159852"/>
                  <a:pt x="1682278" y="3162631"/>
                </a:cubicBezTo>
                <a:cubicBezTo>
                  <a:pt x="1679947" y="3165409"/>
                  <a:pt x="1678210" y="3168608"/>
                  <a:pt x="1677069" y="3172230"/>
                </a:cubicBezTo>
                <a:cubicBezTo>
                  <a:pt x="1675928" y="3175851"/>
                  <a:pt x="1675358" y="3179647"/>
                  <a:pt x="1675358" y="3183615"/>
                </a:cubicBezTo>
                <a:cubicBezTo>
                  <a:pt x="1675358" y="3192446"/>
                  <a:pt x="1677863" y="3199391"/>
                  <a:pt x="1682874" y="3204451"/>
                </a:cubicBezTo>
                <a:cubicBezTo>
                  <a:pt x="1687884" y="3209511"/>
                  <a:pt x="1694904" y="3212041"/>
                  <a:pt x="1703933" y="3212041"/>
                </a:cubicBezTo>
                <a:cubicBezTo>
                  <a:pt x="1708795" y="3212041"/>
                  <a:pt x="1713011" y="3211273"/>
                  <a:pt x="1716583" y="3209735"/>
                </a:cubicBezTo>
                <a:cubicBezTo>
                  <a:pt x="1720155" y="3208197"/>
                  <a:pt x="1723107" y="3206064"/>
                  <a:pt x="1725439" y="3203335"/>
                </a:cubicBezTo>
                <a:cubicBezTo>
                  <a:pt x="1727770" y="3200607"/>
                  <a:pt x="1729507" y="3197456"/>
                  <a:pt x="1730648" y="3193884"/>
                </a:cubicBezTo>
                <a:cubicBezTo>
                  <a:pt x="1731789" y="3190313"/>
                  <a:pt x="1732359" y="3186592"/>
                  <a:pt x="1732359" y="3182722"/>
                </a:cubicBezTo>
                <a:cubicBezTo>
                  <a:pt x="1732359" y="3173594"/>
                  <a:pt x="1729854" y="3166475"/>
                  <a:pt x="1724843" y="3161366"/>
                </a:cubicBezTo>
                <a:cubicBezTo>
                  <a:pt x="1719833" y="3156256"/>
                  <a:pt x="1712714" y="3153701"/>
                  <a:pt x="1703486" y="3153701"/>
                </a:cubicBezTo>
                <a:close/>
                <a:moveTo>
                  <a:pt x="65187" y="3153701"/>
                </a:moveTo>
                <a:cubicBezTo>
                  <a:pt x="60424" y="3153701"/>
                  <a:pt x="56281" y="3154495"/>
                  <a:pt x="52759" y="3156082"/>
                </a:cubicBezTo>
                <a:cubicBezTo>
                  <a:pt x="49237" y="3157670"/>
                  <a:pt x="46310" y="3159852"/>
                  <a:pt x="43979" y="3162631"/>
                </a:cubicBezTo>
                <a:cubicBezTo>
                  <a:pt x="41647" y="3165409"/>
                  <a:pt x="39911" y="3168608"/>
                  <a:pt x="38769" y="3172230"/>
                </a:cubicBezTo>
                <a:cubicBezTo>
                  <a:pt x="37628" y="3175851"/>
                  <a:pt x="37058" y="3179647"/>
                  <a:pt x="37058" y="3183615"/>
                </a:cubicBezTo>
                <a:cubicBezTo>
                  <a:pt x="37058" y="3192446"/>
                  <a:pt x="39563" y="3199391"/>
                  <a:pt x="44574" y="3204451"/>
                </a:cubicBezTo>
                <a:cubicBezTo>
                  <a:pt x="49584" y="3209511"/>
                  <a:pt x="56604" y="3212041"/>
                  <a:pt x="65633" y="3212041"/>
                </a:cubicBezTo>
                <a:cubicBezTo>
                  <a:pt x="70494" y="3212041"/>
                  <a:pt x="74711" y="3211273"/>
                  <a:pt x="78283" y="3209735"/>
                </a:cubicBezTo>
                <a:cubicBezTo>
                  <a:pt x="81855" y="3208197"/>
                  <a:pt x="84807" y="3206064"/>
                  <a:pt x="87138" y="3203335"/>
                </a:cubicBezTo>
                <a:cubicBezTo>
                  <a:pt x="89470" y="3200607"/>
                  <a:pt x="91207" y="3197456"/>
                  <a:pt x="92347" y="3193884"/>
                </a:cubicBezTo>
                <a:cubicBezTo>
                  <a:pt x="93488" y="3190313"/>
                  <a:pt x="94059" y="3186592"/>
                  <a:pt x="94059" y="3182722"/>
                </a:cubicBezTo>
                <a:cubicBezTo>
                  <a:pt x="94059" y="3173594"/>
                  <a:pt x="91554" y="3166475"/>
                  <a:pt x="86543" y="3161366"/>
                </a:cubicBezTo>
                <a:cubicBezTo>
                  <a:pt x="81533" y="3156256"/>
                  <a:pt x="74414" y="3153701"/>
                  <a:pt x="65187" y="3153701"/>
                </a:cubicBezTo>
                <a:close/>
                <a:moveTo>
                  <a:pt x="1056084" y="3136734"/>
                </a:moveTo>
                <a:cubicBezTo>
                  <a:pt x="1058862" y="3136734"/>
                  <a:pt x="1061095" y="3136809"/>
                  <a:pt x="1062781" y="3136958"/>
                </a:cubicBezTo>
                <a:cubicBezTo>
                  <a:pt x="1064468" y="3137107"/>
                  <a:pt x="1065758" y="3137355"/>
                  <a:pt x="1066651" y="3137702"/>
                </a:cubicBezTo>
                <a:cubicBezTo>
                  <a:pt x="1067544" y="3138049"/>
                  <a:pt x="1068189" y="3138545"/>
                  <a:pt x="1068586" y="3139190"/>
                </a:cubicBezTo>
                <a:cubicBezTo>
                  <a:pt x="1068982" y="3139835"/>
                  <a:pt x="1069330" y="3140604"/>
                  <a:pt x="1069627" y="3141497"/>
                </a:cubicBezTo>
                <a:lnTo>
                  <a:pt x="1101923" y="3251927"/>
                </a:lnTo>
                <a:lnTo>
                  <a:pt x="1102221" y="3253267"/>
                </a:lnTo>
                <a:lnTo>
                  <a:pt x="1102518" y="3251927"/>
                </a:lnTo>
                <a:lnTo>
                  <a:pt x="1132135" y="3141497"/>
                </a:lnTo>
                <a:cubicBezTo>
                  <a:pt x="1132334" y="3140604"/>
                  <a:pt x="1132656" y="3139835"/>
                  <a:pt x="1133103" y="3139190"/>
                </a:cubicBezTo>
                <a:cubicBezTo>
                  <a:pt x="1133549" y="3138545"/>
                  <a:pt x="1134219" y="3138049"/>
                  <a:pt x="1135112" y="3137702"/>
                </a:cubicBezTo>
                <a:cubicBezTo>
                  <a:pt x="1136005" y="3137355"/>
                  <a:pt x="1137220" y="3137107"/>
                  <a:pt x="1138758" y="3136958"/>
                </a:cubicBezTo>
                <a:cubicBezTo>
                  <a:pt x="1140296" y="3136809"/>
                  <a:pt x="1142305" y="3136734"/>
                  <a:pt x="1144786" y="3136734"/>
                </a:cubicBezTo>
                <a:cubicBezTo>
                  <a:pt x="1147167" y="3136734"/>
                  <a:pt x="1149126" y="3136809"/>
                  <a:pt x="1150664" y="3136958"/>
                </a:cubicBezTo>
                <a:cubicBezTo>
                  <a:pt x="1152202" y="3137107"/>
                  <a:pt x="1153418" y="3137355"/>
                  <a:pt x="1154311" y="3137702"/>
                </a:cubicBezTo>
                <a:cubicBezTo>
                  <a:pt x="1155204" y="3138049"/>
                  <a:pt x="1155849" y="3138520"/>
                  <a:pt x="1156245" y="3139116"/>
                </a:cubicBezTo>
                <a:cubicBezTo>
                  <a:pt x="1156642" y="3139711"/>
                  <a:pt x="1156940" y="3140406"/>
                  <a:pt x="1157138" y="3141199"/>
                </a:cubicBezTo>
                <a:lnTo>
                  <a:pt x="1189136" y="3251927"/>
                </a:lnTo>
                <a:lnTo>
                  <a:pt x="1189434" y="3253267"/>
                </a:lnTo>
                <a:lnTo>
                  <a:pt x="1189583" y="3251927"/>
                </a:lnTo>
                <a:lnTo>
                  <a:pt x="1221432" y="3141497"/>
                </a:lnTo>
                <a:cubicBezTo>
                  <a:pt x="1221630" y="3140604"/>
                  <a:pt x="1221953" y="3139835"/>
                  <a:pt x="1222399" y="3139190"/>
                </a:cubicBezTo>
                <a:cubicBezTo>
                  <a:pt x="1222846" y="3138545"/>
                  <a:pt x="1223541" y="3138049"/>
                  <a:pt x="1224483" y="3137702"/>
                </a:cubicBezTo>
                <a:cubicBezTo>
                  <a:pt x="1225426" y="3137355"/>
                  <a:pt x="1226715" y="3137107"/>
                  <a:pt x="1228353" y="3136958"/>
                </a:cubicBezTo>
                <a:cubicBezTo>
                  <a:pt x="1229990" y="3136809"/>
                  <a:pt x="1232098" y="3136734"/>
                  <a:pt x="1234678" y="3136734"/>
                </a:cubicBezTo>
                <a:cubicBezTo>
                  <a:pt x="1237059" y="3136734"/>
                  <a:pt x="1238969" y="3136784"/>
                  <a:pt x="1240408" y="3136883"/>
                </a:cubicBezTo>
                <a:cubicBezTo>
                  <a:pt x="1241846" y="3136982"/>
                  <a:pt x="1242987" y="3137231"/>
                  <a:pt x="1243831" y="3137627"/>
                </a:cubicBezTo>
                <a:cubicBezTo>
                  <a:pt x="1244674" y="3138024"/>
                  <a:pt x="1245269" y="3138471"/>
                  <a:pt x="1245617" y="3138967"/>
                </a:cubicBezTo>
                <a:cubicBezTo>
                  <a:pt x="1245964" y="3139463"/>
                  <a:pt x="1246138" y="3140158"/>
                  <a:pt x="1246138" y="3141050"/>
                </a:cubicBezTo>
                <a:cubicBezTo>
                  <a:pt x="1246138" y="3141745"/>
                  <a:pt x="1246038" y="3142588"/>
                  <a:pt x="1245840" y="3143581"/>
                </a:cubicBezTo>
                <a:cubicBezTo>
                  <a:pt x="1245642" y="3144573"/>
                  <a:pt x="1245294" y="3145813"/>
                  <a:pt x="1244798" y="3147301"/>
                </a:cubicBezTo>
                <a:lnTo>
                  <a:pt x="1205359" y="3274549"/>
                </a:lnTo>
                <a:cubicBezTo>
                  <a:pt x="1205061" y="3275641"/>
                  <a:pt x="1204590" y="3276534"/>
                  <a:pt x="1203945" y="3277228"/>
                </a:cubicBezTo>
                <a:cubicBezTo>
                  <a:pt x="1203300" y="3277923"/>
                  <a:pt x="1202407" y="3278468"/>
                  <a:pt x="1201266" y="3278865"/>
                </a:cubicBezTo>
                <a:cubicBezTo>
                  <a:pt x="1200125" y="3279262"/>
                  <a:pt x="1198562" y="3279535"/>
                  <a:pt x="1196578" y="3279684"/>
                </a:cubicBezTo>
                <a:cubicBezTo>
                  <a:pt x="1194593" y="3279833"/>
                  <a:pt x="1192113" y="3279907"/>
                  <a:pt x="1189136" y="3279907"/>
                </a:cubicBezTo>
                <a:cubicBezTo>
                  <a:pt x="1186061" y="3279907"/>
                  <a:pt x="1183481" y="3279808"/>
                  <a:pt x="1181397" y="3279609"/>
                </a:cubicBezTo>
                <a:cubicBezTo>
                  <a:pt x="1179314" y="3279411"/>
                  <a:pt x="1177652" y="3279113"/>
                  <a:pt x="1176412" y="3278716"/>
                </a:cubicBezTo>
                <a:cubicBezTo>
                  <a:pt x="1175171" y="3278320"/>
                  <a:pt x="1174254" y="3277774"/>
                  <a:pt x="1173658" y="3277079"/>
                </a:cubicBezTo>
                <a:cubicBezTo>
                  <a:pt x="1173063" y="3276385"/>
                  <a:pt x="1172616" y="3275542"/>
                  <a:pt x="1172319" y="3274549"/>
                </a:cubicBezTo>
                <a:lnTo>
                  <a:pt x="1144190" y="3177365"/>
                </a:lnTo>
                <a:lnTo>
                  <a:pt x="1143893" y="3176025"/>
                </a:lnTo>
                <a:lnTo>
                  <a:pt x="1143595" y="3177365"/>
                </a:lnTo>
                <a:lnTo>
                  <a:pt x="1117550" y="3274549"/>
                </a:lnTo>
                <a:cubicBezTo>
                  <a:pt x="1117252" y="3275641"/>
                  <a:pt x="1116781" y="3276534"/>
                  <a:pt x="1116136" y="3277228"/>
                </a:cubicBezTo>
                <a:cubicBezTo>
                  <a:pt x="1115491" y="3277923"/>
                  <a:pt x="1114524" y="3278468"/>
                  <a:pt x="1113234" y="3278865"/>
                </a:cubicBezTo>
                <a:cubicBezTo>
                  <a:pt x="1111944" y="3279262"/>
                  <a:pt x="1110282" y="3279535"/>
                  <a:pt x="1108248" y="3279684"/>
                </a:cubicBezTo>
                <a:cubicBezTo>
                  <a:pt x="1106214" y="3279833"/>
                  <a:pt x="1103709" y="3279907"/>
                  <a:pt x="1100732" y="3279907"/>
                </a:cubicBezTo>
                <a:cubicBezTo>
                  <a:pt x="1097657" y="3279907"/>
                  <a:pt x="1095151" y="3279808"/>
                  <a:pt x="1093217" y="3279609"/>
                </a:cubicBezTo>
                <a:cubicBezTo>
                  <a:pt x="1091282" y="3279411"/>
                  <a:pt x="1089694" y="3279113"/>
                  <a:pt x="1088454" y="3278716"/>
                </a:cubicBezTo>
                <a:cubicBezTo>
                  <a:pt x="1087214" y="3278320"/>
                  <a:pt x="1086296" y="3277774"/>
                  <a:pt x="1085701" y="3277079"/>
                </a:cubicBezTo>
                <a:cubicBezTo>
                  <a:pt x="1085106" y="3276385"/>
                  <a:pt x="1084659" y="3275542"/>
                  <a:pt x="1084361" y="3274549"/>
                </a:cubicBezTo>
                <a:lnTo>
                  <a:pt x="1045220" y="3147301"/>
                </a:lnTo>
                <a:cubicBezTo>
                  <a:pt x="1044723" y="3145813"/>
                  <a:pt x="1044376" y="3144573"/>
                  <a:pt x="1044178" y="3143581"/>
                </a:cubicBezTo>
                <a:cubicBezTo>
                  <a:pt x="1043979" y="3142588"/>
                  <a:pt x="1043880" y="3141745"/>
                  <a:pt x="1043880" y="3141050"/>
                </a:cubicBezTo>
                <a:cubicBezTo>
                  <a:pt x="1043880" y="3140158"/>
                  <a:pt x="1044079" y="3139438"/>
                  <a:pt x="1044475" y="3138892"/>
                </a:cubicBezTo>
                <a:cubicBezTo>
                  <a:pt x="1044872" y="3138347"/>
                  <a:pt x="1045542" y="3137900"/>
                  <a:pt x="1046485" y="3137553"/>
                </a:cubicBezTo>
                <a:cubicBezTo>
                  <a:pt x="1047427" y="3137206"/>
                  <a:pt x="1048692" y="3136982"/>
                  <a:pt x="1050280" y="3136883"/>
                </a:cubicBezTo>
                <a:cubicBezTo>
                  <a:pt x="1051867" y="3136784"/>
                  <a:pt x="1053802" y="3136734"/>
                  <a:pt x="1056084" y="3136734"/>
                </a:cubicBezTo>
                <a:close/>
                <a:moveTo>
                  <a:pt x="224432" y="3136734"/>
                </a:moveTo>
                <a:cubicBezTo>
                  <a:pt x="227310" y="3136734"/>
                  <a:pt x="229617" y="3136809"/>
                  <a:pt x="231353" y="3136958"/>
                </a:cubicBezTo>
                <a:cubicBezTo>
                  <a:pt x="233089" y="3137107"/>
                  <a:pt x="234429" y="3137379"/>
                  <a:pt x="235371" y="3137776"/>
                </a:cubicBezTo>
                <a:cubicBezTo>
                  <a:pt x="236314" y="3138173"/>
                  <a:pt x="237008" y="3138669"/>
                  <a:pt x="237455" y="3139265"/>
                </a:cubicBezTo>
                <a:cubicBezTo>
                  <a:pt x="237901" y="3139860"/>
                  <a:pt x="238323" y="3140604"/>
                  <a:pt x="238720" y="3141497"/>
                </a:cubicBezTo>
                <a:lnTo>
                  <a:pt x="276523" y="3251927"/>
                </a:lnTo>
                <a:lnTo>
                  <a:pt x="277118" y="3253713"/>
                </a:lnTo>
                <a:lnTo>
                  <a:pt x="277564" y="3251927"/>
                </a:lnTo>
                <a:lnTo>
                  <a:pt x="314920" y="3141497"/>
                </a:lnTo>
                <a:cubicBezTo>
                  <a:pt x="315119" y="3140604"/>
                  <a:pt x="315466" y="3139860"/>
                  <a:pt x="315962" y="3139265"/>
                </a:cubicBezTo>
                <a:cubicBezTo>
                  <a:pt x="316458" y="3138669"/>
                  <a:pt x="317177" y="3138173"/>
                  <a:pt x="318120" y="3137776"/>
                </a:cubicBezTo>
                <a:cubicBezTo>
                  <a:pt x="319062" y="3137379"/>
                  <a:pt x="320352" y="3137107"/>
                  <a:pt x="321990" y="3136958"/>
                </a:cubicBezTo>
                <a:cubicBezTo>
                  <a:pt x="323627" y="3136809"/>
                  <a:pt x="325784" y="3136734"/>
                  <a:pt x="328463" y="3136734"/>
                </a:cubicBezTo>
                <a:cubicBezTo>
                  <a:pt x="330745" y="3136734"/>
                  <a:pt x="332630" y="3136784"/>
                  <a:pt x="334119" y="3136883"/>
                </a:cubicBezTo>
                <a:cubicBezTo>
                  <a:pt x="335607" y="3136982"/>
                  <a:pt x="336773" y="3137231"/>
                  <a:pt x="337616" y="3137627"/>
                </a:cubicBezTo>
                <a:cubicBezTo>
                  <a:pt x="338460" y="3138024"/>
                  <a:pt x="339055" y="3138496"/>
                  <a:pt x="339402" y="3139041"/>
                </a:cubicBezTo>
                <a:cubicBezTo>
                  <a:pt x="339749" y="3139587"/>
                  <a:pt x="339923" y="3140257"/>
                  <a:pt x="339923" y="3141050"/>
                </a:cubicBezTo>
                <a:cubicBezTo>
                  <a:pt x="339923" y="3141447"/>
                  <a:pt x="339898" y="3141869"/>
                  <a:pt x="339849" y="3142316"/>
                </a:cubicBezTo>
                <a:cubicBezTo>
                  <a:pt x="339799" y="3142762"/>
                  <a:pt x="339725" y="3143233"/>
                  <a:pt x="339626" y="3143729"/>
                </a:cubicBezTo>
                <a:cubicBezTo>
                  <a:pt x="339526" y="3144225"/>
                  <a:pt x="339402" y="3144771"/>
                  <a:pt x="339253" y="3145366"/>
                </a:cubicBezTo>
                <a:cubicBezTo>
                  <a:pt x="339104" y="3145962"/>
                  <a:pt x="338931" y="3146607"/>
                  <a:pt x="338733" y="3147301"/>
                </a:cubicBezTo>
                <a:lnTo>
                  <a:pt x="293042" y="3274549"/>
                </a:lnTo>
                <a:cubicBezTo>
                  <a:pt x="292645" y="3275641"/>
                  <a:pt x="292124" y="3276534"/>
                  <a:pt x="291480" y="3277228"/>
                </a:cubicBezTo>
                <a:cubicBezTo>
                  <a:pt x="290834" y="3277923"/>
                  <a:pt x="289867" y="3278468"/>
                  <a:pt x="288577" y="3278865"/>
                </a:cubicBezTo>
                <a:cubicBezTo>
                  <a:pt x="287288" y="3279262"/>
                  <a:pt x="285651" y="3279535"/>
                  <a:pt x="283666" y="3279684"/>
                </a:cubicBezTo>
                <a:cubicBezTo>
                  <a:pt x="281682" y="3279833"/>
                  <a:pt x="279201" y="3279907"/>
                  <a:pt x="276225" y="3279907"/>
                </a:cubicBezTo>
                <a:cubicBezTo>
                  <a:pt x="273248" y="3279907"/>
                  <a:pt x="270768" y="3279808"/>
                  <a:pt x="268783" y="3279609"/>
                </a:cubicBezTo>
                <a:cubicBezTo>
                  <a:pt x="266799" y="3279411"/>
                  <a:pt x="265186" y="3279113"/>
                  <a:pt x="263946" y="3278716"/>
                </a:cubicBezTo>
                <a:cubicBezTo>
                  <a:pt x="262706" y="3278320"/>
                  <a:pt x="261739" y="3277774"/>
                  <a:pt x="261044" y="3277079"/>
                </a:cubicBezTo>
                <a:cubicBezTo>
                  <a:pt x="260350" y="3276385"/>
                  <a:pt x="259804" y="3275542"/>
                  <a:pt x="259407" y="3274549"/>
                </a:cubicBezTo>
                <a:lnTo>
                  <a:pt x="213866" y="3147301"/>
                </a:lnTo>
                <a:cubicBezTo>
                  <a:pt x="213469" y="3146111"/>
                  <a:pt x="213146" y="3145069"/>
                  <a:pt x="212898" y="3144176"/>
                </a:cubicBezTo>
                <a:cubicBezTo>
                  <a:pt x="212650" y="3143283"/>
                  <a:pt x="212502" y="3142613"/>
                  <a:pt x="212452" y="3142167"/>
                </a:cubicBezTo>
                <a:cubicBezTo>
                  <a:pt x="212402" y="3141720"/>
                  <a:pt x="212378" y="3141348"/>
                  <a:pt x="212378" y="3141050"/>
                </a:cubicBezTo>
                <a:cubicBezTo>
                  <a:pt x="212378" y="3140257"/>
                  <a:pt x="212576" y="3139562"/>
                  <a:pt x="212973" y="3138967"/>
                </a:cubicBezTo>
                <a:cubicBezTo>
                  <a:pt x="213370" y="3138372"/>
                  <a:pt x="214039" y="3137900"/>
                  <a:pt x="214982" y="3137553"/>
                </a:cubicBezTo>
                <a:cubicBezTo>
                  <a:pt x="215924" y="3137206"/>
                  <a:pt x="217165" y="3136982"/>
                  <a:pt x="218702" y="3136883"/>
                </a:cubicBezTo>
                <a:cubicBezTo>
                  <a:pt x="220240" y="3136784"/>
                  <a:pt x="222150" y="3136734"/>
                  <a:pt x="224432" y="3136734"/>
                </a:cubicBezTo>
                <a:close/>
                <a:moveTo>
                  <a:pt x="175617" y="3136734"/>
                </a:moveTo>
                <a:cubicBezTo>
                  <a:pt x="178097" y="3136734"/>
                  <a:pt x="180131" y="3136834"/>
                  <a:pt x="181719" y="3137032"/>
                </a:cubicBezTo>
                <a:cubicBezTo>
                  <a:pt x="183306" y="3137231"/>
                  <a:pt x="184547" y="3137528"/>
                  <a:pt x="185440" y="3137925"/>
                </a:cubicBezTo>
                <a:cubicBezTo>
                  <a:pt x="186333" y="3138322"/>
                  <a:pt x="186977" y="3138818"/>
                  <a:pt x="187374" y="3139413"/>
                </a:cubicBezTo>
                <a:cubicBezTo>
                  <a:pt x="187771" y="3140009"/>
                  <a:pt x="187970" y="3140654"/>
                  <a:pt x="187970" y="3141348"/>
                </a:cubicBezTo>
                <a:lnTo>
                  <a:pt x="187970" y="3275293"/>
                </a:lnTo>
                <a:cubicBezTo>
                  <a:pt x="187970" y="3276087"/>
                  <a:pt x="187771" y="3276757"/>
                  <a:pt x="187374" y="3277302"/>
                </a:cubicBezTo>
                <a:cubicBezTo>
                  <a:pt x="186977" y="3277848"/>
                  <a:pt x="186333" y="3278320"/>
                  <a:pt x="185440" y="3278716"/>
                </a:cubicBezTo>
                <a:cubicBezTo>
                  <a:pt x="184547" y="3279113"/>
                  <a:pt x="183306" y="3279411"/>
                  <a:pt x="181719" y="3279609"/>
                </a:cubicBezTo>
                <a:cubicBezTo>
                  <a:pt x="180131" y="3279808"/>
                  <a:pt x="178097" y="3279907"/>
                  <a:pt x="175617" y="3279907"/>
                </a:cubicBezTo>
                <a:cubicBezTo>
                  <a:pt x="173236" y="3279907"/>
                  <a:pt x="171251" y="3279808"/>
                  <a:pt x="169664" y="3279609"/>
                </a:cubicBezTo>
                <a:cubicBezTo>
                  <a:pt x="168076" y="3279411"/>
                  <a:pt x="166811" y="3279113"/>
                  <a:pt x="165869" y="3278716"/>
                </a:cubicBezTo>
                <a:cubicBezTo>
                  <a:pt x="164926" y="3278320"/>
                  <a:pt x="164281" y="3277848"/>
                  <a:pt x="163934" y="3277302"/>
                </a:cubicBezTo>
                <a:cubicBezTo>
                  <a:pt x="163587" y="3276757"/>
                  <a:pt x="163413" y="3276087"/>
                  <a:pt x="163413" y="3275293"/>
                </a:cubicBezTo>
                <a:lnTo>
                  <a:pt x="163413" y="3141348"/>
                </a:lnTo>
                <a:cubicBezTo>
                  <a:pt x="163413" y="3140654"/>
                  <a:pt x="163587" y="3140009"/>
                  <a:pt x="163934" y="3139413"/>
                </a:cubicBezTo>
                <a:cubicBezTo>
                  <a:pt x="164281" y="3138818"/>
                  <a:pt x="164926" y="3138322"/>
                  <a:pt x="165869" y="3137925"/>
                </a:cubicBezTo>
                <a:cubicBezTo>
                  <a:pt x="166811" y="3137528"/>
                  <a:pt x="168076" y="3137231"/>
                  <a:pt x="169664" y="3137032"/>
                </a:cubicBezTo>
                <a:cubicBezTo>
                  <a:pt x="171251" y="3136834"/>
                  <a:pt x="173236" y="3136734"/>
                  <a:pt x="175617" y="3136734"/>
                </a:cubicBezTo>
                <a:close/>
                <a:moveTo>
                  <a:pt x="1703933" y="3134949"/>
                </a:moveTo>
                <a:cubicBezTo>
                  <a:pt x="1708001" y="3134949"/>
                  <a:pt x="1711796" y="3135172"/>
                  <a:pt x="1715318" y="3135618"/>
                </a:cubicBezTo>
                <a:cubicBezTo>
                  <a:pt x="1718841" y="3136065"/>
                  <a:pt x="1722139" y="3136685"/>
                  <a:pt x="1725215" y="3137479"/>
                </a:cubicBezTo>
                <a:lnTo>
                  <a:pt x="1765697" y="3137479"/>
                </a:lnTo>
                <a:cubicBezTo>
                  <a:pt x="1767383" y="3137479"/>
                  <a:pt x="1768648" y="3138297"/>
                  <a:pt x="1769492" y="3139934"/>
                </a:cubicBezTo>
                <a:cubicBezTo>
                  <a:pt x="1770335" y="3141571"/>
                  <a:pt x="1770757" y="3144077"/>
                  <a:pt x="1770757" y="3147450"/>
                </a:cubicBezTo>
                <a:cubicBezTo>
                  <a:pt x="1770757" y="3150923"/>
                  <a:pt x="1770285" y="3153428"/>
                  <a:pt x="1769343" y="3154966"/>
                </a:cubicBezTo>
                <a:cubicBezTo>
                  <a:pt x="1768400" y="3156504"/>
                  <a:pt x="1767185" y="3157273"/>
                  <a:pt x="1765697" y="3157273"/>
                </a:cubicBezTo>
                <a:lnTo>
                  <a:pt x="1746498" y="3157273"/>
                </a:lnTo>
                <a:cubicBezTo>
                  <a:pt x="1749970" y="3160845"/>
                  <a:pt x="1752401" y="3164789"/>
                  <a:pt x="1753790" y="3169105"/>
                </a:cubicBezTo>
                <a:cubicBezTo>
                  <a:pt x="1755179" y="3173421"/>
                  <a:pt x="1755874" y="3177910"/>
                  <a:pt x="1755874" y="3182574"/>
                </a:cubicBezTo>
                <a:cubicBezTo>
                  <a:pt x="1755874" y="3190313"/>
                  <a:pt x="1754634" y="3197159"/>
                  <a:pt x="1752153" y="3203112"/>
                </a:cubicBezTo>
                <a:cubicBezTo>
                  <a:pt x="1749673" y="3209065"/>
                  <a:pt x="1746126" y="3214100"/>
                  <a:pt x="1741512" y="3218218"/>
                </a:cubicBezTo>
                <a:cubicBezTo>
                  <a:pt x="1736898" y="3222335"/>
                  <a:pt x="1731417" y="3225486"/>
                  <a:pt x="1725066" y="3227668"/>
                </a:cubicBezTo>
                <a:cubicBezTo>
                  <a:pt x="1718717" y="3229851"/>
                  <a:pt x="1711672" y="3230943"/>
                  <a:pt x="1703933" y="3230943"/>
                </a:cubicBezTo>
                <a:cubicBezTo>
                  <a:pt x="1698476" y="3230943"/>
                  <a:pt x="1693292" y="3230223"/>
                  <a:pt x="1688380" y="3228785"/>
                </a:cubicBezTo>
                <a:cubicBezTo>
                  <a:pt x="1683469" y="3227346"/>
                  <a:pt x="1679674" y="3225535"/>
                  <a:pt x="1676995" y="3223352"/>
                </a:cubicBezTo>
                <a:cubicBezTo>
                  <a:pt x="1675209" y="3225138"/>
                  <a:pt x="1673746" y="3227172"/>
                  <a:pt x="1672605" y="3229454"/>
                </a:cubicBezTo>
                <a:cubicBezTo>
                  <a:pt x="1671463" y="3231736"/>
                  <a:pt x="1670893" y="3234366"/>
                  <a:pt x="1670893" y="3237342"/>
                </a:cubicBezTo>
                <a:cubicBezTo>
                  <a:pt x="1670893" y="3240815"/>
                  <a:pt x="1672505" y="3243692"/>
                  <a:pt x="1675730" y="3245974"/>
                </a:cubicBezTo>
                <a:cubicBezTo>
                  <a:pt x="1678955" y="3248256"/>
                  <a:pt x="1683246" y="3249497"/>
                  <a:pt x="1688604" y="3249695"/>
                </a:cubicBezTo>
                <a:lnTo>
                  <a:pt x="1723578" y="3251183"/>
                </a:lnTo>
                <a:cubicBezTo>
                  <a:pt x="1730226" y="3251382"/>
                  <a:pt x="1736328" y="3252299"/>
                  <a:pt x="1741884" y="3253936"/>
                </a:cubicBezTo>
                <a:cubicBezTo>
                  <a:pt x="1747440" y="3255574"/>
                  <a:pt x="1752252" y="3257905"/>
                  <a:pt x="1756320" y="3260931"/>
                </a:cubicBezTo>
                <a:cubicBezTo>
                  <a:pt x="1760388" y="3263958"/>
                  <a:pt x="1763564" y="3267678"/>
                  <a:pt x="1765845" y="3272094"/>
                </a:cubicBezTo>
                <a:cubicBezTo>
                  <a:pt x="1768127" y="3276509"/>
                  <a:pt x="1769268" y="3281643"/>
                  <a:pt x="1769268" y="3287497"/>
                </a:cubicBezTo>
                <a:cubicBezTo>
                  <a:pt x="1769268" y="3293649"/>
                  <a:pt x="1767979" y="3299503"/>
                  <a:pt x="1765399" y="3305059"/>
                </a:cubicBezTo>
                <a:cubicBezTo>
                  <a:pt x="1762819" y="3310615"/>
                  <a:pt x="1758875" y="3315502"/>
                  <a:pt x="1753567" y="3319719"/>
                </a:cubicBezTo>
                <a:cubicBezTo>
                  <a:pt x="1748259" y="3323935"/>
                  <a:pt x="1741487" y="3327259"/>
                  <a:pt x="1733252" y="3329690"/>
                </a:cubicBezTo>
                <a:cubicBezTo>
                  <a:pt x="1725017" y="3332121"/>
                  <a:pt x="1715293" y="3333336"/>
                  <a:pt x="1704082" y="3333336"/>
                </a:cubicBezTo>
                <a:cubicBezTo>
                  <a:pt x="1693267" y="3333336"/>
                  <a:pt x="1684064" y="3332419"/>
                  <a:pt x="1676474" y="3330583"/>
                </a:cubicBezTo>
                <a:cubicBezTo>
                  <a:pt x="1668884" y="3328748"/>
                  <a:pt x="1662658" y="3326242"/>
                  <a:pt x="1657796" y="3323067"/>
                </a:cubicBezTo>
                <a:cubicBezTo>
                  <a:pt x="1652935" y="3319892"/>
                  <a:pt x="1649412" y="3316097"/>
                  <a:pt x="1647229" y="3311682"/>
                </a:cubicBezTo>
                <a:cubicBezTo>
                  <a:pt x="1645046" y="3307267"/>
                  <a:pt x="1643955" y="3302479"/>
                  <a:pt x="1643955" y="3297320"/>
                </a:cubicBezTo>
                <a:cubicBezTo>
                  <a:pt x="1643955" y="3294046"/>
                  <a:pt x="1644352" y="3290871"/>
                  <a:pt x="1645146" y="3287795"/>
                </a:cubicBezTo>
                <a:cubicBezTo>
                  <a:pt x="1645939" y="3284719"/>
                  <a:pt x="1647155" y="3281792"/>
                  <a:pt x="1648792" y="3279014"/>
                </a:cubicBezTo>
                <a:cubicBezTo>
                  <a:pt x="1650429" y="3276236"/>
                  <a:pt x="1652463" y="3273582"/>
                  <a:pt x="1654894" y="3271052"/>
                </a:cubicBezTo>
                <a:cubicBezTo>
                  <a:pt x="1657325" y="3268522"/>
                  <a:pt x="1660128" y="3266017"/>
                  <a:pt x="1663303" y="3263536"/>
                </a:cubicBezTo>
                <a:cubicBezTo>
                  <a:pt x="1658441" y="3261056"/>
                  <a:pt x="1654844" y="3257930"/>
                  <a:pt x="1652513" y="3254160"/>
                </a:cubicBezTo>
                <a:cubicBezTo>
                  <a:pt x="1650181" y="3250390"/>
                  <a:pt x="1649015" y="3246322"/>
                  <a:pt x="1649015" y="3241956"/>
                </a:cubicBezTo>
                <a:cubicBezTo>
                  <a:pt x="1649015" y="3235904"/>
                  <a:pt x="1650256" y="3230496"/>
                  <a:pt x="1652736" y="3225734"/>
                </a:cubicBezTo>
                <a:cubicBezTo>
                  <a:pt x="1655217" y="3220971"/>
                  <a:pt x="1658292" y="3216705"/>
                  <a:pt x="1661963" y="3212934"/>
                </a:cubicBezTo>
                <a:cubicBezTo>
                  <a:pt x="1658888" y="3209263"/>
                  <a:pt x="1656457" y="3205121"/>
                  <a:pt x="1654671" y="3200507"/>
                </a:cubicBezTo>
                <a:cubicBezTo>
                  <a:pt x="1652885" y="3195894"/>
                  <a:pt x="1651992" y="3190313"/>
                  <a:pt x="1651992" y="3183764"/>
                </a:cubicBezTo>
                <a:cubicBezTo>
                  <a:pt x="1651992" y="3176124"/>
                  <a:pt x="1653282" y="3169278"/>
                  <a:pt x="1655862" y="3163226"/>
                </a:cubicBezTo>
                <a:cubicBezTo>
                  <a:pt x="1658441" y="3157173"/>
                  <a:pt x="1662013" y="3152064"/>
                  <a:pt x="1666577" y="3147897"/>
                </a:cubicBezTo>
                <a:cubicBezTo>
                  <a:pt x="1671141" y="3143729"/>
                  <a:pt x="1676623" y="3140530"/>
                  <a:pt x="1683023" y="3138297"/>
                </a:cubicBezTo>
                <a:cubicBezTo>
                  <a:pt x="1689422" y="3136065"/>
                  <a:pt x="1696392" y="3134949"/>
                  <a:pt x="1703933" y="3134949"/>
                </a:cubicBezTo>
                <a:close/>
                <a:moveTo>
                  <a:pt x="65633" y="3134949"/>
                </a:moveTo>
                <a:cubicBezTo>
                  <a:pt x="69701" y="3134949"/>
                  <a:pt x="73496" y="3135172"/>
                  <a:pt x="77018" y="3135618"/>
                </a:cubicBezTo>
                <a:cubicBezTo>
                  <a:pt x="80540" y="3136065"/>
                  <a:pt x="83839" y="3136685"/>
                  <a:pt x="86915" y="3137479"/>
                </a:cubicBezTo>
                <a:lnTo>
                  <a:pt x="127397" y="3137479"/>
                </a:lnTo>
                <a:cubicBezTo>
                  <a:pt x="129083" y="3137479"/>
                  <a:pt x="130348" y="3138297"/>
                  <a:pt x="131192" y="3139934"/>
                </a:cubicBezTo>
                <a:cubicBezTo>
                  <a:pt x="132035" y="3141571"/>
                  <a:pt x="132457" y="3144077"/>
                  <a:pt x="132457" y="3147450"/>
                </a:cubicBezTo>
                <a:cubicBezTo>
                  <a:pt x="132457" y="3150923"/>
                  <a:pt x="131985" y="3153428"/>
                  <a:pt x="131043" y="3154966"/>
                </a:cubicBezTo>
                <a:cubicBezTo>
                  <a:pt x="130101" y="3156504"/>
                  <a:pt x="128885" y="3157273"/>
                  <a:pt x="127397" y="3157273"/>
                </a:cubicBezTo>
                <a:lnTo>
                  <a:pt x="108198" y="3157273"/>
                </a:lnTo>
                <a:cubicBezTo>
                  <a:pt x="111670" y="3160845"/>
                  <a:pt x="114101" y="3164789"/>
                  <a:pt x="115490" y="3169105"/>
                </a:cubicBezTo>
                <a:cubicBezTo>
                  <a:pt x="116879" y="3173421"/>
                  <a:pt x="117574" y="3177910"/>
                  <a:pt x="117574" y="3182574"/>
                </a:cubicBezTo>
                <a:cubicBezTo>
                  <a:pt x="117574" y="3190313"/>
                  <a:pt x="116334" y="3197159"/>
                  <a:pt x="113853" y="3203112"/>
                </a:cubicBezTo>
                <a:cubicBezTo>
                  <a:pt x="111373" y="3209065"/>
                  <a:pt x="107826" y="3214100"/>
                  <a:pt x="103212" y="3218218"/>
                </a:cubicBezTo>
                <a:cubicBezTo>
                  <a:pt x="98598" y="3222335"/>
                  <a:pt x="93116" y="3225486"/>
                  <a:pt x="86766" y="3227668"/>
                </a:cubicBezTo>
                <a:cubicBezTo>
                  <a:pt x="80416" y="3229851"/>
                  <a:pt x="73372" y="3230943"/>
                  <a:pt x="65633" y="3230943"/>
                </a:cubicBezTo>
                <a:cubicBezTo>
                  <a:pt x="60176" y="3230943"/>
                  <a:pt x="54992" y="3230223"/>
                  <a:pt x="50080" y="3228785"/>
                </a:cubicBezTo>
                <a:cubicBezTo>
                  <a:pt x="45169" y="3227346"/>
                  <a:pt x="41374" y="3225535"/>
                  <a:pt x="38695" y="3223352"/>
                </a:cubicBezTo>
                <a:cubicBezTo>
                  <a:pt x="36909" y="3225138"/>
                  <a:pt x="35446" y="3227172"/>
                  <a:pt x="34304" y="3229454"/>
                </a:cubicBezTo>
                <a:cubicBezTo>
                  <a:pt x="33164" y="3231736"/>
                  <a:pt x="32593" y="3234366"/>
                  <a:pt x="32593" y="3237342"/>
                </a:cubicBezTo>
                <a:cubicBezTo>
                  <a:pt x="32593" y="3240815"/>
                  <a:pt x="34205" y="3243692"/>
                  <a:pt x="37430" y="3245974"/>
                </a:cubicBezTo>
                <a:cubicBezTo>
                  <a:pt x="40655" y="3248256"/>
                  <a:pt x="44946" y="3249497"/>
                  <a:pt x="50303" y="3249695"/>
                </a:cubicBezTo>
                <a:lnTo>
                  <a:pt x="85278" y="3251183"/>
                </a:lnTo>
                <a:cubicBezTo>
                  <a:pt x="91926" y="3251382"/>
                  <a:pt x="98028" y="3252299"/>
                  <a:pt x="103584" y="3253936"/>
                </a:cubicBezTo>
                <a:cubicBezTo>
                  <a:pt x="109140" y="3255574"/>
                  <a:pt x="113953" y="3257905"/>
                  <a:pt x="118020" y="3260931"/>
                </a:cubicBezTo>
                <a:cubicBezTo>
                  <a:pt x="122088" y="3263958"/>
                  <a:pt x="125263" y="3267678"/>
                  <a:pt x="127546" y="3272094"/>
                </a:cubicBezTo>
                <a:cubicBezTo>
                  <a:pt x="129828" y="3276509"/>
                  <a:pt x="130968" y="3281643"/>
                  <a:pt x="130968" y="3287497"/>
                </a:cubicBezTo>
                <a:cubicBezTo>
                  <a:pt x="130968" y="3293649"/>
                  <a:pt x="129678" y="3299503"/>
                  <a:pt x="127099" y="3305059"/>
                </a:cubicBezTo>
                <a:cubicBezTo>
                  <a:pt x="124519" y="3310615"/>
                  <a:pt x="120575" y="3315502"/>
                  <a:pt x="115267" y="3319719"/>
                </a:cubicBezTo>
                <a:cubicBezTo>
                  <a:pt x="109959" y="3323935"/>
                  <a:pt x="103187" y="3327259"/>
                  <a:pt x="94952" y="3329690"/>
                </a:cubicBezTo>
                <a:cubicBezTo>
                  <a:pt x="86717" y="3332121"/>
                  <a:pt x="76994" y="3333336"/>
                  <a:pt x="65782" y="3333336"/>
                </a:cubicBezTo>
                <a:cubicBezTo>
                  <a:pt x="54967" y="3333336"/>
                  <a:pt x="45765" y="3332419"/>
                  <a:pt x="38174" y="3330583"/>
                </a:cubicBezTo>
                <a:cubicBezTo>
                  <a:pt x="30584" y="3328748"/>
                  <a:pt x="24358" y="3326242"/>
                  <a:pt x="19496" y="3323067"/>
                </a:cubicBezTo>
                <a:cubicBezTo>
                  <a:pt x="14635" y="3319892"/>
                  <a:pt x="11112" y="3316097"/>
                  <a:pt x="8929" y="3311682"/>
                </a:cubicBezTo>
                <a:cubicBezTo>
                  <a:pt x="6746" y="3307267"/>
                  <a:pt x="5655" y="3302479"/>
                  <a:pt x="5655" y="3297320"/>
                </a:cubicBezTo>
                <a:cubicBezTo>
                  <a:pt x="5655" y="3294046"/>
                  <a:pt x="6052" y="3290871"/>
                  <a:pt x="6846" y="3287795"/>
                </a:cubicBezTo>
                <a:cubicBezTo>
                  <a:pt x="7639" y="3284719"/>
                  <a:pt x="8855" y="3281792"/>
                  <a:pt x="10492" y="3279014"/>
                </a:cubicBezTo>
                <a:cubicBezTo>
                  <a:pt x="12129" y="3276236"/>
                  <a:pt x="14163" y="3273582"/>
                  <a:pt x="16594" y="3271052"/>
                </a:cubicBezTo>
                <a:cubicBezTo>
                  <a:pt x="19025" y="3268522"/>
                  <a:pt x="21828" y="3266017"/>
                  <a:pt x="25003" y="3263536"/>
                </a:cubicBezTo>
                <a:cubicBezTo>
                  <a:pt x="20141" y="3261056"/>
                  <a:pt x="16544" y="3257930"/>
                  <a:pt x="14213" y="3254160"/>
                </a:cubicBezTo>
                <a:cubicBezTo>
                  <a:pt x="11881" y="3250390"/>
                  <a:pt x="10715" y="3246322"/>
                  <a:pt x="10715" y="3241956"/>
                </a:cubicBezTo>
                <a:cubicBezTo>
                  <a:pt x="10715" y="3235904"/>
                  <a:pt x="11956" y="3230496"/>
                  <a:pt x="14436" y="3225734"/>
                </a:cubicBezTo>
                <a:cubicBezTo>
                  <a:pt x="16916" y="3220971"/>
                  <a:pt x="19992" y="3216705"/>
                  <a:pt x="23663" y="3212934"/>
                </a:cubicBezTo>
                <a:cubicBezTo>
                  <a:pt x="20588" y="3209263"/>
                  <a:pt x="18157" y="3205121"/>
                  <a:pt x="16371" y="3200507"/>
                </a:cubicBezTo>
                <a:cubicBezTo>
                  <a:pt x="14585" y="3195894"/>
                  <a:pt x="13692" y="3190313"/>
                  <a:pt x="13692" y="3183764"/>
                </a:cubicBezTo>
                <a:cubicBezTo>
                  <a:pt x="13692" y="3176124"/>
                  <a:pt x="14982" y="3169278"/>
                  <a:pt x="17561" y="3163226"/>
                </a:cubicBezTo>
                <a:cubicBezTo>
                  <a:pt x="20141" y="3157173"/>
                  <a:pt x="23713" y="3152064"/>
                  <a:pt x="28277" y="3147897"/>
                </a:cubicBezTo>
                <a:cubicBezTo>
                  <a:pt x="32841" y="3143729"/>
                  <a:pt x="38323" y="3140530"/>
                  <a:pt x="44723" y="3138297"/>
                </a:cubicBezTo>
                <a:cubicBezTo>
                  <a:pt x="51122" y="3136065"/>
                  <a:pt x="58092" y="3134949"/>
                  <a:pt x="65633" y="3134949"/>
                </a:cubicBezTo>
                <a:close/>
                <a:moveTo>
                  <a:pt x="3581102" y="3134651"/>
                </a:moveTo>
                <a:cubicBezTo>
                  <a:pt x="3591619" y="3134651"/>
                  <a:pt x="3600574" y="3136338"/>
                  <a:pt x="3607965" y="3139711"/>
                </a:cubicBezTo>
                <a:cubicBezTo>
                  <a:pt x="3615357" y="3143084"/>
                  <a:pt x="3621434" y="3147624"/>
                  <a:pt x="3626197" y="3153329"/>
                </a:cubicBezTo>
                <a:cubicBezTo>
                  <a:pt x="3630959" y="3159034"/>
                  <a:pt x="3634457" y="3165731"/>
                  <a:pt x="3636689" y="3173421"/>
                </a:cubicBezTo>
                <a:cubicBezTo>
                  <a:pt x="3638922" y="3181110"/>
                  <a:pt x="3640038" y="3189320"/>
                  <a:pt x="3640038" y="3198052"/>
                </a:cubicBezTo>
                <a:lnTo>
                  <a:pt x="3640038" y="3202516"/>
                </a:lnTo>
                <a:cubicBezTo>
                  <a:pt x="3640038" y="3206386"/>
                  <a:pt x="3639066" y="3209139"/>
                  <a:pt x="3637123" y="3210776"/>
                </a:cubicBezTo>
                <a:cubicBezTo>
                  <a:pt x="3635180" y="3212413"/>
                  <a:pt x="3632962" y="3213232"/>
                  <a:pt x="3630469" y="3213232"/>
                </a:cubicBezTo>
                <a:lnTo>
                  <a:pt x="3542258" y="3213232"/>
                </a:lnTo>
                <a:cubicBezTo>
                  <a:pt x="3542258" y="3220673"/>
                  <a:pt x="3543005" y="3227371"/>
                  <a:pt x="3544501" y="3233324"/>
                </a:cubicBezTo>
                <a:cubicBezTo>
                  <a:pt x="3545996" y="3239277"/>
                  <a:pt x="3548489" y="3244387"/>
                  <a:pt x="3551978" y="3248653"/>
                </a:cubicBezTo>
                <a:cubicBezTo>
                  <a:pt x="3555468" y="3252920"/>
                  <a:pt x="3560004" y="3256194"/>
                  <a:pt x="3565588" y="3258476"/>
                </a:cubicBezTo>
                <a:cubicBezTo>
                  <a:pt x="3571171" y="3260758"/>
                  <a:pt x="3578001" y="3261899"/>
                  <a:pt x="3586076" y="3261899"/>
                </a:cubicBezTo>
                <a:cubicBezTo>
                  <a:pt x="3592457" y="3261899"/>
                  <a:pt x="3598140" y="3261378"/>
                  <a:pt x="3603125" y="3260336"/>
                </a:cubicBezTo>
                <a:cubicBezTo>
                  <a:pt x="3608110" y="3259294"/>
                  <a:pt x="3612422" y="3258129"/>
                  <a:pt x="3616061" y="3256839"/>
                </a:cubicBezTo>
                <a:cubicBezTo>
                  <a:pt x="3619701" y="3255549"/>
                  <a:pt x="3622692" y="3254383"/>
                  <a:pt x="3625035" y="3253341"/>
                </a:cubicBezTo>
                <a:cubicBezTo>
                  <a:pt x="3627378" y="3252299"/>
                  <a:pt x="3629149" y="3251778"/>
                  <a:pt x="3630345" y="3251778"/>
                </a:cubicBezTo>
                <a:cubicBezTo>
                  <a:pt x="3631043" y="3251778"/>
                  <a:pt x="3631666" y="3251952"/>
                  <a:pt x="3632214" y="3252299"/>
                </a:cubicBezTo>
                <a:cubicBezTo>
                  <a:pt x="3632762" y="3252647"/>
                  <a:pt x="3633186" y="3253168"/>
                  <a:pt x="3633485" y="3253862"/>
                </a:cubicBezTo>
                <a:cubicBezTo>
                  <a:pt x="3633784" y="3254557"/>
                  <a:pt x="3634008" y="3255524"/>
                  <a:pt x="3634158" y="3256764"/>
                </a:cubicBezTo>
                <a:cubicBezTo>
                  <a:pt x="3634308" y="3258005"/>
                  <a:pt x="3634382" y="3259518"/>
                  <a:pt x="3634382" y="3261303"/>
                </a:cubicBezTo>
                <a:cubicBezTo>
                  <a:pt x="3634382" y="3262593"/>
                  <a:pt x="3634333" y="3263710"/>
                  <a:pt x="3634234" y="3264652"/>
                </a:cubicBezTo>
                <a:cubicBezTo>
                  <a:pt x="3634134" y="3265595"/>
                  <a:pt x="3634010" y="3266438"/>
                  <a:pt x="3633862" y="3267182"/>
                </a:cubicBezTo>
                <a:cubicBezTo>
                  <a:pt x="3633713" y="3267926"/>
                  <a:pt x="3633465" y="3268596"/>
                  <a:pt x="3633117" y="3269191"/>
                </a:cubicBezTo>
                <a:cubicBezTo>
                  <a:pt x="3632770" y="3269787"/>
                  <a:pt x="3632324" y="3270357"/>
                  <a:pt x="3631778" y="3270903"/>
                </a:cubicBezTo>
                <a:cubicBezTo>
                  <a:pt x="3631232" y="3271449"/>
                  <a:pt x="3629620" y="3272342"/>
                  <a:pt x="3626941" y="3273582"/>
                </a:cubicBezTo>
                <a:cubicBezTo>
                  <a:pt x="3624262" y="3274822"/>
                  <a:pt x="3620789" y="3276037"/>
                  <a:pt x="3616523" y="3277228"/>
                </a:cubicBezTo>
                <a:cubicBezTo>
                  <a:pt x="3612257" y="3278419"/>
                  <a:pt x="3607320" y="3279485"/>
                  <a:pt x="3601715" y="3280428"/>
                </a:cubicBezTo>
                <a:cubicBezTo>
                  <a:pt x="3596109" y="3281371"/>
                  <a:pt x="3590131" y="3281842"/>
                  <a:pt x="3583781" y="3281842"/>
                </a:cubicBezTo>
                <a:cubicBezTo>
                  <a:pt x="3572768" y="3281842"/>
                  <a:pt x="3563118" y="3280304"/>
                  <a:pt x="3554834" y="3277228"/>
                </a:cubicBezTo>
                <a:cubicBezTo>
                  <a:pt x="3546549" y="3274152"/>
                  <a:pt x="3539579" y="3269588"/>
                  <a:pt x="3533923" y="3263536"/>
                </a:cubicBezTo>
                <a:cubicBezTo>
                  <a:pt x="3528268" y="3257484"/>
                  <a:pt x="3524002" y="3249893"/>
                  <a:pt x="3521124" y="3240765"/>
                </a:cubicBezTo>
                <a:cubicBezTo>
                  <a:pt x="3518247" y="3231637"/>
                  <a:pt x="3516808" y="3221021"/>
                  <a:pt x="3516808" y="3208916"/>
                </a:cubicBezTo>
                <a:cubicBezTo>
                  <a:pt x="3516808" y="3197407"/>
                  <a:pt x="3518296" y="3187063"/>
                  <a:pt x="3521273" y="3177885"/>
                </a:cubicBezTo>
                <a:cubicBezTo>
                  <a:pt x="3524250" y="3168708"/>
                  <a:pt x="3528541" y="3160919"/>
                  <a:pt x="3534147" y="3154519"/>
                </a:cubicBezTo>
                <a:cubicBezTo>
                  <a:pt x="3539752" y="3148120"/>
                  <a:pt x="3546524" y="3143208"/>
                  <a:pt x="3554462" y="3139785"/>
                </a:cubicBezTo>
                <a:cubicBezTo>
                  <a:pt x="3562399" y="3136362"/>
                  <a:pt x="3571279" y="3134651"/>
                  <a:pt x="3581102" y="3134651"/>
                </a:cubicBezTo>
                <a:close/>
                <a:moveTo>
                  <a:pt x="3366343" y="3134651"/>
                </a:moveTo>
                <a:cubicBezTo>
                  <a:pt x="3376066" y="3134651"/>
                  <a:pt x="3384351" y="3136536"/>
                  <a:pt x="3391197" y="3140306"/>
                </a:cubicBezTo>
                <a:cubicBezTo>
                  <a:pt x="3398043" y="3144077"/>
                  <a:pt x="3403624" y="3149236"/>
                  <a:pt x="3407940" y="3155784"/>
                </a:cubicBezTo>
                <a:cubicBezTo>
                  <a:pt x="3412256" y="3162333"/>
                  <a:pt x="3415407" y="3169948"/>
                  <a:pt x="3417391" y="3178630"/>
                </a:cubicBezTo>
                <a:cubicBezTo>
                  <a:pt x="3419375" y="3187311"/>
                  <a:pt x="3420368" y="3196514"/>
                  <a:pt x="3420368" y="3206237"/>
                </a:cubicBezTo>
                <a:cubicBezTo>
                  <a:pt x="3420368" y="3217945"/>
                  <a:pt x="3419103" y="3228462"/>
                  <a:pt x="3416572" y="3237789"/>
                </a:cubicBezTo>
                <a:cubicBezTo>
                  <a:pt x="3414042" y="3247115"/>
                  <a:pt x="3410322" y="3255028"/>
                  <a:pt x="3405410" y="3261527"/>
                </a:cubicBezTo>
                <a:cubicBezTo>
                  <a:pt x="3400499" y="3268026"/>
                  <a:pt x="3394422" y="3273036"/>
                  <a:pt x="3387179" y="3276558"/>
                </a:cubicBezTo>
                <a:cubicBezTo>
                  <a:pt x="3379936" y="3280081"/>
                  <a:pt x="3371651" y="3281842"/>
                  <a:pt x="3362325" y="3281842"/>
                </a:cubicBezTo>
                <a:cubicBezTo>
                  <a:pt x="3358356" y="3281842"/>
                  <a:pt x="3354685" y="3281445"/>
                  <a:pt x="3351311" y="3280651"/>
                </a:cubicBezTo>
                <a:cubicBezTo>
                  <a:pt x="3347938" y="3279858"/>
                  <a:pt x="3344639" y="3278617"/>
                  <a:pt x="3341414" y="3276930"/>
                </a:cubicBezTo>
                <a:cubicBezTo>
                  <a:pt x="3338190" y="3275244"/>
                  <a:pt x="3334990" y="3273111"/>
                  <a:pt x="3331815" y="3270531"/>
                </a:cubicBezTo>
                <a:cubicBezTo>
                  <a:pt x="3328640" y="3267951"/>
                  <a:pt x="3325266" y="3264925"/>
                  <a:pt x="3321695" y="3261452"/>
                </a:cubicBezTo>
                <a:lnTo>
                  <a:pt x="3321695" y="3328425"/>
                </a:lnTo>
                <a:cubicBezTo>
                  <a:pt x="3321695" y="3329219"/>
                  <a:pt x="3321496" y="3329913"/>
                  <a:pt x="3321099" y="3330509"/>
                </a:cubicBezTo>
                <a:cubicBezTo>
                  <a:pt x="3320702" y="3331104"/>
                  <a:pt x="3320057" y="3331600"/>
                  <a:pt x="3319164" y="3331997"/>
                </a:cubicBezTo>
                <a:cubicBezTo>
                  <a:pt x="3318271" y="3332394"/>
                  <a:pt x="3317031" y="3332692"/>
                  <a:pt x="3315444" y="3332890"/>
                </a:cubicBezTo>
                <a:cubicBezTo>
                  <a:pt x="3313856" y="3333088"/>
                  <a:pt x="3311822" y="3333187"/>
                  <a:pt x="3309342" y="3333187"/>
                </a:cubicBezTo>
                <a:cubicBezTo>
                  <a:pt x="3306961" y="3333187"/>
                  <a:pt x="3304976" y="3333088"/>
                  <a:pt x="3303389" y="3332890"/>
                </a:cubicBezTo>
                <a:cubicBezTo>
                  <a:pt x="3301801" y="3332692"/>
                  <a:pt x="3300536" y="3332394"/>
                  <a:pt x="3299594" y="3331997"/>
                </a:cubicBezTo>
                <a:cubicBezTo>
                  <a:pt x="3298651" y="3331600"/>
                  <a:pt x="3298006" y="3331104"/>
                  <a:pt x="3297659" y="3330509"/>
                </a:cubicBezTo>
                <a:cubicBezTo>
                  <a:pt x="3297311" y="3329913"/>
                  <a:pt x="3297138" y="3329219"/>
                  <a:pt x="3297138" y="3328425"/>
                </a:cubicBezTo>
                <a:lnTo>
                  <a:pt x="3297138" y="3141348"/>
                </a:lnTo>
                <a:cubicBezTo>
                  <a:pt x="3297138" y="3140455"/>
                  <a:pt x="3297287" y="3139736"/>
                  <a:pt x="3297584" y="3139190"/>
                </a:cubicBezTo>
                <a:cubicBezTo>
                  <a:pt x="3297882" y="3138644"/>
                  <a:pt x="3298477" y="3138173"/>
                  <a:pt x="3299370" y="3137776"/>
                </a:cubicBezTo>
                <a:cubicBezTo>
                  <a:pt x="3300263" y="3137379"/>
                  <a:pt x="3301404" y="3137107"/>
                  <a:pt x="3302793" y="3136958"/>
                </a:cubicBezTo>
                <a:cubicBezTo>
                  <a:pt x="3304183" y="3136809"/>
                  <a:pt x="3305869" y="3136734"/>
                  <a:pt x="3307854" y="3136734"/>
                </a:cubicBezTo>
                <a:cubicBezTo>
                  <a:pt x="3309937" y="3136734"/>
                  <a:pt x="3311649" y="3136809"/>
                  <a:pt x="3312988" y="3136958"/>
                </a:cubicBezTo>
                <a:cubicBezTo>
                  <a:pt x="3314328" y="3137107"/>
                  <a:pt x="3315444" y="3137379"/>
                  <a:pt x="3316337" y="3137776"/>
                </a:cubicBezTo>
                <a:cubicBezTo>
                  <a:pt x="3317230" y="3138173"/>
                  <a:pt x="3317850" y="3138644"/>
                  <a:pt x="3318197" y="3139190"/>
                </a:cubicBezTo>
                <a:cubicBezTo>
                  <a:pt x="3318544" y="3139736"/>
                  <a:pt x="3318718" y="3140455"/>
                  <a:pt x="3318718" y="3141348"/>
                </a:cubicBezTo>
                <a:lnTo>
                  <a:pt x="3318718" y="3159356"/>
                </a:lnTo>
                <a:cubicBezTo>
                  <a:pt x="3322786" y="3155189"/>
                  <a:pt x="3326705" y="3151568"/>
                  <a:pt x="3330475" y="3148492"/>
                </a:cubicBezTo>
                <a:cubicBezTo>
                  <a:pt x="3334246" y="3145416"/>
                  <a:pt x="3338041" y="3142861"/>
                  <a:pt x="3341861" y="3140827"/>
                </a:cubicBezTo>
                <a:cubicBezTo>
                  <a:pt x="3345681" y="3138793"/>
                  <a:pt x="3349600" y="3137255"/>
                  <a:pt x="3353618" y="3136214"/>
                </a:cubicBezTo>
                <a:cubicBezTo>
                  <a:pt x="3357637" y="3135172"/>
                  <a:pt x="3361878" y="3134651"/>
                  <a:pt x="3366343" y="3134651"/>
                </a:cubicBezTo>
                <a:close/>
                <a:moveTo>
                  <a:pt x="3194149" y="3134651"/>
                </a:moveTo>
                <a:cubicBezTo>
                  <a:pt x="3205162" y="3134651"/>
                  <a:pt x="3214762" y="3136288"/>
                  <a:pt x="3222947" y="3139562"/>
                </a:cubicBezTo>
                <a:cubicBezTo>
                  <a:pt x="3231133" y="3142836"/>
                  <a:pt x="3237954" y="3147599"/>
                  <a:pt x="3243411" y="3153850"/>
                </a:cubicBezTo>
                <a:cubicBezTo>
                  <a:pt x="3248868" y="3160100"/>
                  <a:pt x="3252961" y="3167691"/>
                  <a:pt x="3255689" y="3176620"/>
                </a:cubicBezTo>
                <a:cubicBezTo>
                  <a:pt x="3258418" y="3185550"/>
                  <a:pt x="3259782" y="3195621"/>
                  <a:pt x="3259782" y="3206832"/>
                </a:cubicBezTo>
                <a:cubicBezTo>
                  <a:pt x="3259782" y="3217747"/>
                  <a:pt x="3258343" y="3227792"/>
                  <a:pt x="3255466" y="3236970"/>
                </a:cubicBezTo>
                <a:cubicBezTo>
                  <a:pt x="3252589" y="3246148"/>
                  <a:pt x="3248298" y="3254061"/>
                  <a:pt x="3242592" y="3260708"/>
                </a:cubicBezTo>
                <a:cubicBezTo>
                  <a:pt x="3236887" y="3267356"/>
                  <a:pt x="3229743" y="3272540"/>
                  <a:pt x="3221161" y="3276261"/>
                </a:cubicBezTo>
                <a:cubicBezTo>
                  <a:pt x="3212579" y="3279981"/>
                  <a:pt x="3202632" y="3281842"/>
                  <a:pt x="3191321" y="3281842"/>
                </a:cubicBezTo>
                <a:cubicBezTo>
                  <a:pt x="3180308" y="3281842"/>
                  <a:pt x="3170708" y="3280205"/>
                  <a:pt x="3162523" y="3276930"/>
                </a:cubicBezTo>
                <a:cubicBezTo>
                  <a:pt x="3154337" y="3273656"/>
                  <a:pt x="3147516" y="3268894"/>
                  <a:pt x="3142059" y="3262643"/>
                </a:cubicBezTo>
                <a:cubicBezTo>
                  <a:pt x="3136602" y="3256392"/>
                  <a:pt x="3132534" y="3248802"/>
                  <a:pt x="3129855" y="3239872"/>
                </a:cubicBezTo>
                <a:cubicBezTo>
                  <a:pt x="3127176" y="3230943"/>
                  <a:pt x="3125837" y="3220822"/>
                  <a:pt x="3125837" y="3209511"/>
                </a:cubicBezTo>
                <a:cubicBezTo>
                  <a:pt x="3125837" y="3198597"/>
                  <a:pt x="3127251" y="3188552"/>
                  <a:pt x="3130078" y="3179374"/>
                </a:cubicBezTo>
                <a:cubicBezTo>
                  <a:pt x="3132906" y="3170196"/>
                  <a:pt x="3137172" y="3162283"/>
                  <a:pt x="3142878" y="3155636"/>
                </a:cubicBezTo>
                <a:cubicBezTo>
                  <a:pt x="3148583" y="3148988"/>
                  <a:pt x="3155701" y="3143829"/>
                  <a:pt x="3164234" y="3140158"/>
                </a:cubicBezTo>
                <a:cubicBezTo>
                  <a:pt x="3172767" y="3136486"/>
                  <a:pt x="3182739" y="3134651"/>
                  <a:pt x="3194149" y="3134651"/>
                </a:cubicBezTo>
                <a:close/>
                <a:moveTo>
                  <a:pt x="3038177" y="3134651"/>
                </a:moveTo>
                <a:cubicBezTo>
                  <a:pt x="3048694" y="3134651"/>
                  <a:pt x="3057649" y="3136338"/>
                  <a:pt x="3065040" y="3139711"/>
                </a:cubicBezTo>
                <a:cubicBezTo>
                  <a:pt x="3072432" y="3143084"/>
                  <a:pt x="3078509" y="3147624"/>
                  <a:pt x="3083272" y="3153329"/>
                </a:cubicBezTo>
                <a:cubicBezTo>
                  <a:pt x="3088034" y="3159034"/>
                  <a:pt x="3091532" y="3165731"/>
                  <a:pt x="3093764" y="3173421"/>
                </a:cubicBezTo>
                <a:cubicBezTo>
                  <a:pt x="3095997" y="3181110"/>
                  <a:pt x="3097113" y="3189320"/>
                  <a:pt x="3097113" y="3198052"/>
                </a:cubicBezTo>
                <a:lnTo>
                  <a:pt x="3097113" y="3202516"/>
                </a:lnTo>
                <a:cubicBezTo>
                  <a:pt x="3097113" y="3206386"/>
                  <a:pt x="3096141" y="3209139"/>
                  <a:pt x="3094198" y="3210776"/>
                </a:cubicBezTo>
                <a:cubicBezTo>
                  <a:pt x="3092255" y="3212413"/>
                  <a:pt x="3090037" y="3213232"/>
                  <a:pt x="3087544" y="3213232"/>
                </a:cubicBezTo>
                <a:lnTo>
                  <a:pt x="2999333" y="3213232"/>
                </a:lnTo>
                <a:cubicBezTo>
                  <a:pt x="2999333" y="3220673"/>
                  <a:pt x="3000080" y="3227371"/>
                  <a:pt x="3001576" y="3233324"/>
                </a:cubicBezTo>
                <a:cubicBezTo>
                  <a:pt x="3003071" y="3239277"/>
                  <a:pt x="3005564" y="3244387"/>
                  <a:pt x="3009053" y="3248653"/>
                </a:cubicBezTo>
                <a:cubicBezTo>
                  <a:pt x="3012543" y="3252920"/>
                  <a:pt x="3017079" y="3256194"/>
                  <a:pt x="3022663" y="3258476"/>
                </a:cubicBezTo>
                <a:cubicBezTo>
                  <a:pt x="3028246" y="3260758"/>
                  <a:pt x="3035076" y="3261899"/>
                  <a:pt x="3043151" y="3261899"/>
                </a:cubicBezTo>
                <a:cubicBezTo>
                  <a:pt x="3049532" y="3261899"/>
                  <a:pt x="3055215" y="3261378"/>
                  <a:pt x="3060200" y="3260336"/>
                </a:cubicBezTo>
                <a:cubicBezTo>
                  <a:pt x="3065185" y="3259294"/>
                  <a:pt x="3069497" y="3258129"/>
                  <a:pt x="3073136" y="3256839"/>
                </a:cubicBezTo>
                <a:cubicBezTo>
                  <a:pt x="3076776" y="3255549"/>
                  <a:pt x="3079767" y="3254383"/>
                  <a:pt x="3082110" y="3253341"/>
                </a:cubicBezTo>
                <a:cubicBezTo>
                  <a:pt x="3084453" y="3252299"/>
                  <a:pt x="3086224" y="3251778"/>
                  <a:pt x="3087420" y="3251778"/>
                </a:cubicBezTo>
                <a:cubicBezTo>
                  <a:pt x="3088118" y="3251778"/>
                  <a:pt x="3088741" y="3251952"/>
                  <a:pt x="3089289" y="3252299"/>
                </a:cubicBezTo>
                <a:cubicBezTo>
                  <a:pt x="3089837" y="3252647"/>
                  <a:pt x="3090261" y="3253168"/>
                  <a:pt x="3090560" y="3253862"/>
                </a:cubicBezTo>
                <a:cubicBezTo>
                  <a:pt x="3090859" y="3254557"/>
                  <a:pt x="3091083" y="3255524"/>
                  <a:pt x="3091233" y="3256764"/>
                </a:cubicBezTo>
                <a:cubicBezTo>
                  <a:pt x="3091383" y="3258005"/>
                  <a:pt x="3091457" y="3259518"/>
                  <a:pt x="3091457" y="3261303"/>
                </a:cubicBezTo>
                <a:cubicBezTo>
                  <a:pt x="3091457" y="3262593"/>
                  <a:pt x="3091408" y="3263710"/>
                  <a:pt x="3091309" y="3264652"/>
                </a:cubicBezTo>
                <a:cubicBezTo>
                  <a:pt x="3091209" y="3265595"/>
                  <a:pt x="3091085" y="3266438"/>
                  <a:pt x="3090937" y="3267182"/>
                </a:cubicBezTo>
                <a:cubicBezTo>
                  <a:pt x="3090788" y="3267926"/>
                  <a:pt x="3090540" y="3268596"/>
                  <a:pt x="3090192" y="3269191"/>
                </a:cubicBezTo>
                <a:cubicBezTo>
                  <a:pt x="3089845" y="3269787"/>
                  <a:pt x="3089399" y="3270357"/>
                  <a:pt x="3088853" y="3270903"/>
                </a:cubicBezTo>
                <a:cubicBezTo>
                  <a:pt x="3088307" y="3271449"/>
                  <a:pt x="3086695" y="3272342"/>
                  <a:pt x="3084016" y="3273582"/>
                </a:cubicBezTo>
                <a:cubicBezTo>
                  <a:pt x="3081337" y="3274822"/>
                  <a:pt x="3077864" y="3276037"/>
                  <a:pt x="3073598" y="3277228"/>
                </a:cubicBezTo>
                <a:cubicBezTo>
                  <a:pt x="3069332" y="3278419"/>
                  <a:pt x="3064395" y="3279485"/>
                  <a:pt x="3058790" y="3280428"/>
                </a:cubicBezTo>
                <a:cubicBezTo>
                  <a:pt x="3053184" y="3281371"/>
                  <a:pt x="3047206" y="3281842"/>
                  <a:pt x="3040856" y="3281842"/>
                </a:cubicBezTo>
                <a:cubicBezTo>
                  <a:pt x="3029843" y="3281842"/>
                  <a:pt x="3020193" y="3280304"/>
                  <a:pt x="3011909" y="3277228"/>
                </a:cubicBezTo>
                <a:cubicBezTo>
                  <a:pt x="3003624" y="3274152"/>
                  <a:pt x="2996654" y="3269588"/>
                  <a:pt x="2990998" y="3263536"/>
                </a:cubicBezTo>
                <a:cubicBezTo>
                  <a:pt x="2985343" y="3257484"/>
                  <a:pt x="2981077" y="3249893"/>
                  <a:pt x="2978199" y="3240765"/>
                </a:cubicBezTo>
                <a:cubicBezTo>
                  <a:pt x="2975322" y="3231637"/>
                  <a:pt x="2973883" y="3221021"/>
                  <a:pt x="2973883" y="3208916"/>
                </a:cubicBezTo>
                <a:cubicBezTo>
                  <a:pt x="2973883" y="3197407"/>
                  <a:pt x="2975371" y="3187063"/>
                  <a:pt x="2978348" y="3177885"/>
                </a:cubicBezTo>
                <a:cubicBezTo>
                  <a:pt x="2981325" y="3168708"/>
                  <a:pt x="2985616" y="3160919"/>
                  <a:pt x="2991222" y="3154519"/>
                </a:cubicBezTo>
                <a:cubicBezTo>
                  <a:pt x="2996827" y="3148120"/>
                  <a:pt x="3003599" y="3143208"/>
                  <a:pt x="3011537" y="3139785"/>
                </a:cubicBezTo>
                <a:cubicBezTo>
                  <a:pt x="3019474" y="3136362"/>
                  <a:pt x="3028354" y="3134651"/>
                  <a:pt x="3038177" y="3134651"/>
                </a:cubicBezTo>
                <a:close/>
                <a:moveTo>
                  <a:pt x="2890093" y="3134651"/>
                </a:moveTo>
                <a:cubicBezTo>
                  <a:pt x="2899816" y="3134651"/>
                  <a:pt x="2908101" y="3136536"/>
                  <a:pt x="2914947" y="3140306"/>
                </a:cubicBezTo>
                <a:cubicBezTo>
                  <a:pt x="2921793" y="3144077"/>
                  <a:pt x="2927374" y="3149236"/>
                  <a:pt x="2931690" y="3155784"/>
                </a:cubicBezTo>
                <a:cubicBezTo>
                  <a:pt x="2936006" y="3162333"/>
                  <a:pt x="2939157" y="3169948"/>
                  <a:pt x="2941141" y="3178630"/>
                </a:cubicBezTo>
                <a:cubicBezTo>
                  <a:pt x="2943125" y="3187311"/>
                  <a:pt x="2944118" y="3196514"/>
                  <a:pt x="2944118" y="3206237"/>
                </a:cubicBezTo>
                <a:cubicBezTo>
                  <a:pt x="2944118" y="3217945"/>
                  <a:pt x="2942853" y="3228462"/>
                  <a:pt x="2940322" y="3237789"/>
                </a:cubicBezTo>
                <a:cubicBezTo>
                  <a:pt x="2937792" y="3247115"/>
                  <a:pt x="2934072" y="3255028"/>
                  <a:pt x="2929160" y="3261527"/>
                </a:cubicBezTo>
                <a:cubicBezTo>
                  <a:pt x="2924249" y="3268026"/>
                  <a:pt x="2918172" y="3273036"/>
                  <a:pt x="2910929" y="3276558"/>
                </a:cubicBezTo>
                <a:cubicBezTo>
                  <a:pt x="2903686" y="3280081"/>
                  <a:pt x="2895401" y="3281842"/>
                  <a:pt x="2886075" y="3281842"/>
                </a:cubicBezTo>
                <a:cubicBezTo>
                  <a:pt x="2882106" y="3281842"/>
                  <a:pt x="2878435" y="3281445"/>
                  <a:pt x="2875061" y="3280651"/>
                </a:cubicBezTo>
                <a:cubicBezTo>
                  <a:pt x="2871688" y="3279858"/>
                  <a:pt x="2868389" y="3278617"/>
                  <a:pt x="2865164" y="3276930"/>
                </a:cubicBezTo>
                <a:cubicBezTo>
                  <a:pt x="2861940" y="3275244"/>
                  <a:pt x="2858740" y="3273111"/>
                  <a:pt x="2855565" y="3270531"/>
                </a:cubicBezTo>
                <a:cubicBezTo>
                  <a:pt x="2852390" y="3267951"/>
                  <a:pt x="2849016" y="3264925"/>
                  <a:pt x="2845445" y="3261452"/>
                </a:cubicBezTo>
                <a:lnTo>
                  <a:pt x="2845445" y="3328425"/>
                </a:lnTo>
                <a:cubicBezTo>
                  <a:pt x="2845445" y="3329219"/>
                  <a:pt x="2845246" y="3329913"/>
                  <a:pt x="2844849" y="3330509"/>
                </a:cubicBezTo>
                <a:cubicBezTo>
                  <a:pt x="2844452" y="3331104"/>
                  <a:pt x="2843807" y="3331600"/>
                  <a:pt x="2842914" y="3331997"/>
                </a:cubicBezTo>
                <a:cubicBezTo>
                  <a:pt x="2842021" y="3332394"/>
                  <a:pt x="2840781" y="3332692"/>
                  <a:pt x="2839194" y="3332890"/>
                </a:cubicBezTo>
                <a:cubicBezTo>
                  <a:pt x="2837606" y="3333088"/>
                  <a:pt x="2835572" y="3333187"/>
                  <a:pt x="2833092" y="3333187"/>
                </a:cubicBezTo>
                <a:cubicBezTo>
                  <a:pt x="2830711" y="3333187"/>
                  <a:pt x="2828726" y="3333088"/>
                  <a:pt x="2827139" y="3332890"/>
                </a:cubicBezTo>
                <a:cubicBezTo>
                  <a:pt x="2825551" y="3332692"/>
                  <a:pt x="2824286" y="3332394"/>
                  <a:pt x="2823344" y="3331997"/>
                </a:cubicBezTo>
                <a:cubicBezTo>
                  <a:pt x="2822401" y="3331600"/>
                  <a:pt x="2821756" y="3331104"/>
                  <a:pt x="2821409" y="3330509"/>
                </a:cubicBezTo>
                <a:cubicBezTo>
                  <a:pt x="2821061" y="3329913"/>
                  <a:pt x="2820888" y="3329219"/>
                  <a:pt x="2820888" y="3328425"/>
                </a:cubicBezTo>
                <a:lnTo>
                  <a:pt x="2820888" y="3141348"/>
                </a:lnTo>
                <a:cubicBezTo>
                  <a:pt x="2820888" y="3140455"/>
                  <a:pt x="2821037" y="3139736"/>
                  <a:pt x="2821334" y="3139190"/>
                </a:cubicBezTo>
                <a:cubicBezTo>
                  <a:pt x="2821632" y="3138644"/>
                  <a:pt x="2822227" y="3138173"/>
                  <a:pt x="2823120" y="3137776"/>
                </a:cubicBezTo>
                <a:cubicBezTo>
                  <a:pt x="2824013" y="3137379"/>
                  <a:pt x="2825154" y="3137107"/>
                  <a:pt x="2826543" y="3136958"/>
                </a:cubicBezTo>
                <a:cubicBezTo>
                  <a:pt x="2827933" y="3136809"/>
                  <a:pt x="2829619" y="3136734"/>
                  <a:pt x="2831604" y="3136734"/>
                </a:cubicBezTo>
                <a:cubicBezTo>
                  <a:pt x="2833687" y="3136734"/>
                  <a:pt x="2835399" y="3136809"/>
                  <a:pt x="2836738" y="3136958"/>
                </a:cubicBezTo>
                <a:cubicBezTo>
                  <a:pt x="2838078" y="3137107"/>
                  <a:pt x="2839194" y="3137379"/>
                  <a:pt x="2840087" y="3137776"/>
                </a:cubicBezTo>
                <a:cubicBezTo>
                  <a:pt x="2840980" y="3138173"/>
                  <a:pt x="2841600" y="3138644"/>
                  <a:pt x="2841947" y="3139190"/>
                </a:cubicBezTo>
                <a:cubicBezTo>
                  <a:pt x="2842294" y="3139736"/>
                  <a:pt x="2842468" y="3140455"/>
                  <a:pt x="2842468" y="3141348"/>
                </a:cubicBezTo>
                <a:lnTo>
                  <a:pt x="2842468" y="3159356"/>
                </a:lnTo>
                <a:cubicBezTo>
                  <a:pt x="2846536" y="3155189"/>
                  <a:pt x="2850455" y="3151568"/>
                  <a:pt x="2854225" y="3148492"/>
                </a:cubicBezTo>
                <a:cubicBezTo>
                  <a:pt x="2857996" y="3145416"/>
                  <a:pt x="2861791" y="3142861"/>
                  <a:pt x="2865611" y="3140827"/>
                </a:cubicBezTo>
                <a:cubicBezTo>
                  <a:pt x="2869431" y="3138793"/>
                  <a:pt x="2873350" y="3137255"/>
                  <a:pt x="2877368" y="3136214"/>
                </a:cubicBezTo>
                <a:cubicBezTo>
                  <a:pt x="2881387" y="3135172"/>
                  <a:pt x="2885628" y="3134651"/>
                  <a:pt x="2890093" y="3134651"/>
                </a:cubicBezTo>
                <a:close/>
                <a:moveTo>
                  <a:pt x="2657177" y="3134651"/>
                </a:moveTo>
                <a:cubicBezTo>
                  <a:pt x="2667694" y="3134651"/>
                  <a:pt x="2676649" y="3136338"/>
                  <a:pt x="2684040" y="3139711"/>
                </a:cubicBezTo>
                <a:cubicBezTo>
                  <a:pt x="2691432" y="3143084"/>
                  <a:pt x="2697509" y="3147624"/>
                  <a:pt x="2702272" y="3153329"/>
                </a:cubicBezTo>
                <a:cubicBezTo>
                  <a:pt x="2707034" y="3159034"/>
                  <a:pt x="2710532" y="3165731"/>
                  <a:pt x="2712764" y="3173421"/>
                </a:cubicBezTo>
                <a:cubicBezTo>
                  <a:pt x="2714997" y="3181110"/>
                  <a:pt x="2716113" y="3189320"/>
                  <a:pt x="2716113" y="3198052"/>
                </a:cubicBezTo>
                <a:lnTo>
                  <a:pt x="2716113" y="3202516"/>
                </a:lnTo>
                <a:cubicBezTo>
                  <a:pt x="2716113" y="3206386"/>
                  <a:pt x="2715141" y="3209139"/>
                  <a:pt x="2713198" y="3210776"/>
                </a:cubicBezTo>
                <a:cubicBezTo>
                  <a:pt x="2711255" y="3212413"/>
                  <a:pt x="2709037" y="3213232"/>
                  <a:pt x="2706544" y="3213232"/>
                </a:cubicBezTo>
                <a:lnTo>
                  <a:pt x="2618333" y="3213232"/>
                </a:lnTo>
                <a:cubicBezTo>
                  <a:pt x="2618333" y="3220673"/>
                  <a:pt x="2619080" y="3227371"/>
                  <a:pt x="2620576" y="3233324"/>
                </a:cubicBezTo>
                <a:cubicBezTo>
                  <a:pt x="2622071" y="3239277"/>
                  <a:pt x="2624564" y="3244387"/>
                  <a:pt x="2628053" y="3248653"/>
                </a:cubicBezTo>
                <a:cubicBezTo>
                  <a:pt x="2631543" y="3252920"/>
                  <a:pt x="2636079" y="3256194"/>
                  <a:pt x="2641663" y="3258476"/>
                </a:cubicBezTo>
                <a:cubicBezTo>
                  <a:pt x="2647246" y="3260758"/>
                  <a:pt x="2654076" y="3261899"/>
                  <a:pt x="2662151" y="3261899"/>
                </a:cubicBezTo>
                <a:cubicBezTo>
                  <a:pt x="2668532" y="3261899"/>
                  <a:pt x="2674215" y="3261378"/>
                  <a:pt x="2679200" y="3260336"/>
                </a:cubicBezTo>
                <a:cubicBezTo>
                  <a:pt x="2684185" y="3259294"/>
                  <a:pt x="2688497" y="3258129"/>
                  <a:pt x="2692136" y="3256839"/>
                </a:cubicBezTo>
                <a:cubicBezTo>
                  <a:pt x="2695776" y="3255549"/>
                  <a:pt x="2698767" y="3254383"/>
                  <a:pt x="2701110" y="3253341"/>
                </a:cubicBezTo>
                <a:cubicBezTo>
                  <a:pt x="2703453" y="3252299"/>
                  <a:pt x="2705224" y="3251778"/>
                  <a:pt x="2706420" y="3251778"/>
                </a:cubicBezTo>
                <a:cubicBezTo>
                  <a:pt x="2707118" y="3251778"/>
                  <a:pt x="2707741" y="3251952"/>
                  <a:pt x="2708289" y="3252299"/>
                </a:cubicBezTo>
                <a:cubicBezTo>
                  <a:pt x="2708837" y="3252647"/>
                  <a:pt x="2709261" y="3253168"/>
                  <a:pt x="2709560" y="3253862"/>
                </a:cubicBezTo>
                <a:cubicBezTo>
                  <a:pt x="2709859" y="3254557"/>
                  <a:pt x="2710083" y="3255524"/>
                  <a:pt x="2710233" y="3256764"/>
                </a:cubicBezTo>
                <a:cubicBezTo>
                  <a:pt x="2710383" y="3258005"/>
                  <a:pt x="2710457" y="3259518"/>
                  <a:pt x="2710457" y="3261303"/>
                </a:cubicBezTo>
                <a:cubicBezTo>
                  <a:pt x="2710457" y="3262593"/>
                  <a:pt x="2710408" y="3263710"/>
                  <a:pt x="2710309" y="3264652"/>
                </a:cubicBezTo>
                <a:cubicBezTo>
                  <a:pt x="2710209" y="3265595"/>
                  <a:pt x="2710085" y="3266438"/>
                  <a:pt x="2709937" y="3267182"/>
                </a:cubicBezTo>
                <a:cubicBezTo>
                  <a:pt x="2709788" y="3267926"/>
                  <a:pt x="2709540" y="3268596"/>
                  <a:pt x="2709192" y="3269191"/>
                </a:cubicBezTo>
                <a:cubicBezTo>
                  <a:pt x="2708845" y="3269787"/>
                  <a:pt x="2708399" y="3270357"/>
                  <a:pt x="2707853" y="3270903"/>
                </a:cubicBezTo>
                <a:cubicBezTo>
                  <a:pt x="2707307" y="3271449"/>
                  <a:pt x="2705695" y="3272342"/>
                  <a:pt x="2703016" y="3273582"/>
                </a:cubicBezTo>
                <a:cubicBezTo>
                  <a:pt x="2700337" y="3274822"/>
                  <a:pt x="2696864" y="3276037"/>
                  <a:pt x="2692598" y="3277228"/>
                </a:cubicBezTo>
                <a:cubicBezTo>
                  <a:pt x="2688332" y="3278419"/>
                  <a:pt x="2683395" y="3279485"/>
                  <a:pt x="2677790" y="3280428"/>
                </a:cubicBezTo>
                <a:cubicBezTo>
                  <a:pt x="2672184" y="3281371"/>
                  <a:pt x="2666206" y="3281842"/>
                  <a:pt x="2659856" y="3281842"/>
                </a:cubicBezTo>
                <a:cubicBezTo>
                  <a:pt x="2648843" y="3281842"/>
                  <a:pt x="2639193" y="3280304"/>
                  <a:pt x="2630909" y="3277228"/>
                </a:cubicBezTo>
                <a:cubicBezTo>
                  <a:pt x="2622624" y="3274152"/>
                  <a:pt x="2615654" y="3269588"/>
                  <a:pt x="2609998" y="3263536"/>
                </a:cubicBezTo>
                <a:cubicBezTo>
                  <a:pt x="2604343" y="3257484"/>
                  <a:pt x="2600077" y="3249893"/>
                  <a:pt x="2597199" y="3240765"/>
                </a:cubicBezTo>
                <a:cubicBezTo>
                  <a:pt x="2594322" y="3231637"/>
                  <a:pt x="2592883" y="3221021"/>
                  <a:pt x="2592883" y="3208916"/>
                </a:cubicBezTo>
                <a:cubicBezTo>
                  <a:pt x="2592883" y="3197407"/>
                  <a:pt x="2594371" y="3187063"/>
                  <a:pt x="2597348" y="3177885"/>
                </a:cubicBezTo>
                <a:cubicBezTo>
                  <a:pt x="2600325" y="3168708"/>
                  <a:pt x="2604616" y="3160919"/>
                  <a:pt x="2610222" y="3154519"/>
                </a:cubicBezTo>
                <a:cubicBezTo>
                  <a:pt x="2615827" y="3148120"/>
                  <a:pt x="2622599" y="3143208"/>
                  <a:pt x="2630537" y="3139785"/>
                </a:cubicBezTo>
                <a:cubicBezTo>
                  <a:pt x="2638474" y="3136362"/>
                  <a:pt x="2647354" y="3134651"/>
                  <a:pt x="2657177" y="3134651"/>
                </a:cubicBezTo>
                <a:close/>
                <a:moveTo>
                  <a:pt x="2174974" y="3134651"/>
                </a:moveTo>
                <a:cubicBezTo>
                  <a:pt x="2185987" y="3134651"/>
                  <a:pt x="2195587" y="3136288"/>
                  <a:pt x="2203772" y="3139562"/>
                </a:cubicBezTo>
                <a:cubicBezTo>
                  <a:pt x="2211958" y="3142836"/>
                  <a:pt x="2218779" y="3147599"/>
                  <a:pt x="2224236" y="3153850"/>
                </a:cubicBezTo>
                <a:cubicBezTo>
                  <a:pt x="2229693" y="3160100"/>
                  <a:pt x="2233786" y="3167691"/>
                  <a:pt x="2236514" y="3176620"/>
                </a:cubicBezTo>
                <a:cubicBezTo>
                  <a:pt x="2239243" y="3185550"/>
                  <a:pt x="2240607" y="3195621"/>
                  <a:pt x="2240607" y="3206832"/>
                </a:cubicBezTo>
                <a:cubicBezTo>
                  <a:pt x="2240607" y="3217747"/>
                  <a:pt x="2239168" y="3227792"/>
                  <a:pt x="2236291" y="3236970"/>
                </a:cubicBezTo>
                <a:cubicBezTo>
                  <a:pt x="2233414" y="3246148"/>
                  <a:pt x="2229122" y="3254061"/>
                  <a:pt x="2223417" y="3260708"/>
                </a:cubicBezTo>
                <a:cubicBezTo>
                  <a:pt x="2217712" y="3267356"/>
                  <a:pt x="2210569" y="3272540"/>
                  <a:pt x="2201986" y="3276261"/>
                </a:cubicBezTo>
                <a:cubicBezTo>
                  <a:pt x="2193404" y="3279981"/>
                  <a:pt x="2183457" y="3281842"/>
                  <a:pt x="2172146" y="3281842"/>
                </a:cubicBezTo>
                <a:cubicBezTo>
                  <a:pt x="2161133" y="3281842"/>
                  <a:pt x="2151533" y="3280205"/>
                  <a:pt x="2143348" y="3276930"/>
                </a:cubicBezTo>
                <a:cubicBezTo>
                  <a:pt x="2135162" y="3273656"/>
                  <a:pt x="2128341" y="3268894"/>
                  <a:pt x="2122884" y="3262643"/>
                </a:cubicBezTo>
                <a:cubicBezTo>
                  <a:pt x="2117427" y="3256392"/>
                  <a:pt x="2113359" y="3248802"/>
                  <a:pt x="2110680" y="3239872"/>
                </a:cubicBezTo>
                <a:cubicBezTo>
                  <a:pt x="2108001" y="3230943"/>
                  <a:pt x="2106662" y="3220822"/>
                  <a:pt x="2106662" y="3209511"/>
                </a:cubicBezTo>
                <a:cubicBezTo>
                  <a:pt x="2106662" y="3198597"/>
                  <a:pt x="2108076" y="3188552"/>
                  <a:pt x="2110903" y="3179374"/>
                </a:cubicBezTo>
                <a:cubicBezTo>
                  <a:pt x="2113731" y="3170196"/>
                  <a:pt x="2117998" y="3162283"/>
                  <a:pt x="2123703" y="3155636"/>
                </a:cubicBezTo>
                <a:cubicBezTo>
                  <a:pt x="2129408" y="3148988"/>
                  <a:pt x="2136527" y="3143829"/>
                  <a:pt x="2145059" y="3140158"/>
                </a:cubicBezTo>
                <a:cubicBezTo>
                  <a:pt x="2153592" y="3136486"/>
                  <a:pt x="2163564" y="3134651"/>
                  <a:pt x="2174974" y="3134651"/>
                </a:cubicBezTo>
                <a:close/>
                <a:moveTo>
                  <a:pt x="1857077" y="3134651"/>
                </a:moveTo>
                <a:cubicBezTo>
                  <a:pt x="1867594" y="3134651"/>
                  <a:pt x="1876549" y="3136338"/>
                  <a:pt x="1883940" y="3139711"/>
                </a:cubicBezTo>
                <a:cubicBezTo>
                  <a:pt x="1891332" y="3143084"/>
                  <a:pt x="1897409" y="3147624"/>
                  <a:pt x="1902172" y="3153329"/>
                </a:cubicBezTo>
                <a:cubicBezTo>
                  <a:pt x="1906934" y="3159034"/>
                  <a:pt x="1910432" y="3165731"/>
                  <a:pt x="1912664" y="3173421"/>
                </a:cubicBezTo>
                <a:cubicBezTo>
                  <a:pt x="1914897" y="3181110"/>
                  <a:pt x="1916013" y="3189320"/>
                  <a:pt x="1916013" y="3198052"/>
                </a:cubicBezTo>
                <a:lnTo>
                  <a:pt x="1916013" y="3202516"/>
                </a:lnTo>
                <a:cubicBezTo>
                  <a:pt x="1916013" y="3206386"/>
                  <a:pt x="1915041" y="3209139"/>
                  <a:pt x="1913098" y="3210776"/>
                </a:cubicBezTo>
                <a:cubicBezTo>
                  <a:pt x="1911155" y="3212413"/>
                  <a:pt x="1908937" y="3213232"/>
                  <a:pt x="1906444" y="3213232"/>
                </a:cubicBezTo>
                <a:lnTo>
                  <a:pt x="1818233" y="3213232"/>
                </a:lnTo>
                <a:cubicBezTo>
                  <a:pt x="1818233" y="3220673"/>
                  <a:pt x="1818980" y="3227371"/>
                  <a:pt x="1820476" y="3233324"/>
                </a:cubicBezTo>
                <a:cubicBezTo>
                  <a:pt x="1821971" y="3239277"/>
                  <a:pt x="1824463" y="3244387"/>
                  <a:pt x="1827953" y="3248653"/>
                </a:cubicBezTo>
                <a:cubicBezTo>
                  <a:pt x="1831443" y="3252920"/>
                  <a:pt x="1835979" y="3256194"/>
                  <a:pt x="1841563" y="3258476"/>
                </a:cubicBezTo>
                <a:cubicBezTo>
                  <a:pt x="1847146" y="3260758"/>
                  <a:pt x="1853976" y="3261899"/>
                  <a:pt x="1862051" y="3261899"/>
                </a:cubicBezTo>
                <a:cubicBezTo>
                  <a:pt x="1868432" y="3261899"/>
                  <a:pt x="1874115" y="3261378"/>
                  <a:pt x="1879100" y="3260336"/>
                </a:cubicBezTo>
                <a:cubicBezTo>
                  <a:pt x="1884085" y="3259294"/>
                  <a:pt x="1888397" y="3258129"/>
                  <a:pt x="1892037" y="3256839"/>
                </a:cubicBezTo>
                <a:cubicBezTo>
                  <a:pt x="1895676" y="3255549"/>
                  <a:pt x="1898667" y="3254383"/>
                  <a:pt x="1901010" y="3253341"/>
                </a:cubicBezTo>
                <a:cubicBezTo>
                  <a:pt x="1903354" y="3252299"/>
                  <a:pt x="1905124" y="3251778"/>
                  <a:pt x="1906321" y="3251778"/>
                </a:cubicBezTo>
                <a:cubicBezTo>
                  <a:pt x="1907018" y="3251778"/>
                  <a:pt x="1907641" y="3251952"/>
                  <a:pt x="1908189" y="3252299"/>
                </a:cubicBezTo>
                <a:cubicBezTo>
                  <a:pt x="1908737" y="3252647"/>
                  <a:pt x="1909161" y="3253168"/>
                  <a:pt x="1909460" y="3253862"/>
                </a:cubicBezTo>
                <a:cubicBezTo>
                  <a:pt x="1909759" y="3254557"/>
                  <a:pt x="1909984" y="3255524"/>
                  <a:pt x="1910133" y="3256764"/>
                </a:cubicBezTo>
                <a:cubicBezTo>
                  <a:pt x="1910283" y="3258005"/>
                  <a:pt x="1910357" y="3259518"/>
                  <a:pt x="1910357" y="3261303"/>
                </a:cubicBezTo>
                <a:cubicBezTo>
                  <a:pt x="1910357" y="3262593"/>
                  <a:pt x="1910308" y="3263710"/>
                  <a:pt x="1910209" y="3264652"/>
                </a:cubicBezTo>
                <a:cubicBezTo>
                  <a:pt x="1910109" y="3265595"/>
                  <a:pt x="1909985" y="3266438"/>
                  <a:pt x="1909837" y="3267182"/>
                </a:cubicBezTo>
                <a:cubicBezTo>
                  <a:pt x="1909688" y="3267926"/>
                  <a:pt x="1909440" y="3268596"/>
                  <a:pt x="1909092" y="3269191"/>
                </a:cubicBezTo>
                <a:cubicBezTo>
                  <a:pt x="1908745" y="3269787"/>
                  <a:pt x="1908299" y="3270357"/>
                  <a:pt x="1907753" y="3270903"/>
                </a:cubicBezTo>
                <a:cubicBezTo>
                  <a:pt x="1907207" y="3271449"/>
                  <a:pt x="1905595" y="3272342"/>
                  <a:pt x="1902916" y="3273582"/>
                </a:cubicBezTo>
                <a:cubicBezTo>
                  <a:pt x="1900237" y="3274822"/>
                  <a:pt x="1896765" y="3276037"/>
                  <a:pt x="1892498" y="3277228"/>
                </a:cubicBezTo>
                <a:cubicBezTo>
                  <a:pt x="1888232" y="3278419"/>
                  <a:pt x="1883296" y="3279485"/>
                  <a:pt x="1877690" y="3280428"/>
                </a:cubicBezTo>
                <a:cubicBezTo>
                  <a:pt x="1872084" y="3281371"/>
                  <a:pt x="1866106" y="3281842"/>
                  <a:pt x="1859756" y="3281842"/>
                </a:cubicBezTo>
                <a:cubicBezTo>
                  <a:pt x="1848743" y="3281842"/>
                  <a:pt x="1839094" y="3280304"/>
                  <a:pt x="1830809" y="3277228"/>
                </a:cubicBezTo>
                <a:cubicBezTo>
                  <a:pt x="1822524" y="3274152"/>
                  <a:pt x="1815554" y="3269588"/>
                  <a:pt x="1809898" y="3263536"/>
                </a:cubicBezTo>
                <a:cubicBezTo>
                  <a:pt x="1804243" y="3257484"/>
                  <a:pt x="1799977" y="3249893"/>
                  <a:pt x="1797099" y="3240765"/>
                </a:cubicBezTo>
                <a:cubicBezTo>
                  <a:pt x="1794222" y="3231637"/>
                  <a:pt x="1792783" y="3221021"/>
                  <a:pt x="1792783" y="3208916"/>
                </a:cubicBezTo>
                <a:cubicBezTo>
                  <a:pt x="1792783" y="3197407"/>
                  <a:pt x="1794272" y="3187063"/>
                  <a:pt x="1797248" y="3177885"/>
                </a:cubicBezTo>
                <a:cubicBezTo>
                  <a:pt x="1800225" y="3168708"/>
                  <a:pt x="1804516" y="3160919"/>
                  <a:pt x="1810122" y="3154519"/>
                </a:cubicBezTo>
                <a:cubicBezTo>
                  <a:pt x="1815728" y="3148120"/>
                  <a:pt x="1822499" y="3143208"/>
                  <a:pt x="1830437" y="3139785"/>
                </a:cubicBezTo>
                <a:cubicBezTo>
                  <a:pt x="1838374" y="3136362"/>
                  <a:pt x="1847254" y="3134651"/>
                  <a:pt x="1857077" y="3134651"/>
                </a:cubicBezTo>
                <a:close/>
                <a:moveTo>
                  <a:pt x="1399877" y="3134651"/>
                </a:moveTo>
                <a:cubicBezTo>
                  <a:pt x="1410394" y="3134651"/>
                  <a:pt x="1419349" y="3136338"/>
                  <a:pt x="1426740" y="3139711"/>
                </a:cubicBezTo>
                <a:cubicBezTo>
                  <a:pt x="1434132" y="3143084"/>
                  <a:pt x="1440209" y="3147624"/>
                  <a:pt x="1444972" y="3153329"/>
                </a:cubicBezTo>
                <a:cubicBezTo>
                  <a:pt x="1449734" y="3159034"/>
                  <a:pt x="1453232" y="3165731"/>
                  <a:pt x="1455464" y="3173421"/>
                </a:cubicBezTo>
                <a:cubicBezTo>
                  <a:pt x="1457697" y="3181110"/>
                  <a:pt x="1458813" y="3189320"/>
                  <a:pt x="1458813" y="3198052"/>
                </a:cubicBezTo>
                <a:lnTo>
                  <a:pt x="1458813" y="3202516"/>
                </a:lnTo>
                <a:cubicBezTo>
                  <a:pt x="1458813" y="3206386"/>
                  <a:pt x="1457841" y="3209139"/>
                  <a:pt x="1455898" y="3210776"/>
                </a:cubicBezTo>
                <a:cubicBezTo>
                  <a:pt x="1453955" y="3212413"/>
                  <a:pt x="1451737" y="3213232"/>
                  <a:pt x="1449244" y="3213232"/>
                </a:cubicBezTo>
                <a:lnTo>
                  <a:pt x="1361033" y="3213232"/>
                </a:lnTo>
                <a:cubicBezTo>
                  <a:pt x="1361033" y="3220673"/>
                  <a:pt x="1361780" y="3227371"/>
                  <a:pt x="1363276" y="3233324"/>
                </a:cubicBezTo>
                <a:cubicBezTo>
                  <a:pt x="1364771" y="3239277"/>
                  <a:pt x="1367263" y="3244387"/>
                  <a:pt x="1370753" y="3248653"/>
                </a:cubicBezTo>
                <a:cubicBezTo>
                  <a:pt x="1374243" y="3252920"/>
                  <a:pt x="1378779" y="3256194"/>
                  <a:pt x="1384363" y="3258476"/>
                </a:cubicBezTo>
                <a:cubicBezTo>
                  <a:pt x="1389946" y="3260758"/>
                  <a:pt x="1396776" y="3261899"/>
                  <a:pt x="1404851" y="3261899"/>
                </a:cubicBezTo>
                <a:cubicBezTo>
                  <a:pt x="1411232" y="3261899"/>
                  <a:pt x="1416915" y="3261378"/>
                  <a:pt x="1421900" y="3260336"/>
                </a:cubicBezTo>
                <a:cubicBezTo>
                  <a:pt x="1426885" y="3259294"/>
                  <a:pt x="1431197" y="3258129"/>
                  <a:pt x="1434837" y="3256839"/>
                </a:cubicBezTo>
                <a:cubicBezTo>
                  <a:pt x="1438476" y="3255549"/>
                  <a:pt x="1441467" y="3254383"/>
                  <a:pt x="1443811" y="3253341"/>
                </a:cubicBezTo>
                <a:cubicBezTo>
                  <a:pt x="1446154" y="3252299"/>
                  <a:pt x="1447924" y="3251778"/>
                  <a:pt x="1449121" y="3251778"/>
                </a:cubicBezTo>
                <a:cubicBezTo>
                  <a:pt x="1449818" y="3251778"/>
                  <a:pt x="1450441" y="3251952"/>
                  <a:pt x="1450989" y="3252299"/>
                </a:cubicBezTo>
                <a:cubicBezTo>
                  <a:pt x="1451537" y="3252647"/>
                  <a:pt x="1451961" y="3253168"/>
                  <a:pt x="1452260" y="3253862"/>
                </a:cubicBezTo>
                <a:cubicBezTo>
                  <a:pt x="1452559" y="3254557"/>
                  <a:pt x="1452784" y="3255524"/>
                  <a:pt x="1452933" y="3256764"/>
                </a:cubicBezTo>
                <a:cubicBezTo>
                  <a:pt x="1453083" y="3258005"/>
                  <a:pt x="1453157" y="3259518"/>
                  <a:pt x="1453157" y="3261303"/>
                </a:cubicBezTo>
                <a:cubicBezTo>
                  <a:pt x="1453157" y="3262593"/>
                  <a:pt x="1453108" y="3263710"/>
                  <a:pt x="1453009" y="3264652"/>
                </a:cubicBezTo>
                <a:cubicBezTo>
                  <a:pt x="1452909" y="3265595"/>
                  <a:pt x="1452786" y="3266438"/>
                  <a:pt x="1452637" y="3267182"/>
                </a:cubicBezTo>
                <a:cubicBezTo>
                  <a:pt x="1452488" y="3267926"/>
                  <a:pt x="1452240" y="3268596"/>
                  <a:pt x="1451892" y="3269191"/>
                </a:cubicBezTo>
                <a:cubicBezTo>
                  <a:pt x="1451545" y="3269787"/>
                  <a:pt x="1451099" y="3270357"/>
                  <a:pt x="1450553" y="3270903"/>
                </a:cubicBezTo>
                <a:cubicBezTo>
                  <a:pt x="1450007" y="3271449"/>
                  <a:pt x="1448395" y="3272342"/>
                  <a:pt x="1445716" y="3273582"/>
                </a:cubicBezTo>
                <a:cubicBezTo>
                  <a:pt x="1443037" y="3274822"/>
                  <a:pt x="1439565" y="3276037"/>
                  <a:pt x="1435298" y="3277228"/>
                </a:cubicBezTo>
                <a:cubicBezTo>
                  <a:pt x="1431032" y="3278419"/>
                  <a:pt x="1426096" y="3279485"/>
                  <a:pt x="1420490" y="3280428"/>
                </a:cubicBezTo>
                <a:cubicBezTo>
                  <a:pt x="1414884" y="3281371"/>
                  <a:pt x="1408906" y="3281842"/>
                  <a:pt x="1402556" y="3281842"/>
                </a:cubicBezTo>
                <a:cubicBezTo>
                  <a:pt x="1391543" y="3281842"/>
                  <a:pt x="1381894" y="3280304"/>
                  <a:pt x="1373609" y="3277228"/>
                </a:cubicBezTo>
                <a:cubicBezTo>
                  <a:pt x="1365324" y="3274152"/>
                  <a:pt x="1358354" y="3269588"/>
                  <a:pt x="1352698" y="3263536"/>
                </a:cubicBezTo>
                <a:cubicBezTo>
                  <a:pt x="1347043" y="3257484"/>
                  <a:pt x="1342777" y="3249893"/>
                  <a:pt x="1339899" y="3240765"/>
                </a:cubicBezTo>
                <a:cubicBezTo>
                  <a:pt x="1337022" y="3231637"/>
                  <a:pt x="1335583" y="3221021"/>
                  <a:pt x="1335583" y="3208916"/>
                </a:cubicBezTo>
                <a:cubicBezTo>
                  <a:pt x="1335583" y="3197407"/>
                  <a:pt x="1337072" y="3187063"/>
                  <a:pt x="1340048" y="3177885"/>
                </a:cubicBezTo>
                <a:cubicBezTo>
                  <a:pt x="1343025" y="3168708"/>
                  <a:pt x="1347316" y="3160919"/>
                  <a:pt x="1352922" y="3154519"/>
                </a:cubicBezTo>
                <a:cubicBezTo>
                  <a:pt x="1358528" y="3148120"/>
                  <a:pt x="1365299" y="3143208"/>
                  <a:pt x="1373237" y="3139785"/>
                </a:cubicBezTo>
                <a:cubicBezTo>
                  <a:pt x="1381174" y="3136362"/>
                  <a:pt x="1390054" y="3134651"/>
                  <a:pt x="1399877" y="3134651"/>
                </a:cubicBezTo>
                <a:close/>
                <a:moveTo>
                  <a:pt x="955774" y="3134651"/>
                </a:moveTo>
                <a:cubicBezTo>
                  <a:pt x="966787" y="3134651"/>
                  <a:pt x="976387" y="3136288"/>
                  <a:pt x="984572" y="3139562"/>
                </a:cubicBezTo>
                <a:cubicBezTo>
                  <a:pt x="992758" y="3142836"/>
                  <a:pt x="999579" y="3147599"/>
                  <a:pt x="1005036" y="3153850"/>
                </a:cubicBezTo>
                <a:cubicBezTo>
                  <a:pt x="1010493" y="3160100"/>
                  <a:pt x="1014586" y="3167691"/>
                  <a:pt x="1017314" y="3176620"/>
                </a:cubicBezTo>
                <a:cubicBezTo>
                  <a:pt x="1020043" y="3185550"/>
                  <a:pt x="1021407" y="3195621"/>
                  <a:pt x="1021407" y="3206832"/>
                </a:cubicBezTo>
                <a:cubicBezTo>
                  <a:pt x="1021407" y="3217747"/>
                  <a:pt x="1019968" y="3227792"/>
                  <a:pt x="1017091" y="3236970"/>
                </a:cubicBezTo>
                <a:cubicBezTo>
                  <a:pt x="1014214" y="3246148"/>
                  <a:pt x="1009922" y="3254061"/>
                  <a:pt x="1004217" y="3260708"/>
                </a:cubicBezTo>
                <a:cubicBezTo>
                  <a:pt x="998512" y="3267356"/>
                  <a:pt x="991369" y="3272540"/>
                  <a:pt x="982786" y="3276261"/>
                </a:cubicBezTo>
                <a:cubicBezTo>
                  <a:pt x="974204" y="3279981"/>
                  <a:pt x="964257" y="3281842"/>
                  <a:pt x="952946" y="3281842"/>
                </a:cubicBezTo>
                <a:cubicBezTo>
                  <a:pt x="941933" y="3281842"/>
                  <a:pt x="932333" y="3280205"/>
                  <a:pt x="924148" y="3276930"/>
                </a:cubicBezTo>
                <a:cubicBezTo>
                  <a:pt x="915962" y="3273656"/>
                  <a:pt x="909141" y="3268894"/>
                  <a:pt x="903684" y="3262643"/>
                </a:cubicBezTo>
                <a:cubicBezTo>
                  <a:pt x="898227" y="3256392"/>
                  <a:pt x="894159" y="3248802"/>
                  <a:pt x="891480" y="3239872"/>
                </a:cubicBezTo>
                <a:cubicBezTo>
                  <a:pt x="888801" y="3230943"/>
                  <a:pt x="887462" y="3220822"/>
                  <a:pt x="887462" y="3209511"/>
                </a:cubicBezTo>
                <a:cubicBezTo>
                  <a:pt x="887462" y="3198597"/>
                  <a:pt x="888876" y="3188552"/>
                  <a:pt x="891703" y="3179374"/>
                </a:cubicBezTo>
                <a:cubicBezTo>
                  <a:pt x="894531" y="3170196"/>
                  <a:pt x="898797" y="3162283"/>
                  <a:pt x="904503" y="3155636"/>
                </a:cubicBezTo>
                <a:cubicBezTo>
                  <a:pt x="910208" y="3148988"/>
                  <a:pt x="917327" y="3143829"/>
                  <a:pt x="925859" y="3140158"/>
                </a:cubicBezTo>
                <a:cubicBezTo>
                  <a:pt x="934392" y="3136486"/>
                  <a:pt x="944364" y="3134651"/>
                  <a:pt x="955774" y="3134651"/>
                </a:cubicBezTo>
                <a:close/>
                <a:moveTo>
                  <a:pt x="802332" y="3134651"/>
                </a:moveTo>
                <a:cubicBezTo>
                  <a:pt x="811262" y="3134651"/>
                  <a:pt x="818778" y="3136164"/>
                  <a:pt x="824879" y="3139190"/>
                </a:cubicBezTo>
                <a:cubicBezTo>
                  <a:pt x="830981" y="3142216"/>
                  <a:pt x="835918" y="3146259"/>
                  <a:pt x="839688" y="3151320"/>
                </a:cubicBezTo>
                <a:cubicBezTo>
                  <a:pt x="843458" y="3156380"/>
                  <a:pt x="846162" y="3162308"/>
                  <a:pt x="847799" y="3169105"/>
                </a:cubicBezTo>
                <a:cubicBezTo>
                  <a:pt x="849436" y="3175901"/>
                  <a:pt x="850255" y="3184062"/>
                  <a:pt x="850255" y="3193587"/>
                </a:cubicBezTo>
                <a:lnTo>
                  <a:pt x="850255" y="3275293"/>
                </a:lnTo>
                <a:cubicBezTo>
                  <a:pt x="850255" y="3276087"/>
                  <a:pt x="850056" y="3276757"/>
                  <a:pt x="849659" y="3277302"/>
                </a:cubicBezTo>
                <a:cubicBezTo>
                  <a:pt x="849263" y="3277848"/>
                  <a:pt x="848618" y="3278320"/>
                  <a:pt x="847725" y="3278716"/>
                </a:cubicBezTo>
                <a:cubicBezTo>
                  <a:pt x="846832" y="3279113"/>
                  <a:pt x="845591" y="3279411"/>
                  <a:pt x="844004" y="3279609"/>
                </a:cubicBezTo>
                <a:cubicBezTo>
                  <a:pt x="842416" y="3279808"/>
                  <a:pt x="840432" y="3279907"/>
                  <a:pt x="838051" y="3279907"/>
                </a:cubicBezTo>
                <a:cubicBezTo>
                  <a:pt x="835570" y="3279907"/>
                  <a:pt x="833536" y="3279808"/>
                  <a:pt x="831949" y="3279609"/>
                </a:cubicBezTo>
                <a:cubicBezTo>
                  <a:pt x="830361" y="3279411"/>
                  <a:pt x="829121" y="3279113"/>
                  <a:pt x="828228" y="3278716"/>
                </a:cubicBezTo>
                <a:cubicBezTo>
                  <a:pt x="827335" y="3278320"/>
                  <a:pt x="826690" y="3277848"/>
                  <a:pt x="826293" y="3277302"/>
                </a:cubicBezTo>
                <a:cubicBezTo>
                  <a:pt x="825897" y="3276757"/>
                  <a:pt x="825698" y="3276087"/>
                  <a:pt x="825698" y="3275293"/>
                </a:cubicBezTo>
                <a:lnTo>
                  <a:pt x="825698" y="3196861"/>
                </a:lnTo>
                <a:cubicBezTo>
                  <a:pt x="825698" y="3189221"/>
                  <a:pt x="825103" y="3183070"/>
                  <a:pt x="823912" y="3178406"/>
                </a:cubicBezTo>
                <a:cubicBezTo>
                  <a:pt x="822722" y="3173743"/>
                  <a:pt x="820985" y="3169725"/>
                  <a:pt x="818703" y="3166351"/>
                </a:cubicBezTo>
                <a:cubicBezTo>
                  <a:pt x="816421" y="3162978"/>
                  <a:pt x="813469" y="3160398"/>
                  <a:pt x="809848" y="3158612"/>
                </a:cubicBezTo>
                <a:cubicBezTo>
                  <a:pt x="806226" y="3156826"/>
                  <a:pt x="802034" y="3155933"/>
                  <a:pt x="797272" y="3155933"/>
                </a:cubicBezTo>
                <a:cubicBezTo>
                  <a:pt x="791120" y="3155933"/>
                  <a:pt x="784969" y="3158116"/>
                  <a:pt x="778817" y="3162482"/>
                </a:cubicBezTo>
                <a:cubicBezTo>
                  <a:pt x="772666" y="3166847"/>
                  <a:pt x="766216" y="3173247"/>
                  <a:pt x="759469" y="3181681"/>
                </a:cubicBezTo>
                <a:lnTo>
                  <a:pt x="759469" y="3275293"/>
                </a:lnTo>
                <a:cubicBezTo>
                  <a:pt x="759469" y="3276087"/>
                  <a:pt x="759271" y="3276757"/>
                  <a:pt x="758874" y="3277302"/>
                </a:cubicBezTo>
                <a:cubicBezTo>
                  <a:pt x="758477" y="3277848"/>
                  <a:pt x="757832" y="3278320"/>
                  <a:pt x="756939" y="3278716"/>
                </a:cubicBezTo>
                <a:cubicBezTo>
                  <a:pt x="756046" y="3279113"/>
                  <a:pt x="754807" y="3279411"/>
                  <a:pt x="753219" y="3279609"/>
                </a:cubicBezTo>
                <a:cubicBezTo>
                  <a:pt x="751631" y="3279808"/>
                  <a:pt x="749597" y="3279907"/>
                  <a:pt x="747117" y="3279907"/>
                </a:cubicBezTo>
                <a:cubicBezTo>
                  <a:pt x="744736" y="3279907"/>
                  <a:pt x="742751" y="3279808"/>
                  <a:pt x="741164" y="3279609"/>
                </a:cubicBezTo>
                <a:cubicBezTo>
                  <a:pt x="739576" y="3279411"/>
                  <a:pt x="738311" y="3279113"/>
                  <a:pt x="737369" y="3278716"/>
                </a:cubicBezTo>
                <a:cubicBezTo>
                  <a:pt x="736426" y="3278320"/>
                  <a:pt x="735781" y="3277848"/>
                  <a:pt x="735434" y="3277302"/>
                </a:cubicBezTo>
                <a:cubicBezTo>
                  <a:pt x="735087" y="3276757"/>
                  <a:pt x="734913" y="3276087"/>
                  <a:pt x="734913" y="3275293"/>
                </a:cubicBezTo>
                <a:lnTo>
                  <a:pt x="734913" y="3141348"/>
                </a:lnTo>
                <a:cubicBezTo>
                  <a:pt x="734913" y="3140554"/>
                  <a:pt x="735062" y="3139885"/>
                  <a:pt x="735360" y="3139339"/>
                </a:cubicBezTo>
                <a:cubicBezTo>
                  <a:pt x="735657" y="3138793"/>
                  <a:pt x="736252" y="3138297"/>
                  <a:pt x="737146" y="3137851"/>
                </a:cubicBezTo>
                <a:cubicBezTo>
                  <a:pt x="738038" y="3137404"/>
                  <a:pt x="739179" y="3137107"/>
                  <a:pt x="740568" y="3136958"/>
                </a:cubicBezTo>
                <a:cubicBezTo>
                  <a:pt x="741958" y="3136809"/>
                  <a:pt x="743793" y="3136734"/>
                  <a:pt x="746075" y="3136734"/>
                </a:cubicBezTo>
                <a:cubicBezTo>
                  <a:pt x="748258" y="3136734"/>
                  <a:pt x="750069" y="3136809"/>
                  <a:pt x="751507" y="3136958"/>
                </a:cubicBezTo>
                <a:cubicBezTo>
                  <a:pt x="752946" y="3137107"/>
                  <a:pt x="754062" y="3137404"/>
                  <a:pt x="754856" y="3137851"/>
                </a:cubicBezTo>
                <a:cubicBezTo>
                  <a:pt x="755650" y="3138297"/>
                  <a:pt x="756220" y="3138793"/>
                  <a:pt x="756567" y="3139339"/>
                </a:cubicBezTo>
                <a:cubicBezTo>
                  <a:pt x="756915" y="3139885"/>
                  <a:pt x="757088" y="3140554"/>
                  <a:pt x="757088" y="3141348"/>
                </a:cubicBezTo>
                <a:lnTo>
                  <a:pt x="757088" y="3159059"/>
                </a:lnTo>
                <a:cubicBezTo>
                  <a:pt x="764629" y="3150625"/>
                  <a:pt x="772145" y="3144449"/>
                  <a:pt x="779636" y="3140530"/>
                </a:cubicBezTo>
                <a:cubicBezTo>
                  <a:pt x="787127" y="3136610"/>
                  <a:pt x="794692" y="3134651"/>
                  <a:pt x="802332" y="3134651"/>
                </a:cubicBezTo>
                <a:close/>
                <a:moveTo>
                  <a:pt x="418802" y="3134651"/>
                </a:moveTo>
                <a:cubicBezTo>
                  <a:pt x="429319" y="3134651"/>
                  <a:pt x="438274" y="3136338"/>
                  <a:pt x="445666" y="3139711"/>
                </a:cubicBezTo>
                <a:cubicBezTo>
                  <a:pt x="453057" y="3143084"/>
                  <a:pt x="459135" y="3147624"/>
                  <a:pt x="463897" y="3153329"/>
                </a:cubicBezTo>
                <a:cubicBezTo>
                  <a:pt x="468659" y="3159034"/>
                  <a:pt x="472157" y="3165731"/>
                  <a:pt x="474390" y="3173421"/>
                </a:cubicBezTo>
                <a:cubicBezTo>
                  <a:pt x="476622" y="3181110"/>
                  <a:pt x="477738" y="3189320"/>
                  <a:pt x="477738" y="3198052"/>
                </a:cubicBezTo>
                <a:lnTo>
                  <a:pt x="477738" y="3202516"/>
                </a:lnTo>
                <a:cubicBezTo>
                  <a:pt x="477738" y="3206386"/>
                  <a:pt x="476767" y="3209139"/>
                  <a:pt x="474823" y="3210776"/>
                </a:cubicBezTo>
                <a:cubicBezTo>
                  <a:pt x="472880" y="3212413"/>
                  <a:pt x="470662" y="3213232"/>
                  <a:pt x="468169" y="3213232"/>
                </a:cubicBezTo>
                <a:lnTo>
                  <a:pt x="379958" y="3213232"/>
                </a:lnTo>
                <a:cubicBezTo>
                  <a:pt x="379958" y="3220673"/>
                  <a:pt x="380705" y="3227371"/>
                  <a:pt x="382201" y="3233324"/>
                </a:cubicBezTo>
                <a:cubicBezTo>
                  <a:pt x="383696" y="3239277"/>
                  <a:pt x="386189" y="3244387"/>
                  <a:pt x="389678" y="3248653"/>
                </a:cubicBezTo>
                <a:cubicBezTo>
                  <a:pt x="393168" y="3252920"/>
                  <a:pt x="397704" y="3256194"/>
                  <a:pt x="403288" y="3258476"/>
                </a:cubicBezTo>
                <a:cubicBezTo>
                  <a:pt x="408871" y="3260758"/>
                  <a:pt x="415700" y="3261899"/>
                  <a:pt x="423776" y="3261899"/>
                </a:cubicBezTo>
                <a:cubicBezTo>
                  <a:pt x="430157" y="3261899"/>
                  <a:pt x="435840" y="3261378"/>
                  <a:pt x="440825" y="3260336"/>
                </a:cubicBezTo>
                <a:cubicBezTo>
                  <a:pt x="445810" y="3259294"/>
                  <a:pt x="450122" y="3258129"/>
                  <a:pt x="453761" y="3256839"/>
                </a:cubicBezTo>
                <a:cubicBezTo>
                  <a:pt x="457401" y="3255549"/>
                  <a:pt x="460392" y="3254383"/>
                  <a:pt x="462736" y="3253341"/>
                </a:cubicBezTo>
                <a:cubicBezTo>
                  <a:pt x="465079" y="3252299"/>
                  <a:pt x="466849" y="3251778"/>
                  <a:pt x="468045" y="3251778"/>
                </a:cubicBezTo>
                <a:cubicBezTo>
                  <a:pt x="468743" y="3251778"/>
                  <a:pt x="469366" y="3251952"/>
                  <a:pt x="469914" y="3252299"/>
                </a:cubicBezTo>
                <a:cubicBezTo>
                  <a:pt x="470462" y="3252647"/>
                  <a:pt x="470886" y="3253168"/>
                  <a:pt x="471185" y="3253862"/>
                </a:cubicBezTo>
                <a:cubicBezTo>
                  <a:pt x="471484" y="3254557"/>
                  <a:pt x="471708" y="3255524"/>
                  <a:pt x="471858" y="3256764"/>
                </a:cubicBezTo>
                <a:cubicBezTo>
                  <a:pt x="472008" y="3258005"/>
                  <a:pt x="472082" y="3259518"/>
                  <a:pt x="472082" y="3261303"/>
                </a:cubicBezTo>
                <a:cubicBezTo>
                  <a:pt x="472082" y="3262593"/>
                  <a:pt x="472033" y="3263710"/>
                  <a:pt x="471934" y="3264652"/>
                </a:cubicBezTo>
                <a:cubicBezTo>
                  <a:pt x="471835" y="3265595"/>
                  <a:pt x="471711" y="3266438"/>
                  <a:pt x="471562" y="3267182"/>
                </a:cubicBezTo>
                <a:cubicBezTo>
                  <a:pt x="471413" y="3267926"/>
                  <a:pt x="471165" y="3268596"/>
                  <a:pt x="470818" y="3269191"/>
                </a:cubicBezTo>
                <a:cubicBezTo>
                  <a:pt x="470470" y="3269787"/>
                  <a:pt x="470024" y="3270357"/>
                  <a:pt x="469478" y="3270903"/>
                </a:cubicBezTo>
                <a:cubicBezTo>
                  <a:pt x="468932" y="3271449"/>
                  <a:pt x="467320" y="3272342"/>
                  <a:pt x="464641" y="3273582"/>
                </a:cubicBezTo>
                <a:cubicBezTo>
                  <a:pt x="461962" y="3274822"/>
                  <a:pt x="458489" y="3276037"/>
                  <a:pt x="454223" y="3277228"/>
                </a:cubicBezTo>
                <a:cubicBezTo>
                  <a:pt x="449957" y="3278419"/>
                  <a:pt x="445020" y="3279485"/>
                  <a:pt x="439415" y="3280428"/>
                </a:cubicBezTo>
                <a:cubicBezTo>
                  <a:pt x="433809" y="3281371"/>
                  <a:pt x="427831" y="3281842"/>
                  <a:pt x="421481" y="3281842"/>
                </a:cubicBezTo>
                <a:cubicBezTo>
                  <a:pt x="410467" y="3281842"/>
                  <a:pt x="400819" y="3280304"/>
                  <a:pt x="392534" y="3277228"/>
                </a:cubicBezTo>
                <a:cubicBezTo>
                  <a:pt x="384249" y="3274152"/>
                  <a:pt x="377279" y="3269588"/>
                  <a:pt x="371624" y="3263536"/>
                </a:cubicBezTo>
                <a:cubicBezTo>
                  <a:pt x="365968" y="3257484"/>
                  <a:pt x="361701" y="3249893"/>
                  <a:pt x="358824" y="3240765"/>
                </a:cubicBezTo>
                <a:cubicBezTo>
                  <a:pt x="355947" y="3231637"/>
                  <a:pt x="354508" y="3221021"/>
                  <a:pt x="354508" y="3208916"/>
                </a:cubicBezTo>
                <a:cubicBezTo>
                  <a:pt x="354508" y="3197407"/>
                  <a:pt x="355996" y="3187063"/>
                  <a:pt x="358973" y="3177885"/>
                </a:cubicBezTo>
                <a:cubicBezTo>
                  <a:pt x="361950" y="3168708"/>
                  <a:pt x="366241" y="3160919"/>
                  <a:pt x="371847" y="3154519"/>
                </a:cubicBezTo>
                <a:cubicBezTo>
                  <a:pt x="377453" y="3148120"/>
                  <a:pt x="384225" y="3143208"/>
                  <a:pt x="392162" y="3139785"/>
                </a:cubicBezTo>
                <a:cubicBezTo>
                  <a:pt x="400099" y="3136362"/>
                  <a:pt x="408979" y="3134651"/>
                  <a:pt x="418802" y="3134651"/>
                </a:cubicBezTo>
                <a:close/>
                <a:moveTo>
                  <a:pt x="2353121" y="3100867"/>
                </a:moveTo>
                <a:cubicBezTo>
                  <a:pt x="2355601" y="3100867"/>
                  <a:pt x="2357635" y="3100966"/>
                  <a:pt x="2359223" y="3101165"/>
                </a:cubicBezTo>
                <a:cubicBezTo>
                  <a:pt x="2360810" y="3101363"/>
                  <a:pt x="2362051" y="3101685"/>
                  <a:pt x="2362944" y="3102132"/>
                </a:cubicBezTo>
                <a:cubicBezTo>
                  <a:pt x="2363837" y="3102578"/>
                  <a:pt x="2364481" y="3103099"/>
                  <a:pt x="2364879" y="3103695"/>
                </a:cubicBezTo>
                <a:cubicBezTo>
                  <a:pt x="2365275" y="3104290"/>
                  <a:pt x="2365474" y="3104935"/>
                  <a:pt x="2365474" y="3105629"/>
                </a:cubicBezTo>
                <a:lnTo>
                  <a:pt x="2365474" y="3137479"/>
                </a:lnTo>
                <a:lnTo>
                  <a:pt x="2399853" y="3137479"/>
                </a:lnTo>
                <a:cubicBezTo>
                  <a:pt x="2400647" y="3137479"/>
                  <a:pt x="2401341" y="3137652"/>
                  <a:pt x="2401937" y="3138000"/>
                </a:cubicBezTo>
                <a:cubicBezTo>
                  <a:pt x="2402532" y="3138347"/>
                  <a:pt x="2403053" y="3138942"/>
                  <a:pt x="2403499" y="3139785"/>
                </a:cubicBezTo>
                <a:cubicBezTo>
                  <a:pt x="2403946" y="3140629"/>
                  <a:pt x="2404268" y="3141695"/>
                  <a:pt x="2404467" y="3142985"/>
                </a:cubicBezTo>
                <a:cubicBezTo>
                  <a:pt x="2404665" y="3144275"/>
                  <a:pt x="2404764" y="3145863"/>
                  <a:pt x="2404764" y="3147748"/>
                </a:cubicBezTo>
                <a:cubicBezTo>
                  <a:pt x="2404764" y="3151320"/>
                  <a:pt x="2404318" y="3153899"/>
                  <a:pt x="2403425" y="3155487"/>
                </a:cubicBezTo>
                <a:cubicBezTo>
                  <a:pt x="2402532" y="3157074"/>
                  <a:pt x="2401341" y="3157868"/>
                  <a:pt x="2399853" y="3157868"/>
                </a:cubicBezTo>
                <a:lnTo>
                  <a:pt x="2365474" y="3157868"/>
                </a:lnTo>
                <a:lnTo>
                  <a:pt x="2365474" y="3232580"/>
                </a:lnTo>
                <a:cubicBezTo>
                  <a:pt x="2365474" y="3241807"/>
                  <a:pt x="2366838" y="3248777"/>
                  <a:pt x="2369567" y="3253490"/>
                </a:cubicBezTo>
                <a:cubicBezTo>
                  <a:pt x="2372295" y="3258203"/>
                  <a:pt x="2377182" y="3260559"/>
                  <a:pt x="2384226" y="3260559"/>
                </a:cubicBezTo>
                <a:cubicBezTo>
                  <a:pt x="2386508" y="3260559"/>
                  <a:pt x="2388542" y="3260336"/>
                  <a:pt x="2390328" y="3259890"/>
                </a:cubicBezTo>
                <a:cubicBezTo>
                  <a:pt x="2392114" y="3259443"/>
                  <a:pt x="2393701" y="3258972"/>
                  <a:pt x="2395091" y="3258476"/>
                </a:cubicBezTo>
                <a:cubicBezTo>
                  <a:pt x="2396479" y="3257980"/>
                  <a:pt x="2397670" y="3257508"/>
                  <a:pt x="2398662" y="3257062"/>
                </a:cubicBezTo>
                <a:cubicBezTo>
                  <a:pt x="2399655" y="3256615"/>
                  <a:pt x="2400548" y="3256392"/>
                  <a:pt x="2401341" y="3256392"/>
                </a:cubicBezTo>
                <a:cubicBezTo>
                  <a:pt x="2401837" y="3256392"/>
                  <a:pt x="2402309" y="3256516"/>
                  <a:pt x="2402755" y="3256764"/>
                </a:cubicBezTo>
                <a:cubicBezTo>
                  <a:pt x="2403202" y="3257012"/>
                  <a:pt x="2403549" y="3257484"/>
                  <a:pt x="2403797" y="3258178"/>
                </a:cubicBezTo>
                <a:cubicBezTo>
                  <a:pt x="2404045" y="3258873"/>
                  <a:pt x="2404268" y="3259815"/>
                  <a:pt x="2404467" y="3261006"/>
                </a:cubicBezTo>
                <a:cubicBezTo>
                  <a:pt x="2404665" y="3262196"/>
                  <a:pt x="2404764" y="3263685"/>
                  <a:pt x="2404764" y="3265471"/>
                </a:cubicBezTo>
                <a:cubicBezTo>
                  <a:pt x="2404764" y="3268348"/>
                  <a:pt x="2404566" y="3270630"/>
                  <a:pt x="2404169" y="3272317"/>
                </a:cubicBezTo>
                <a:cubicBezTo>
                  <a:pt x="2403772" y="3274004"/>
                  <a:pt x="2403177" y="3275244"/>
                  <a:pt x="2402383" y="3276037"/>
                </a:cubicBezTo>
                <a:cubicBezTo>
                  <a:pt x="2401589" y="3276831"/>
                  <a:pt x="2400399" y="3277575"/>
                  <a:pt x="2398811" y="3278270"/>
                </a:cubicBezTo>
                <a:cubicBezTo>
                  <a:pt x="2397224" y="3278965"/>
                  <a:pt x="2395413" y="3279535"/>
                  <a:pt x="2393379" y="3279981"/>
                </a:cubicBezTo>
                <a:cubicBezTo>
                  <a:pt x="2391345" y="3280428"/>
                  <a:pt x="2389187" y="3280800"/>
                  <a:pt x="2386905" y="3281098"/>
                </a:cubicBezTo>
                <a:cubicBezTo>
                  <a:pt x="2384623" y="3281395"/>
                  <a:pt x="2382341" y="3281544"/>
                  <a:pt x="2380059" y="3281544"/>
                </a:cubicBezTo>
                <a:cubicBezTo>
                  <a:pt x="2373113" y="3281544"/>
                  <a:pt x="2367160" y="3280626"/>
                  <a:pt x="2362200" y="3278791"/>
                </a:cubicBezTo>
                <a:cubicBezTo>
                  <a:pt x="2357239" y="3276955"/>
                  <a:pt x="2353171" y="3274177"/>
                  <a:pt x="2349996" y="3270456"/>
                </a:cubicBezTo>
                <a:cubicBezTo>
                  <a:pt x="2346821" y="3266736"/>
                  <a:pt x="2344514" y="3262023"/>
                  <a:pt x="2343075" y="3256318"/>
                </a:cubicBezTo>
                <a:cubicBezTo>
                  <a:pt x="2341636" y="3250613"/>
                  <a:pt x="2340917" y="3243891"/>
                  <a:pt x="2340917" y="3236152"/>
                </a:cubicBezTo>
                <a:lnTo>
                  <a:pt x="2340917" y="3157868"/>
                </a:lnTo>
                <a:lnTo>
                  <a:pt x="2322165" y="3157868"/>
                </a:lnTo>
                <a:cubicBezTo>
                  <a:pt x="2320677" y="3157868"/>
                  <a:pt x="2319486" y="3157074"/>
                  <a:pt x="2318593" y="3155487"/>
                </a:cubicBezTo>
                <a:cubicBezTo>
                  <a:pt x="2317700" y="3153899"/>
                  <a:pt x="2317254" y="3151320"/>
                  <a:pt x="2317254" y="3147748"/>
                </a:cubicBezTo>
                <a:cubicBezTo>
                  <a:pt x="2317254" y="3145863"/>
                  <a:pt x="2317377" y="3144275"/>
                  <a:pt x="2317626" y="3142985"/>
                </a:cubicBezTo>
                <a:cubicBezTo>
                  <a:pt x="2317874" y="3141695"/>
                  <a:pt x="2318196" y="3140629"/>
                  <a:pt x="2318593" y="3139785"/>
                </a:cubicBezTo>
                <a:cubicBezTo>
                  <a:pt x="2318990" y="3138942"/>
                  <a:pt x="2319511" y="3138347"/>
                  <a:pt x="2320156" y="3138000"/>
                </a:cubicBezTo>
                <a:cubicBezTo>
                  <a:pt x="2320801" y="3137652"/>
                  <a:pt x="2321520" y="3137479"/>
                  <a:pt x="2322314" y="3137479"/>
                </a:cubicBezTo>
                <a:lnTo>
                  <a:pt x="2340917" y="3137479"/>
                </a:lnTo>
                <a:lnTo>
                  <a:pt x="2340917" y="3105629"/>
                </a:lnTo>
                <a:cubicBezTo>
                  <a:pt x="2340917" y="3104935"/>
                  <a:pt x="2341091" y="3104290"/>
                  <a:pt x="2341438" y="3103695"/>
                </a:cubicBezTo>
                <a:cubicBezTo>
                  <a:pt x="2341785" y="3103099"/>
                  <a:pt x="2342430" y="3102578"/>
                  <a:pt x="2343373" y="3102132"/>
                </a:cubicBezTo>
                <a:cubicBezTo>
                  <a:pt x="2344315" y="3101685"/>
                  <a:pt x="2345580" y="3101363"/>
                  <a:pt x="2347168" y="3101165"/>
                </a:cubicBezTo>
                <a:cubicBezTo>
                  <a:pt x="2348755" y="3100966"/>
                  <a:pt x="2350740" y="3100867"/>
                  <a:pt x="2353121" y="3100867"/>
                </a:cubicBezTo>
                <a:close/>
                <a:moveTo>
                  <a:pt x="2029271" y="3100867"/>
                </a:moveTo>
                <a:cubicBezTo>
                  <a:pt x="2031752" y="3100867"/>
                  <a:pt x="2033785" y="3100966"/>
                  <a:pt x="2035373" y="3101165"/>
                </a:cubicBezTo>
                <a:cubicBezTo>
                  <a:pt x="2036961" y="3101363"/>
                  <a:pt x="2038201" y="3101685"/>
                  <a:pt x="2039094" y="3102132"/>
                </a:cubicBezTo>
                <a:cubicBezTo>
                  <a:pt x="2039987" y="3102578"/>
                  <a:pt x="2040632" y="3103099"/>
                  <a:pt x="2041029" y="3103695"/>
                </a:cubicBezTo>
                <a:cubicBezTo>
                  <a:pt x="2041425" y="3104290"/>
                  <a:pt x="2041624" y="3104935"/>
                  <a:pt x="2041624" y="3105629"/>
                </a:cubicBezTo>
                <a:lnTo>
                  <a:pt x="2041624" y="3137479"/>
                </a:lnTo>
                <a:lnTo>
                  <a:pt x="2076003" y="3137479"/>
                </a:lnTo>
                <a:cubicBezTo>
                  <a:pt x="2076797" y="3137479"/>
                  <a:pt x="2077491" y="3137652"/>
                  <a:pt x="2078087" y="3138000"/>
                </a:cubicBezTo>
                <a:cubicBezTo>
                  <a:pt x="2078682" y="3138347"/>
                  <a:pt x="2079203" y="3138942"/>
                  <a:pt x="2079649" y="3139785"/>
                </a:cubicBezTo>
                <a:cubicBezTo>
                  <a:pt x="2080096" y="3140629"/>
                  <a:pt x="2080418" y="3141695"/>
                  <a:pt x="2080617" y="3142985"/>
                </a:cubicBezTo>
                <a:cubicBezTo>
                  <a:pt x="2080815" y="3144275"/>
                  <a:pt x="2080914" y="3145863"/>
                  <a:pt x="2080914" y="3147748"/>
                </a:cubicBezTo>
                <a:cubicBezTo>
                  <a:pt x="2080914" y="3151320"/>
                  <a:pt x="2080468" y="3153899"/>
                  <a:pt x="2079575" y="3155487"/>
                </a:cubicBezTo>
                <a:cubicBezTo>
                  <a:pt x="2078682" y="3157074"/>
                  <a:pt x="2077491" y="3157868"/>
                  <a:pt x="2076003" y="3157868"/>
                </a:cubicBezTo>
                <a:lnTo>
                  <a:pt x="2041624" y="3157868"/>
                </a:lnTo>
                <a:lnTo>
                  <a:pt x="2041624" y="3232580"/>
                </a:lnTo>
                <a:cubicBezTo>
                  <a:pt x="2041624" y="3241807"/>
                  <a:pt x="2042988" y="3248777"/>
                  <a:pt x="2045717" y="3253490"/>
                </a:cubicBezTo>
                <a:cubicBezTo>
                  <a:pt x="2048445" y="3258203"/>
                  <a:pt x="2053332" y="3260559"/>
                  <a:pt x="2060376" y="3260559"/>
                </a:cubicBezTo>
                <a:cubicBezTo>
                  <a:pt x="2062658" y="3260559"/>
                  <a:pt x="2064692" y="3260336"/>
                  <a:pt x="2066478" y="3259890"/>
                </a:cubicBezTo>
                <a:cubicBezTo>
                  <a:pt x="2068264" y="3259443"/>
                  <a:pt x="2069852" y="3258972"/>
                  <a:pt x="2071241" y="3258476"/>
                </a:cubicBezTo>
                <a:cubicBezTo>
                  <a:pt x="2072630" y="3257980"/>
                  <a:pt x="2073820" y="3257508"/>
                  <a:pt x="2074812" y="3257062"/>
                </a:cubicBezTo>
                <a:cubicBezTo>
                  <a:pt x="2075805" y="3256615"/>
                  <a:pt x="2076698" y="3256392"/>
                  <a:pt x="2077491" y="3256392"/>
                </a:cubicBezTo>
                <a:cubicBezTo>
                  <a:pt x="2077987" y="3256392"/>
                  <a:pt x="2078459" y="3256516"/>
                  <a:pt x="2078905" y="3256764"/>
                </a:cubicBezTo>
                <a:cubicBezTo>
                  <a:pt x="2079352" y="3257012"/>
                  <a:pt x="2079699" y="3257484"/>
                  <a:pt x="2079947" y="3258178"/>
                </a:cubicBezTo>
                <a:cubicBezTo>
                  <a:pt x="2080195" y="3258873"/>
                  <a:pt x="2080418" y="3259815"/>
                  <a:pt x="2080617" y="3261006"/>
                </a:cubicBezTo>
                <a:cubicBezTo>
                  <a:pt x="2080815" y="3262196"/>
                  <a:pt x="2080914" y="3263685"/>
                  <a:pt x="2080914" y="3265471"/>
                </a:cubicBezTo>
                <a:cubicBezTo>
                  <a:pt x="2080914" y="3268348"/>
                  <a:pt x="2080716" y="3270630"/>
                  <a:pt x="2080319" y="3272317"/>
                </a:cubicBezTo>
                <a:cubicBezTo>
                  <a:pt x="2079922" y="3274004"/>
                  <a:pt x="2079327" y="3275244"/>
                  <a:pt x="2078533" y="3276037"/>
                </a:cubicBezTo>
                <a:cubicBezTo>
                  <a:pt x="2077739" y="3276831"/>
                  <a:pt x="2076549" y="3277575"/>
                  <a:pt x="2074961" y="3278270"/>
                </a:cubicBezTo>
                <a:cubicBezTo>
                  <a:pt x="2073374" y="3278965"/>
                  <a:pt x="2071563" y="3279535"/>
                  <a:pt x="2069529" y="3279981"/>
                </a:cubicBezTo>
                <a:cubicBezTo>
                  <a:pt x="2067495" y="3280428"/>
                  <a:pt x="2065337" y="3280800"/>
                  <a:pt x="2063055" y="3281098"/>
                </a:cubicBezTo>
                <a:cubicBezTo>
                  <a:pt x="2060773" y="3281395"/>
                  <a:pt x="2058491" y="3281544"/>
                  <a:pt x="2056209" y="3281544"/>
                </a:cubicBezTo>
                <a:cubicBezTo>
                  <a:pt x="2049264" y="3281544"/>
                  <a:pt x="2043310" y="3280626"/>
                  <a:pt x="2038350" y="3278791"/>
                </a:cubicBezTo>
                <a:cubicBezTo>
                  <a:pt x="2033389" y="3276955"/>
                  <a:pt x="2029321" y="3274177"/>
                  <a:pt x="2026146" y="3270456"/>
                </a:cubicBezTo>
                <a:cubicBezTo>
                  <a:pt x="2022971" y="3266736"/>
                  <a:pt x="2020664" y="3262023"/>
                  <a:pt x="2019225" y="3256318"/>
                </a:cubicBezTo>
                <a:cubicBezTo>
                  <a:pt x="2017786" y="3250613"/>
                  <a:pt x="2017067" y="3243891"/>
                  <a:pt x="2017067" y="3236152"/>
                </a:cubicBezTo>
                <a:lnTo>
                  <a:pt x="2017067" y="3157868"/>
                </a:lnTo>
                <a:lnTo>
                  <a:pt x="1998315" y="3157868"/>
                </a:lnTo>
                <a:cubicBezTo>
                  <a:pt x="1996827" y="3157868"/>
                  <a:pt x="1995636" y="3157074"/>
                  <a:pt x="1994743" y="3155487"/>
                </a:cubicBezTo>
                <a:cubicBezTo>
                  <a:pt x="1993850" y="3153899"/>
                  <a:pt x="1993404" y="3151320"/>
                  <a:pt x="1993404" y="3147748"/>
                </a:cubicBezTo>
                <a:cubicBezTo>
                  <a:pt x="1993404" y="3145863"/>
                  <a:pt x="1993528" y="3144275"/>
                  <a:pt x="1993776" y="3142985"/>
                </a:cubicBezTo>
                <a:cubicBezTo>
                  <a:pt x="1994024" y="3141695"/>
                  <a:pt x="1994346" y="3140629"/>
                  <a:pt x="1994743" y="3139785"/>
                </a:cubicBezTo>
                <a:cubicBezTo>
                  <a:pt x="1995140" y="3138942"/>
                  <a:pt x="1995661" y="3138347"/>
                  <a:pt x="1996306" y="3138000"/>
                </a:cubicBezTo>
                <a:cubicBezTo>
                  <a:pt x="1996951" y="3137652"/>
                  <a:pt x="1997670" y="3137479"/>
                  <a:pt x="1998464" y="3137479"/>
                </a:cubicBezTo>
                <a:lnTo>
                  <a:pt x="2017067" y="3137479"/>
                </a:lnTo>
                <a:lnTo>
                  <a:pt x="2017067" y="3105629"/>
                </a:lnTo>
                <a:cubicBezTo>
                  <a:pt x="2017067" y="3104935"/>
                  <a:pt x="2017241" y="3104290"/>
                  <a:pt x="2017588" y="3103695"/>
                </a:cubicBezTo>
                <a:cubicBezTo>
                  <a:pt x="2017935" y="3103099"/>
                  <a:pt x="2018580" y="3102578"/>
                  <a:pt x="2019523" y="3102132"/>
                </a:cubicBezTo>
                <a:cubicBezTo>
                  <a:pt x="2020465" y="3101685"/>
                  <a:pt x="2021730" y="3101363"/>
                  <a:pt x="2023318" y="3101165"/>
                </a:cubicBezTo>
                <a:cubicBezTo>
                  <a:pt x="2024906" y="3100966"/>
                  <a:pt x="2026890" y="3100867"/>
                  <a:pt x="2029271" y="3100867"/>
                </a:cubicBezTo>
                <a:close/>
                <a:moveTo>
                  <a:pt x="175766" y="3081519"/>
                </a:moveTo>
                <a:cubicBezTo>
                  <a:pt x="181520" y="3081519"/>
                  <a:pt x="185464" y="3082536"/>
                  <a:pt x="187597" y="3084570"/>
                </a:cubicBezTo>
                <a:cubicBezTo>
                  <a:pt x="189731" y="3086604"/>
                  <a:pt x="190797" y="3090449"/>
                  <a:pt x="190797" y="3096104"/>
                </a:cubicBezTo>
                <a:cubicBezTo>
                  <a:pt x="190797" y="3101859"/>
                  <a:pt x="189706" y="3105778"/>
                  <a:pt x="187523" y="3107862"/>
                </a:cubicBezTo>
                <a:cubicBezTo>
                  <a:pt x="185340" y="3109945"/>
                  <a:pt x="181322" y="3110987"/>
                  <a:pt x="175468" y="3110987"/>
                </a:cubicBezTo>
                <a:cubicBezTo>
                  <a:pt x="169713" y="3110987"/>
                  <a:pt x="165769" y="3109970"/>
                  <a:pt x="163636" y="3107936"/>
                </a:cubicBezTo>
                <a:cubicBezTo>
                  <a:pt x="161503" y="3105902"/>
                  <a:pt x="160436" y="3102058"/>
                  <a:pt x="160436" y="3096402"/>
                </a:cubicBezTo>
                <a:cubicBezTo>
                  <a:pt x="160436" y="3090647"/>
                  <a:pt x="161528" y="3086728"/>
                  <a:pt x="163710" y="3084645"/>
                </a:cubicBezTo>
                <a:cubicBezTo>
                  <a:pt x="165893" y="3082561"/>
                  <a:pt x="169912" y="3081519"/>
                  <a:pt x="175766" y="3081519"/>
                </a:cubicBezTo>
                <a:close/>
                <a:moveTo>
                  <a:pt x="1599158" y="3072292"/>
                </a:moveTo>
                <a:cubicBezTo>
                  <a:pt x="1601638" y="3072292"/>
                  <a:pt x="1603672" y="3072416"/>
                  <a:pt x="1605260" y="3072664"/>
                </a:cubicBezTo>
                <a:cubicBezTo>
                  <a:pt x="1606847" y="3072912"/>
                  <a:pt x="1608088" y="3073210"/>
                  <a:pt x="1608981" y="3073557"/>
                </a:cubicBezTo>
                <a:cubicBezTo>
                  <a:pt x="1609873" y="3073904"/>
                  <a:pt x="1610543" y="3074400"/>
                  <a:pt x="1610990" y="3075045"/>
                </a:cubicBezTo>
                <a:cubicBezTo>
                  <a:pt x="1611436" y="3075690"/>
                  <a:pt x="1611659" y="3076360"/>
                  <a:pt x="1611659" y="3077054"/>
                </a:cubicBezTo>
                <a:lnTo>
                  <a:pt x="1611659" y="3275293"/>
                </a:lnTo>
                <a:cubicBezTo>
                  <a:pt x="1611659" y="3276087"/>
                  <a:pt x="1611486" y="3276782"/>
                  <a:pt x="1611139" y="3277377"/>
                </a:cubicBezTo>
                <a:cubicBezTo>
                  <a:pt x="1610791" y="3277972"/>
                  <a:pt x="1610196" y="3278444"/>
                  <a:pt x="1609353" y="3278791"/>
                </a:cubicBezTo>
                <a:cubicBezTo>
                  <a:pt x="1608509" y="3279138"/>
                  <a:pt x="1607393" y="3279411"/>
                  <a:pt x="1606004" y="3279609"/>
                </a:cubicBezTo>
                <a:cubicBezTo>
                  <a:pt x="1604615" y="3279808"/>
                  <a:pt x="1602928" y="3279907"/>
                  <a:pt x="1600944" y="3279907"/>
                </a:cubicBezTo>
                <a:cubicBezTo>
                  <a:pt x="1598860" y="3279907"/>
                  <a:pt x="1597124" y="3279808"/>
                  <a:pt x="1595735" y="3279609"/>
                </a:cubicBezTo>
                <a:cubicBezTo>
                  <a:pt x="1594346" y="3279411"/>
                  <a:pt x="1593205" y="3279138"/>
                  <a:pt x="1592312" y="3278791"/>
                </a:cubicBezTo>
                <a:cubicBezTo>
                  <a:pt x="1591419" y="3278444"/>
                  <a:pt x="1590774" y="3277972"/>
                  <a:pt x="1590377" y="3277377"/>
                </a:cubicBezTo>
                <a:cubicBezTo>
                  <a:pt x="1589980" y="3276782"/>
                  <a:pt x="1589782" y="3276087"/>
                  <a:pt x="1589782" y="3275293"/>
                </a:cubicBezTo>
                <a:lnTo>
                  <a:pt x="1589782" y="3257583"/>
                </a:lnTo>
                <a:cubicBezTo>
                  <a:pt x="1582737" y="3265223"/>
                  <a:pt x="1575420" y="3271176"/>
                  <a:pt x="1567830" y="3275442"/>
                </a:cubicBezTo>
                <a:cubicBezTo>
                  <a:pt x="1560239" y="3279709"/>
                  <a:pt x="1551930" y="3281842"/>
                  <a:pt x="1542901" y="3281842"/>
                </a:cubicBezTo>
                <a:cubicBezTo>
                  <a:pt x="1533078" y="3281842"/>
                  <a:pt x="1524694" y="3279932"/>
                  <a:pt x="1517749" y="3276112"/>
                </a:cubicBezTo>
                <a:cubicBezTo>
                  <a:pt x="1510804" y="3272292"/>
                  <a:pt x="1505173" y="3267133"/>
                  <a:pt x="1500857" y="3260634"/>
                </a:cubicBezTo>
                <a:cubicBezTo>
                  <a:pt x="1496541" y="3254135"/>
                  <a:pt x="1493391" y="3246495"/>
                  <a:pt x="1491406" y="3237714"/>
                </a:cubicBezTo>
                <a:cubicBezTo>
                  <a:pt x="1489422" y="3228933"/>
                  <a:pt x="1488430" y="3219681"/>
                  <a:pt x="1488430" y="3209958"/>
                </a:cubicBezTo>
                <a:cubicBezTo>
                  <a:pt x="1488430" y="3198449"/>
                  <a:pt x="1489670" y="3188055"/>
                  <a:pt x="1492150" y="3178778"/>
                </a:cubicBezTo>
                <a:cubicBezTo>
                  <a:pt x="1494631" y="3169501"/>
                  <a:pt x="1498302" y="3161589"/>
                  <a:pt x="1503164" y="3155040"/>
                </a:cubicBezTo>
                <a:cubicBezTo>
                  <a:pt x="1508026" y="3148492"/>
                  <a:pt x="1514053" y="3143457"/>
                  <a:pt x="1521246" y="3139934"/>
                </a:cubicBezTo>
                <a:cubicBezTo>
                  <a:pt x="1528440" y="3136412"/>
                  <a:pt x="1536749" y="3134651"/>
                  <a:pt x="1546175" y="3134651"/>
                </a:cubicBezTo>
                <a:cubicBezTo>
                  <a:pt x="1554013" y="3134651"/>
                  <a:pt x="1561182" y="3136362"/>
                  <a:pt x="1567681" y="3139785"/>
                </a:cubicBezTo>
                <a:cubicBezTo>
                  <a:pt x="1574180" y="3143208"/>
                  <a:pt x="1580604" y="3148244"/>
                  <a:pt x="1586954" y="3154891"/>
                </a:cubicBezTo>
                <a:lnTo>
                  <a:pt x="1586954" y="3077054"/>
                </a:lnTo>
                <a:cubicBezTo>
                  <a:pt x="1586954" y="3076360"/>
                  <a:pt x="1587128" y="3075690"/>
                  <a:pt x="1587475" y="3075045"/>
                </a:cubicBezTo>
                <a:cubicBezTo>
                  <a:pt x="1587822" y="3074400"/>
                  <a:pt x="1588492" y="3073904"/>
                  <a:pt x="1589484" y="3073557"/>
                </a:cubicBezTo>
                <a:cubicBezTo>
                  <a:pt x="1590476" y="3073210"/>
                  <a:pt x="1591741" y="3072912"/>
                  <a:pt x="1593279" y="3072664"/>
                </a:cubicBezTo>
                <a:cubicBezTo>
                  <a:pt x="1594817" y="3072416"/>
                  <a:pt x="1596777" y="3072292"/>
                  <a:pt x="1599158" y="3072292"/>
                </a:cubicBezTo>
                <a:close/>
                <a:moveTo>
                  <a:pt x="3471267" y="3071697"/>
                </a:moveTo>
                <a:cubicBezTo>
                  <a:pt x="3473747" y="3071697"/>
                  <a:pt x="3475781" y="3071796"/>
                  <a:pt x="3477369" y="3071994"/>
                </a:cubicBezTo>
                <a:cubicBezTo>
                  <a:pt x="3478956" y="3072193"/>
                  <a:pt x="3480196" y="3072490"/>
                  <a:pt x="3481089" y="3072887"/>
                </a:cubicBezTo>
                <a:cubicBezTo>
                  <a:pt x="3481982" y="3073284"/>
                  <a:pt x="3482627" y="3073780"/>
                  <a:pt x="3483024" y="3074375"/>
                </a:cubicBezTo>
                <a:cubicBezTo>
                  <a:pt x="3483421" y="3074971"/>
                  <a:pt x="3483620" y="3075665"/>
                  <a:pt x="3483620" y="3076459"/>
                </a:cubicBezTo>
                <a:lnTo>
                  <a:pt x="3483620" y="3275293"/>
                </a:lnTo>
                <a:cubicBezTo>
                  <a:pt x="3483620" y="3276087"/>
                  <a:pt x="3483421" y="3276757"/>
                  <a:pt x="3483024" y="3277302"/>
                </a:cubicBezTo>
                <a:cubicBezTo>
                  <a:pt x="3482627" y="3277848"/>
                  <a:pt x="3481982" y="3278320"/>
                  <a:pt x="3481089" y="3278716"/>
                </a:cubicBezTo>
                <a:cubicBezTo>
                  <a:pt x="3480196" y="3279113"/>
                  <a:pt x="3478956" y="3279411"/>
                  <a:pt x="3477369" y="3279609"/>
                </a:cubicBezTo>
                <a:cubicBezTo>
                  <a:pt x="3475781" y="3279808"/>
                  <a:pt x="3473747" y="3279907"/>
                  <a:pt x="3471267" y="3279907"/>
                </a:cubicBezTo>
                <a:cubicBezTo>
                  <a:pt x="3468886" y="3279907"/>
                  <a:pt x="3466901" y="3279808"/>
                  <a:pt x="3465314" y="3279609"/>
                </a:cubicBezTo>
                <a:cubicBezTo>
                  <a:pt x="3463726" y="3279411"/>
                  <a:pt x="3462461" y="3279113"/>
                  <a:pt x="3461519" y="3278716"/>
                </a:cubicBezTo>
                <a:cubicBezTo>
                  <a:pt x="3460576" y="3278320"/>
                  <a:pt x="3459931" y="3277848"/>
                  <a:pt x="3459584" y="3277302"/>
                </a:cubicBezTo>
                <a:cubicBezTo>
                  <a:pt x="3459236" y="3276757"/>
                  <a:pt x="3459063" y="3276087"/>
                  <a:pt x="3459063" y="3275293"/>
                </a:cubicBezTo>
                <a:lnTo>
                  <a:pt x="3459063" y="3076459"/>
                </a:lnTo>
                <a:cubicBezTo>
                  <a:pt x="3459063" y="3075665"/>
                  <a:pt x="3459236" y="3074971"/>
                  <a:pt x="3459584" y="3074375"/>
                </a:cubicBezTo>
                <a:cubicBezTo>
                  <a:pt x="3459931" y="3073780"/>
                  <a:pt x="3460576" y="3073284"/>
                  <a:pt x="3461519" y="3072887"/>
                </a:cubicBezTo>
                <a:cubicBezTo>
                  <a:pt x="3462461" y="3072490"/>
                  <a:pt x="3463726" y="3072193"/>
                  <a:pt x="3465314" y="3071994"/>
                </a:cubicBezTo>
                <a:cubicBezTo>
                  <a:pt x="3466901" y="3071796"/>
                  <a:pt x="3468886" y="3071697"/>
                  <a:pt x="3471267" y="3071697"/>
                </a:cubicBezTo>
                <a:close/>
                <a:moveTo>
                  <a:pt x="2452092" y="3071697"/>
                </a:moveTo>
                <a:cubicBezTo>
                  <a:pt x="2454572" y="3071697"/>
                  <a:pt x="2456606" y="3071796"/>
                  <a:pt x="2458194" y="3071994"/>
                </a:cubicBezTo>
                <a:cubicBezTo>
                  <a:pt x="2459781" y="3072193"/>
                  <a:pt x="2461021" y="3072490"/>
                  <a:pt x="2461914" y="3072887"/>
                </a:cubicBezTo>
                <a:cubicBezTo>
                  <a:pt x="2462807" y="3073284"/>
                  <a:pt x="2463452" y="3073780"/>
                  <a:pt x="2463849" y="3074375"/>
                </a:cubicBezTo>
                <a:cubicBezTo>
                  <a:pt x="2464246" y="3074971"/>
                  <a:pt x="2464445" y="3075665"/>
                  <a:pt x="2464445" y="3076459"/>
                </a:cubicBezTo>
                <a:lnTo>
                  <a:pt x="2464445" y="3156677"/>
                </a:lnTo>
                <a:cubicBezTo>
                  <a:pt x="2471489" y="3149236"/>
                  <a:pt x="2478583" y="3143705"/>
                  <a:pt x="2485727" y="3140083"/>
                </a:cubicBezTo>
                <a:cubicBezTo>
                  <a:pt x="2492871" y="3136462"/>
                  <a:pt x="2500064" y="3134651"/>
                  <a:pt x="2507307" y="3134651"/>
                </a:cubicBezTo>
                <a:cubicBezTo>
                  <a:pt x="2516237" y="3134651"/>
                  <a:pt x="2523753" y="3136164"/>
                  <a:pt x="2529854" y="3139190"/>
                </a:cubicBezTo>
                <a:cubicBezTo>
                  <a:pt x="2535956" y="3142216"/>
                  <a:pt x="2540892" y="3146259"/>
                  <a:pt x="2544663" y="3151320"/>
                </a:cubicBezTo>
                <a:cubicBezTo>
                  <a:pt x="2548433" y="3156380"/>
                  <a:pt x="2551137" y="3162308"/>
                  <a:pt x="2552774" y="3169105"/>
                </a:cubicBezTo>
                <a:cubicBezTo>
                  <a:pt x="2554411" y="3175901"/>
                  <a:pt x="2555230" y="3184111"/>
                  <a:pt x="2555230" y="3193736"/>
                </a:cubicBezTo>
                <a:lnTo>
                  <a:pt x="2555230" y="3275293"/>
                </a:lnTo>
                <a:cubicBezTo>
                  <a:pt x="2555230" y="3276087"/>
                  <a:pt x="2555031" y="3276757"/>
                  <a:pt x="2554634" y="3277302"/>
                </a:cubicBezTo>
                <a:cubicBezTo>
                  <a:pt x="2554238" y="3277848"/>
                  <a:pt x="2553593" y="3278320"/>
                  <a:pt x="2552700" y="3278716"/>
                </a:cubicBezTo>
                <a:cubicBezTo>
                  <a:pt x="2551807" y="3279113"/>
                  <a:pt x="2550566" y="3279411"/>
                  <a:pt x="2548979" y="3279609"/>
                </a:cubicBezTo>
                <a:cubicBezTo>
                  <a:pt x="2547391" y="3279808"/>
                  <a:pt x="2545407" y="3279907"/>
                  <a:pt x="2543026" y="3279907"/>
                </a:cubicBezTo>
                <a:cubicBezTo>
                  <a:pt x="2540545" y="3279907"/>
                  <a:pt x="2538511" y="3279808"/>
                  <a:pt x="2536924" y="3279609"/>
                </a:cubicBezTo>
                <a:cubicBezTo>
                  <a:pt x="2535336" y="3279411"/>
                  <a:pt x="2534096" y="3279113"/>
                  <a:pt x="2533203" y="3278716"/>
                </a:cubicBezTo>
                <a:cubicBezTo>
                  <a:pt x="2532310" y="3278320"/>
                  <a:pt x="2531665" y="3277848"/>
                  <a:pt x="2531268" y="3277302"/>
                </a:cubicBezTo>
                <a:cubicBezTo>
                  <a:pt x="2530872" y="3276757"/>
                  <a:pt x="2530673" y="3276087"/>
                  <a:pt x="2530673" y="3275293"/>
                </a:cubicBezTo>
                <a:lnTo>
                  <a:pt x="2530673" y="3196861"/>
                </a:lnTo>
                <a:cubicBezTo>
                  <a:pt x="2530673" y="3189221"/>
                  <a:pt x="2530078" y="3183070"/>
                  <a:pt x="2528887" y="3178406"/>
                </a:cubicBezTo>
                <a:cubicBezTo>
                  <a:pt x="2527696" y="3173743"/>
                  <a:pt x="2525960" y="3169725"/>
                  <a:pt x="2523678" y="3166351"/>
                </a:cubicBezTo>
                <a:cubicBezTo>
                  <a:pt x="2521396" y="3162978"/>
                  <a:pt x="2518444" y="3160398"/>
                  <a:pt x="2514823" y="3158612"/>
                </a:cubicBezTo>
                <a:cubicBezTo>
                  <a:pt x="2511201" y="3156826"/>
                  <a:pt x="2507009" y="3155933"/>
                  <a:pt x="2502247" y="3155933"/>
                </a:cubicBezTo>
                <a:cubicBezTo>
                  <a:pt x="2496095" y="3155933"/>
                  <a:pt x="2489944" y="3158116"/>
                  <a:pt x="2483792" y="3162482"/>
                </a:cubicBezTo>
                <a:cubicBezTo>
                  <a:pt x="2477641" y="3166847"/>
                  <a:pt x="2471191" y="3173247"/>
                  <a:pt x="2464445" y="3181681"/>
                </a:cubicBezTo>
                <a:lnTo>
                  <a:pt x="2464445" y="3275293"/>
                </a:lnTo>
                <a:cubicBezTo>
                  <a:pt x="2464445" y="3276087"/>
                  <a:pt x="2464246" y="3276757"/>
                  <a:pt x="2463849" y="3277302"/>
                </a:cubicBezTo>
                <a:cubicBezTo>
                  <a:pt x="2463452" y="3277848"/>
                  <a:pt x="2462807" y="3278320"/>
                  <a:pt x="2461914" y="3278716"/>
                </a:cubicBezTo>
                <a:cubicBezTo>
                  <a:pt x="2461021" y="3279113"/>
                  <a:pt x="2459781" y="3279411"/>
                  <a:pt x="2458194" y="3279609"/>
                </a:cubicBezTo>
                <a:cubicBezTo>
                  <a:pt x="2456606" y="3279808"/>
                  <a:pt x="2454572" y="3279907"/>
                  <a:pt x="2452092" y="3279907"/>
                </a:cubicBezTo>
                <a:cubicBezTo>
                  <a:pt x="2449711" y="3279907"/>
                  <a:pt x="2447726" y="3279808"/>
                  <a:pt x="2446139" y="3279609"/>
                </a:cubicBezTo>
                <a:cubicBezTo>
                  <a:pt x="2444551" y="3279411"/>
                  <a:pt x="2443286" y="3279113"/>
                  <a:pt x="2442344" y="3278716"/>
                </a:cubicBezTo>
                <a:cubicBezTo>
                  <a:pt x="2441401" y="3278320"/>
                  <a:pt x="2440756" y="3277848"/>
                  <a:pt x="2440409" y="3277302"/>
                </a:cubicBezTo>
                <a:cubicBezTo>
                  <a:pt x="2440061" y="3276757"/>
                  <a:pt x="2439888" y="3276087"/>
                  <a:pt x="2439888" y="3275293"/>
                </a:cubicBezTo>
                <a:lnTo>
                  <a:pt x="2439888" y="3076459"/>
                </a:lnTo>
                <a:cubicBezTo>
                  <a:pt x="2439888" y="3075665"/>
                  <a:pt x="2440061" y="3074971"/>
                  <a:pt x="2440409" y="3074375"/>
                </a:cubicBezTo>
                <a:cubicBezTo>
                  <a:pt x="2440756" y="3073780"/>
                  <a:pt x="2441401" y="3073284"/>
                  <a:pt x="2442344" y="3072887"/>
                </a:cubicBezTo>
                <a:cubicBezTo>
                  <a:pt x="2443286" y="3072490"/>
                  <a:pt x="2444551" y="3072193"/>
                  <a:pt x="2446139" y="3071994"/>
                </a:cubicBezTo>
                <a:cubicBezTo>
                  <a:pt x="2447726" y="3071796"/>
                  <a:pt x="2449711" y="3071697"/>
                  <a:pt x="2452092" y="3071697"/>
                </a:cubicBezTo>
                <a:close/>
                <a:moveTo>
                  <a:pt x="1290042" y="3071697"/>
                </a:moveTo>
                <a:cubicBezTo>
                  <a:pt x="1292522" y="3071697"/>
                  <a:pt x="1294556" y="3071796"/>
                  <a:pt x="1296144" y="3071994"/>
                </a:cubicBezTo>
                <a:cubicBezTo>
                  <a:pt x="1297731" y="3072193"/>
                  <a:pt x="1298972" y="3072490"/>
                  <a:pt x="1299865" y="3072887"/>
                </a:cubicBezTo>
                <a:cubicBezTo>
                  <a:pt x="1300757" y="3073284"/>
                  <a:pt x="1301402" y="3073780"/>
                  <a:pt x="1301799" y="3074375"/>
                </a:cubicBezTo>
                <a:cubicBezTo>
                  <a:pt x="1302196" y="3074971"/>
                  <a:pt x="1302395" y="3075665"/>
                  <a:pt x="1302395" y="3076459"/>
                </a:cubicBezTo>
                <a:lnTo>
                  <a:pt x="1302395" y="3275293"/>
                </a:lnTo>
                <a:cubicBezTo>
                  <a:pt x="1302395" y="3276087"/>
                  <a:pt x="1302196" y="3276757"/>
                  <a:pt x="1301799" y="3277302"/>
                </a:cubicBezTo>
                <a:cubicBezTo>
                  <a:pt x="1301402" y="3277848"/>
                  <a:pt x="1300757" y="3278320"/>
                  <a:pt x="1299865" y="3278716"/>
                </a:cubicBezTo>
                <a:cubicBezTo>
                  <a:pt x="1298972" y="3279113"/>
                  <a:pt x="1297731" y="3279411"/>
                  <a:pt x="1296144" y="3279609"/>
                </a:cubicBezTo>
                <a:cubicBezTo>
                  <a:pt x="1294556" y="3279808"/>
                  <a:pt x="1292522" y="3279907"/>
                  <a:pt x="1290042" y="3279907"/>
                </a:cubicBezTo>
                <a:cubicBezTo>
                  <a:pt x="1287661" y="3279907"/>
                  <a:pt x="1285676" y="3279808"/>
                  <a:pt x="1284089" y="3279609"/>
                </a:cubicBezTo>
                <a:cubicBezTo>
                  <a:pt x="1282501" y="3279411"/>
                  <a:pt x="1281236" y="3279113"/>
                  <a:pt x="1280294" y="3278716"/>
                </a:cubicBezTo>
                <a:cubicBezTo>
                  <a:pt x="1279351" y="3278320"/>
                  <a:pt x="1278706" y="3277848"/>
                  <a:pt x="1278359" y="3277302"/>
                </a:cubicBezTo>
                <a:cubicBezTo>
                  <a:pt x="1278012" y="3276757"/>
                  <a:pt x="1277838" y="3276087"/>
                  <a:pt x="1277838" y="3275293"/>
                </a:cubicBezTo>
                <a:lnTo>
                  <a:pt x="1277838" y="3076459"/>
                </a:lnTo>
                <a:cubicBezTo>
                  <a:pt x="1277838" y="3075665"/>
                  <a:pt x="1278012" y="3074971"/>
                  <a:pt x="1278359" y="3074375"/>
                </a:cubicBezTo>
                <a:cubicBezTo>
                  <a:pt x="1278706" y="3073780"/>
                  <a:pt x="1279351" y="3073284"/>
                  <a:pt x="1280294" y="3072887"/>
                </a:cubicBezTo>
                <a:cubicBezTo>
                  <a:pt x="1281236" y="3072490"/>
                  <a:pt x="1282501" y="3072193"/>
                  <a:pt x="1284089" y="3071994"/>
                </a:cubicBezTo>
                <a:cubicBezTo>
                  <a:pt x="1285676" y="3071796"/>
                  <a:pt x="1287661" y="3071697"/>
                  <a:pt x="1290042" y="3071697"/>
                </a:cubicBezTo>
                <a:close/>
                <a:moveTo>
                  <a:pt x="604242" y="3071697"/>
                </a:moveTo>
                <a:cubicBezTo>
                  <a:pt x="606722" y="3071697"/>
                  <a:pt x="608756" y="3071796"/>
                  <a:pt x="610344" y="3071994"/>
                </a:cubicBezTo>
                <a:cubicBezTo>
                  <a:pt x="611931" y="3072193"/>
                  <a:pt x="613172" y="3072490"/>
                  <a:pt x="614065" y="3072887"/>
                </a:cubicBezTo>
                <a:cubicBezTo>
                  <a:pt x="614958" y="3073284"/>
                  <a:pt x="615602" y="3073780"/>
                  <a:pt x="615999" y="3074375"/>
                </a:cubicBezTo>
                <a:cubicBezTo>
                  <a:pt x="616396" y="3074971"/>
                  <a:pt x="616595" y="3075665"/>
                  <a:pt x="616595" y="3076459"/>
                </a:cubicBezTo>
                <a:lnTo>
                  <a:pt x="616595" y="3197605"/>
                </a:lnTo>
                <a:lnTo>
                  <a:pt x="667196" y="3141943"/>
                </a:lnTo>
                <a:cubicBezTo>
                  <a:pt x="667990" y="3140951"/>
                  <a:pt x="668833" y="3140133"/>
                  <a:pt x="669726" y="3139488"/>
                </a:cubicBezTo>
                <a:cubicBezTo>
                  <a:pt x="670619" y="3138843"/>
                  <a:pt x="671686" y="3138297"/>
                  <a:pt x="672926" y="3137851"/>
                </a:cubicBezTo>
                <a:cubicBezTo>
                  <a:pt x="674166" y="3137404"/>
                  <a:pt x="675630" y="3137107"/>
                  <a:pt x="677317" y="3136958"/>
                </a:cubicBezTo>
                <a:cubicBezTo>
                  <a:pt x="679003" y="3136809"/>
                  <a:pt x="681037" y="3136734"/>
                  <a:pt x="683418" y="3136734"/>
                </a:cubicBezTo>
                <a:cubicBezTo>
                  <a:pt x="685899" y="3136734"/>
                  <a:pt x="687982" y="3136809"/>
                  <a:pt x="689669" y="3136958"/>
                </a:cubicBezTo>
                <a:cubicBezTo>
                  <a:pt x="691356" y="3137107"/>
                  <a:pt x="692720" y="3137355"/>
                  <a:pt x="693762" y="3137702"/>
                </a:cubicBezTo>
                <a:cubicBezTo>
                  <a:pt x="694804" y="3138049"/>
                  <a:pt x="695548" y="3138496"/>
                  <a:pt x="695994" y="3139041"/>
                </a:cubicBezTo>
                <a:cubicBezTo>
                  <a:pt x="696441" y="3139587"/>
                  <a:pt x="696664" y="3140306"/>
                  <a:pt x="696664" y="3141199"/>
                </a:cubicBezTo>
                <a:cubicBezTo>
                  <a:pt x="696664" y="3142390"/>
                  <a:pt x="696342" y="3143581"/>
                  <a:pt x="695697" y="3144771"/>
                </a:cubicBezTo>
                <a:cubicBezTo>
                  <a:pt x="695052" y="3145962"/>
                  <a:pt x="693985" y="3147351"/>
                  <a:pt x="692497" y="3148938"/>
                </a:cubicBezTo>
                <a:lnTo>
                  <a:pt x="643979" y="3197456"/>
                </a:lnTo>
                <a:lnTo>
                  <a:pt x="698450" y="3268150"/>
                </a:lnTo>
                <a:cubicBezTo>
                  <a:pt x="699740" y="3269836"/>
                  <a:pt x="700658" y="3271201"/>
                  <a:pt x="701203" y="3272242"/>
                </a:cubicBezTo>
                <a:cubicBezTo>
                  <a:pt x="701749" y="3273284"/>
                  <a:pt x="702022" y="3274252"/>
                  <a:pt x="702022" y="3275144"/>
                </a:cubicBezTo>
                <a:cubicBezTo>
                  <a:pt x="702022" y="3275938"/>
                  <a:pt x="701823" y="3276633"/>
                  <a:pt x="701427" y="3277228"/>
                </a:cubicBezTo>
                <a:cubicBezTo>
                  <a:pt x="701030" y="3277823"/>
                  <a:pt x="700360" y="3278320"/>
                  <a:pt x="699417" y="3278716"/>
                </a:cubicBezTo>
                <a:cubicBezTo>
                  <a:pt x="698475" y="3279113"/>
                  <a:pt x="697160" y="3279411"/>
                  <a:pt x="695473" y="3279609"/>
                </a:cubicBezTo>
                <a:cubicBezTo>
                  <a:pt x="693787" y="3279808"/>
                  <a:pt x="691654" y="3279907"/>
                  <a:pt x="689074" y="3279907"/>
                </a:cubicBezTo>
                <a:cubicBezTo>
                  <a:pt x="686395" y="3279907"/>
                  <a:pt x="684187" y="3279833"/>
                  <a:pt x="682451" y="3279684"/>
                </a:cubicBezTo>
                <a:cubicBezTo>
                  <a:pt x="680715" y="3279535"/>
                  <a:pt x="679251" y="3279287"/>
                  <a:pt x="678061" y="3278940"/>
                </a:cubicBezTo>
                <a:cubicBezTo>
                  <a:pt x="676870" y="3278593"/>
                  <a:pt x="675903" y="3278096"/>
                  <a:pt x="675158" y="3277451"/>
                </a:cubicBezTo>
                <a:cubicBezTo>
                  <a:pt x="674414" y="3276807"/>
                  <a:pt x="673745" y="3276037"/>
                  <a:pt x="673149" y="3275144"/>
                </a:cubicBezTo>
                <a:lnTo>
                  <a:pt x="616595" y="3201028"/>
                </a:lnTo>
                <a:lnTo>
                  <a:pt x="616595" y="3275293"/>
                </a:lnTo>
                <a:cubicBezTo>
                  <a:pt x="616595" y="3276087"/>
                  <a:pt x="616396" y="3276757"/>
                  <a:pt x="615999" y="3277302"/>
                </a:cubicBezTo>
                <a:cubicBezTo>
                  <a:pt x="615602" y="3277848"/>
                  <a:pt x="614958" y="3278320"/>
                  <a:pt x="614065" y="3278716"/>
                </a:cubicBezTo>
                <a:cubicBezTo>
                  <a:pt x="613172" y="3279113"/>
                  <a:pt x="611931" y="3279411"/>
                  <a:pt x="610344" y="3279609"/>
                </a:cubicBezTo>
                <a:cubicBezTo>
                  <a:pt x="608756" y="3279808"/>
                  <a:pt x="606722" y="3279907"/>
                  <a:pt x="604242" y="3279907"/>
                </a:cubicBezTo>
                <a:cubicBezTo>
                  <a:pt x="601861" y="3279907"/>
                  <a:pt x="599876" y="3279808"/>
                  <a:pt x="598289" y="3279609"/>
                </a:cubicBezTo>
                <a:cubicBezTo>
                  <a:pt x="596701" y="3279411"/>
                  <a:pt x="595436" y="3279113"/>
                  <a:pt x="594494" y="3278716"/>
                </a:cubicBezTo>
                <a:cubicBezTo>
                  <a:pt x="593551" y="3278320"/>
                  <a:pt x="592906" y="3277848"/>
                  <a:pt x="592559" y="3277302"/>
                </a:cubicBezTo>
                <a:cubicBezTo>
                  <a:pt x="592212" y="3276757"/>
                  <a:pt x="592038" y="3276087"/>
                  <a:pt x="592038" y="3275293"/>
                </a:cubicBezTo>
                <a:lnTo>
                  <a:pt x="592038" y="3076459"/>
                </a:lnTo>
                <a:cubicBezTo>
                  <a:pt x="592038" y="3075665"/>
                  <a:pt x="592212" y="3074971"/>
                  <a:pt x="592559" y="3074375"/>
                </a:cubicBezTo>
                <a:cubicBezTo>
                  <a:pt x="592906" y="3073780"/>
                  <a:pt x="593551" y="3073284"/>
                  <a:pt x="594494" y="3072887"/>
                </a:cubicBezTo>
                <a:cubicBezTo>
                  <a:pt x="595436" y="3072490"/>
                  <a:pt x="596701" y="3072193"/>
                  <a:pt x="598289" y="3071994"/>
                </a:cubicBezTo>
                <a:cubicBezTo>
                  <a:pt x="599876" y="3071796"/>
                  <a:pt x="601861" y="3071697"/>
                  <a:pt x="604242" y="3071697"/>
                </a:cubicBezTo>
                <a:close/>
                <a:moveTo>
                  <a:pt x="2484387" y="2883727"/>
                </a:moveTo>
                <a:cubicBezTo>
                  <a:pt x="2490341" y="2883727"/>
                  <a:pt x="2494458" y="2884868"/>
                  <a:pt x="2496740" y="2887150"/>
                </a:cubicBezTo>
                <a:cubicBezTo>
                  <a:pt x="2499022" y="2889432"/>
                  <a:pt x="2500163" y="2893996"/>
                  <a:pt x="2500163" y="2900842"/>
                </a:cubicBezTo>
                <a:cubicBezTo>
                  <a:pt x="2500163" y="2907886"/>
                  <a:pt x="2498997" y="2912574"/>
                  <a:pt x="2496666" y="2914906"/>
                </a:cubicBezTo>
                <a:cubicBezTo>
                  <a:pt x="2494334" y="2917238"/>
                  <a:pt x="2490093" y="2918404"/>
                  <a:pt x="2483941" y="2918404"/>
                </a:cubicBezTo>
                <a:cubicBezTo>
                  <a:pt x="2477988" y="2918404"/>
                  <a:pt x="2473870" y="2917263"/>
                  <a:pt x="2471588" y="2914981"/>
                </a:cubicBezTo>
                <a:cubicBezTo>
                  <a:pt x="2469306" y="2912698"/>
                  <a:pt x="2468165" y="2908134"/>
                  <a:pt x="2468165" y="2901288"/>
                </a:cubicBezTo>
                <a:cubicBezTo>
                  <a:pt x="2468165" y="2894244"/>
                  <a:pt x="2469331" y="2889556"/>
                  <a:pt x="2471663" y="2887224"/>
                </a:cubicBezTo>
                <a:cubicBezTo>
                  <a:pt x="2473994" y="2884892"/>
                  <a:pt x="2478236" y="2883727"/>
                  <a:pt x="2484387" y="2883727"/>
                </a:cubicBezTo>
                <a:close/>
                <a:moveTo>
                  <a:pt x="3686026" y="2852324"/>
                </a:moveTo>
                <a:cubicBezTo>
                  <a:pt x="3679279" y="2852324"/>
                  <a:pt x="3673425" y="2852894"/>
                  <a:pt x="3668464" y="2854035"/>
                </a:cubicBezTo>
                <a:cubicBezTo>
                  <a:pt x="3663503" y="2855176"/>
                  <a:pt x="3659386" y="2856863"/>
                  <a:pt x="3656111" y="2859096"/>
                </a:cubicBezTo>
                <a:cubicBezTo>
                  <a:pt x="3652837" y="2861328"/>
                  <a:pt x="3650431" y="2864007"/>
                  <a:pt x="3648893" y="2867132"/>
                </a:cubicBezTo>
                <a:cubicBezTo>
                  <a:pt x="3647355" y="2870258"/>
                  <a:pt x="3646586" y="2873854"/>
                  <a:pt x="3646586" y="2877922"/>
                </a:cubicBezTo>
                <a:cubicBezTo>
                  <a:pt x="3646586" y="2884868"/>
                  <a:pt x="3648794" y="2890399"/>
                  <a:pt x="3653209" y="2894517"/>
                </a:cubicBezTo>
                <a:cubicBezTo>
                  <a:pt x="3657624" y="2898634"/>
                  <a:pt x="3663801" y="2900693"/>
                  <a:pt x="3671738" y="2900693"/>
                </a:cubicBezTo>
                <a:cubicBezTo>
                  <a:pt x="3678188" y="2900693"/>
                  <a:pt x="3684165" y="2899056"/>
                  <a:pt x="3689672" y="2895782"/>
                </a:cubicBezTo>
                <a:cubicBezTo>
                  <a:pt x="3695179" y="2892508"/>
                  <a:pt x="3700958" y="2887497"/>
                  <a:pt x="3707011" y="2880750"/>
                </a:cubicBezTo>
                <a:lnTo>
                  <a:pt x="3707011" y="2852324"/>
                </a:lnTo>
                <a:close/>
                <a:moveTo>
                  <a:pt x="2171551" y="2852324"/>
                </a:moveTo>
                <a:cubicBezTo>
                  <a:pt x="2164804" y="2852324"/>
                  <a:pt x="2158950" y="2852894"/>
                  <a:pt x="2153989" y="2854035"/>
                </a:cubicBezTo>
                <a:cubicBezTo>
                  <a:pt x="2149028" y="2855176"/>
                  <a:pt x="2144911" y="2856863"/>
                  <a:pt x="2141636" y="2859096"/>
                </a:cubicBezTo>
                <a:cubicBezTo>
                  <a:pt x="2138362" y="2861328"/>
                  <a:pt x="2135956" y="2864007"/>
                  <a:pt x="2134418" y="2867132"/>
                </a:cubicBezTo>
                <a:cubicBezTo>
                  <a:pt x="2132880" y="2870258"/>
                  <a:pt x="2132111" y="2873854"/>
                  <a:pt x="2132111" y="2877922"/>
                </a:cubicBezTo>
                <a:cubicBezTo>
                  <a:pt x="2132111" y="2884868"/>
                  <a:pt x="2134319" y="2890399"/>
                  <a:pt x="2138734" y="2894517"/>
                </a:cubicBezTo>
                <a:cubicBezTo>
                  <a:pt x="2143149" y="2898634"/>
                  <a:pt x="2149326" y="2900693"/>
                  <a:pt x="2157263" y="2900693"/>
                </a:cubicBezTo>
                <a:cubicBezTo>
                  <a:pt x="2163712" y="2900693"/>
                  <a:pt x="2169690" y="2899056"/>
                  <a:pt x="2175197" y="2895782"/>
                </a:cubicBezTo>
                <a:cubicBezTo>
                  <a:pt x="2180704" y="2892508"/>
                  <a:pt x="2186483" y="2887497"/>
                  <a:pt x="2192536" y="2880750"/>
                </a:cubicBezTo>
                <a:lnTo>
                  <a:pt x="2192536" y="2852324"/>
                </a:lnTo>
                <a:close/>
                <a:moveTo>
                  <a:pt x="323701" y="2852324"/>
                </a:moveTo>
                <a:cubicBezTo>
                  <a:pt x="316954" y="2852324"/>
                  <a:pt x="311100" y="2852894"/>
                  <a:pt x="306139" y="2854035"/>
                </a:cubicBezTo>
                <a:cubicBezTo>
                  <a:pt x="301178" y="2855176"/>
                  <a:pt x="297060" y="2856863"/>
                  <a:pt x="293786" y="2859096"/>
                </a:cubicBezTo>
                <a:cubicBezTo>
                  <a:pt x="290512" y="2861328"/>
                  <a:pt x="288106" y="2864007"/>
                  <a:pt x="286568" y="2867132"/>
                </a:cubicBezTo>
                <a:cubicBezTo>
                  <a:pt x="285031" y="2870258"/>
                  <a:pt x="284262" y="2873854"/>
                  <a:pt x="284262" y="2877922"/>
                </a:cubicBezTo>
                <a:cubicBezTo>
                  <a:pt x="284262" y="2884868"/>
                  <a:pt x="286469" y="2890399"/>
                  <a:pt x="290885" y="2894517"/>
                </a:cubicBezTo>
                <a:cubicBezTo>
                  <a:pt x="295299" y="2898634"/>
                  <a:pt x="301476" y="2900693"/>
                  <a:pt x="309414" y="2900693"/>
                </a:cubicBezTo>
                <a:cubicBezTo>
                  <a:pt x="315863" y="2900693"/>
                  <a:pt x="321841" y="2899056"/>
                  <a:pt x="327347" y="2895782"/>
                </a:cubicBezTo>
                <a:cubicBezTo>
                  <a:pt x="332854" y="2892508"/>
                  <a:pt x="338633" y="2887497"/>
                  <a:pt x="344686" y="2880750"/>
                </a:cubicBezTo>
                <a:lnTo>
                  <a:pt x="344686" y="2852324"/>
                </a:lnTo>
                <a:close/>
                <a:moveTo>
                  <a:pt x="1074769" y="2791900"/>
                </a:moveTo>
                <a:cubicBezTo>
                  <a:pt x="1068679" y="2791900"/>
                  <a:pt x="1063339" y="2793041"/>
                  <a:pt x="1058747" y="2795323"/>
                </a:cubicBezTo>
                <a:cubicBezTo>
                  <a:pt x="1054155" y="2797605"/>
                  <a:pt x="1050311" y="2800631"/>
                  <a:pt x="1047216" y="2804401"/>
                </a:cubicBezTo>
                <a:cubicBezTo>
                  <a:pt x="1044121" y="2808172"/>
                  <a:pt x="1041725" y="2812562"/>
                  <a:pt x="1040028" y="2817573"/>
                </a:cubicBezTo>
                <a:cubicBezTo>
                  <a:pt x="1038331" y="2822583"/>
                  <a:pt x="1037383" y="2827817"/>
                  <a:pt x="1037183" y="2833274"/>
                </a:cubicBezTo>
                <a:lnTo>
                  <a:pt x="1110257" y="2833274"/>
                </a:lnTo>
                <a:cubicBezTo>
                  <a:pt x="1110555" y="2820375"/>
                  <a:pt x="1107685" y="2810255"/>
                  <a:pt x="1101646" y="2802913"/>
                </a:cubicBezTo>
                <a:cubicBezTo>
                  <a:pt x="1095608" y="2795571"/>
                  <a:pt x="1086649" y="2791900"/>
                  <a:pt x="1074769" y="2791900"/>
                </a:cubicBezTo>
                <a:close/>
                <a:moveTo>
                  <a:pt x="598519" y="2791900"/>
                </a:moveTo>
                <a:cubicBezTo>
                  <a:pt x="592429" y="2791900"/>
                  <a:pt x="587089" y="2793041"/>
                  <a:pt x="582497" y="2795323"/>
                </a:cubicBezTo>
                <a:cubicBezTo>
                  <a:pt x="577905" y="2797605"/>
                  <a:pt x="574061" y="2800631"/>
                  <a:pt x="570966" y="2804401"/>
                </a:cubicBezTo>
                <a:cubicBezTo>
                  <a:pt x="567871" y="2808172"/>
                  <a:pt x="565475" y="2812562"/>
                  <a:pt x="563778" y="2817573"/>
                </a:cubicBezTo>
                <a:cubicBezTo>
                  <a:pt x="562081" y="2822583"/>
                  <a:pt x="561133" y="2827817"/>
                  <a:pt x="560933" y="2833274"/>
                </a:cubicBezTo>
                <a:lnTo>
                  <a:pt x="634007" y="2833274"/>
                </a:lnTo>
                <a:cubicBezTo>
                  <a:pt x="634305" y="2820375"/>
                  <a:pt x="631435" y="2810255"/>
                  <a:pt x="625397" y="2802913"/>
                </a:cubicBezTo>
                <a:cubicBezTo>
                  <a:pt x="619358" y="2795571"/>
                  <a:pt x="610399" y="2791900"/>
                  <a:pt x="598519" y="2791900"/>
                </a:cubicBezTo>
                <a:close/>
                <a:moveTo>
                  <a:pt x="2937867" y="2774785"/>
                </a:moveTo>
                <a:cubicBezTo>
                  <a:pt x="2940347" y="2774785"/>
                  <a:pt x="2942381" y="2774884"/>
                  <a:pt x="2943969" y="2775082"/>
                </a:cubicBezTo>
                <a:cubicBezTo>
                  <a:pt x="2945556" y="2775281"/>
                  <a:pt x="2946796" y="2775578"/>
                  <a:pt x="2947689" y="2775975"/>
                </a:cubicBezTo>
                <a:cubicBezTo>
                  <a:pt x="2948582" y="2776372"/>
                  <a:pt x="2949227" y="2776868"/>
                  <a:pt x="2949624" y="2777463"/>
                </a:cubicBezTo>
                <a:cubicBezTo>
                  <a:pt x="2950021" y="2778059"/>
                  <a:pt x="2950220" y="2778704"/>
                  <a:pt x="2950220" y="2779398"/>
                </a:cubicBezTo>
                <a:lnTo>
                  <a:pt x="2950220" y="2913343"/>
                </a:lnTo>
                <a:cubicBezTo>
                  <a:pt x="2950220" y="2914137"/>
                  <a:pt x="2950021" y="2914807"/>
                  <a:pt x="2949624" y="2915353"/>
                </a:cubicBezTo>
                <a:cubicBezTo>
                  <a:pt x="2949227" y="2915898"/>
                  <a:pt x="2948582" y="2916370"/>
                  <a:pt x="2947689" y="2916766"/>
                </a:cubicBezTo>
                <a:cubicBezTo>
                  <a:pt x="2946796" y="2917163"/>
                  <a:pt x="2945556" y="2917461"/>
                  <a:pt x="2943969" y="2917659"/>
                </a:cubicBezTo>
                <a:cubicBezTo>
                  <a:pt x="2942381" y="2917858"/>
                  <a:pt x="2940347" y="2917957"/>
                  <a:pt x="2937867" y="2917957"/>
                </a:cubicBezTo>
                <a:cubicBezTo>
                  <a:pt x="2935486" y="2917957"/>
                  <a:pt x="2933501" y="2917858"/>
                  <a:pt x="2931914" y="2917659"/>
                </a:cubicBezTo>
                <a:cubicBezTo>
                  <a:pt x="2930326" y="2917461"/>
                  <a:pt x="2929061" y="2917163"/>
                  <a:pt x="2928119" y="2916766"/>
                </a:cubicBezTo>
                <a:cubicBezTo>
                  <a:pt x="2927176" y="2916370"/>
                  <a:pt x="2926531" y="2915898"/>
                  <a:pt x="2926184" y="2915353"/>
                </a:cubicBezTo>
                <a:cubicBezTo>
                  <a:pt x="2925836" y="2914807"/>
                  <a:pt x="2925663" y="2914137"/>
                  <a:pt x="2925663" y="2913343"/>
                </a:cubicBezTo>
                <a:lnTo>
                  <a:pt x="2925663" y="2779398"/>
                </a:lnTo>
                <a:cubicBezTo>
                  <a:pt x="2925663" y="2778704"/>
                  <a:pt x="2925836" y="2778059"/>
                  <a:pt x="2926184" y="2777463"/>
                </a:cubicBezTo>
                <a:cubicBezTo>
                  <a:pt x="2926531" y="2776868"/>
                  <a:pt x="2927176" y="2776372"/>
                  <a:pt x="2928119" y="2775975"/>
                </a:cubicBezTo>
                <a:cubicBezTo>
                  <a:pt x="2929061" y="2775578"/>
                  <a:pt x="2930326" y="2775281"/>
                  <a:pt x="2931914" y="2775082"/>
                </a:cubicBezTo>
                <a:cubicBezTo>
                  <a:pt x="2933501" y="2774884"/>
                  <a:pt x="2935486" y="2774785"/>
                  <a:pt x="2937867" y="2774785"/>
                </a:cubicBezTo>
                <a:close/>
                <a:moveTo>
                  <a:pt x="1539031" y="2774785"/>
                </a:moveTo>
                <a:cubicBezTo>
                  <a:pt x="1542008" y="2774785"/>
                  <a:pt x="1544340" y="2774859"/>
                  <a:pt x="1546026" y="2775008"/>
                </a:cubicBezTo>
                <a:cubicBezTo>
                  <a:pt x="1547713" y="2775157"/>
                  <a:pt x="1549052" y="2775429"/>
                  <a:pt x="1550045" y="2775826"/>
                </a:cubicBezTo>
                <a:cubicBezTo>
                  <a:pt x="1551037" y="2776223"/>
                  <a:pt x="1551756" y="2776794"/>
                  <a:pt x="1552203" y="2777538"/>
                </a:cubicBezTo>
                <a:cubicBezTo>
                  <a:pt x="1552649" y="2778282"/>
                  <a:pt x="1553120" y="2779299"/>
                  <a:pt x="1553616" y="2780589"/>
                </a:cubicBezTo>
                <a:lnTo>
                  <a:pt x="1591865" y="2888043"/>
                </a:lnTo>
                <a:lnTo>
                  <a:pt x="1592312" y="2888043"/>
                </a:lnTo>
                <a:lnTo>
                  <a:pt x="1629221" y="2779994"/>
                </a:lnTo>
                <a:cubicBezTo>
                  <a:pt x="1629816" y="2778108"/>
                  <a:pt x="1630536" y="2776893"/>
                  <a:pt x="1631379" y="2776347"/>
                </a:cubicBezTo>
                <a:cubicBezTo>
                  <a:pt x="1632223" y="2775801"/>
                  <a:pt x="1633488" y="2775405"/>
                  <a:pt x="1635174" y="2775157"/>
                </a:cubicBezTo>
                <a:cubicBezTo>
                  <a:pt x="1636861" y="2774909"/>
                  <a:pt x="1639292" y="2774785"/>
                  <a:pt x="1642467" y="2774785"/>
                </a:cubicBezTo>
                <a:cubicBezTo>
                  <a:pt x="1645245" y="2774785"/>
                  <a:pt x="1647527" y="2774909"/>
                  <a:pt x="1649313" y="2775157"/>
                </a:cubicBezTo>
                <a:cubicBezTo>
                  <a:pt x="1651099" y="2775405"/>
                  <a:pt x="1652413" y="2775876"/>
                  <a:pt x="1653257" y="2776570"/>
                </a:cubicBezTo>
                <a:cubicBezTo>
                  <a:pt x="1654100" y="2777265"/>
                  <a:pt x="1654522" y="2778208"/>
                  <a:pt x="1654522" y="2779398"/>
                </a:cubicBezTo>
                <a:cubicBezTo>
                  <a:pt x="1654522" y="2780589"/>
                  <a:pt x="1654224" y="2782077"/>
                  <a:pt x="1653629" y="2783863"/>
                </a:cubicBezTo>
                <a:lnTo>
                  <a:pt x="1605557" y="2917064"/>
                </a:lnTo>
                <a:lnTo>
                  <a:pt x="1587698" y="2966326"/>
                </a:lnTo>
                <a:cubicBezTo>
                  <a:pt x="1587103" y="2967914"/>
                  <a:pt x="1585590" y="2969129"/>
                  <a:pt x="1583159" y="2969973"/>
                </a:cubicBezTo>
                <a:cubicBezTo>
                  <a:pt x="1580728" y="2970816"/>
                  <a:pt x="1577032" y="2971238"/>
                  <a:pt x="1572071" y="2971238"/>
                </a:cubicBezTo>
                <a:cubicBezTo>
                  <a:pt x="1569492" y="2971238"/>
                  <a:pt x="1567408" y="2971113"/>
                  <a:pt x="1565820" y="2970866"/>
                </a:cubicBezTo>
                <a:cubicBezTo>
                  <a:pt x="1564233" y="2970617"/>
                  <a:pt x="1563017" y="2970196"/>
                  <a:pt x="1562174" y="2969600"/>
                </a:cubicBezTo>
                <a:cubicBezTo>
                  <a:pt x="1561331" y="2969005"/>
                  <a:pt x="1560859" y="2968211"/>
                  <a:pt x="1560760" y="2967219"/>
                </a:cubicBezTo>
                <a:cubicBezTo>
                  <a:pt x="1560661" y="2966227"/>
                  <a:pt x="1560909" y="2965036"/>
                  <a:pt x="1561504" y="2963647"/>
                </a:cubicBezTo>
                <a:lnTo>
                  <a:pt x="1579959" y="2917064"/>
                </a:lnTo>
                <a:cubicBezTo>
                  <a:pt x="1579066" y="2916667"/>
                  <a:pt x="1578223" y="2916022"/>
                  <a:pt x="1577429" y="2915129"/>
                </a:cubicBezTo>
                <a:cubicBezTo>
                  <a:pt x="1576635" y="2914236"/>
                  <a:pt x="1576090" y="2913294"/>
                  <a:pt x="1575792" y="2912302"/>
                </a:cubicBezTo>
                <a:lnTo>
                  <a:pt x="1528018" y="2784310"/>
                </a:lnTo>
                <a:cubicBezTo>
                  <a:pt x="1527224" y="2782226"/>
                  <a:pt x="1526827" y="2780589"/>
                  <a:pt x="1526827" y="2779398"/>
                </a:cubicBezTo>
                <a:cubicBezTo>
                  <a:pt x="1526827" y="2778208"/>
                  <a:pt x="1527224" y="2777265"/>
                  <a:pt x="1528018" y="2776570"/>
                </a:cubicBezTo>
                <a:cubicBezTo>
                  <a:pt x="1528812" y="2775876"/>
                  <a:pt x="1530102" y="2775405"/>
                  <a:pt x="1531888" y="2775157"/>
                </a:cubicBezTo>
                <a:cubicBezTo>
                  <a:pt x="1533674" y="2774909"/>
                  <a:pt x="1536055" y="2774785"/>
                  <a:pt x="1539031" y="2774785"/>
                </a:cubicBezTo>
                <a:close/>
                <a:moveTo>
                  <a:pt x="1385292" y="2774785"/>
                </a:moveTo>
                <a:cubicBezTo>
                  <a:pt x="1387772" y="2774785"/>
                  <a:pt x="1389806" y="2774884"/>
                  <a:pt x="1391394" y="2775082"/>
                </a:cubicBezTo>
                <a:cubicBezTo>
                  <a:pt x="1392981" y="2775281"/>
                  <a:pt x="1394222" y="2775578"/>
                  <a:pt x="1395115" y="2775975"/>
                </a:cubicBezTo>
                <a:cubicBezTo>
                  <a:pt x="1396007" y="2776372"/>
                  <a:pt x="1396652" y="2776868"/>
                  <a:pt x="1397049" y="2777463"/>
                </a:cubicBezTo>
                <a:cubicBezTo>
                  <a:pt x="1397446" y="2778059"/>
                  <a:pt x="1397645" y="2778704"/>
                  <a:pt x="1397645" y="2779398"/>
                </a:cubicBezTo>
                <a:lnTo>
                  <a:pt x="1397645" y="2913343"/>
                </a:lnTo>
                <a:cubicBezTo>
                  <a:pt x="1397645" y="2914137"/>
                  <a:pt x="1397446" y="2914807"/>
                  <a:pt x="1397049" y="2915353"/>
                </a:cubicBezTo>
                <a:cubicBezTo>
                  <a:pt x="1396652" y="2915898"/>
                  <a:pt x="1396007" y="2916370"/>
                  <a:pt x="1395115" y="2916766"/>
                </a:cubicBezTo>
                <a:cubicBezTo>
                  <a:pt x="1394222" y="2917163"/>
                  <a:pt x="1392981" y="2917461"/>
                  <a:pt x="1391394" y="2917659"/>
                </a:cubicBezTo>
                <a:cubicBezTo>
                  <a:pt x="1389806" y="2917858"/>
                  <a:pt x="1387772" y="2917957"/>
                  <a:pt x="1385292" y="2917957"/>
                </a:cubicBezTo>
                <a:cubicBezTo>
                  <a:pt x="1382911" y="2917957"/>
                  <a:pt x="1380926" y="2917858"/>
                  <a:pt x="1379339" y="2917659"/>
                </a:cubicBezTo>
                <a:cubicBezTo>
                  <a:pt x="1377751" y="2917461"/>
                  <a:pt x="1376486" y="2917163"/>
                  <a:pt x="1375544" y="2916766"/>
                </a:cubicBezTo>
                <a:cubicBezTo>
                  <a:pt x="1374601" y="2916370"/>
                  <a:pt x="1373956" y="2915898"/>
                  <a:pt x="1373609" y="2915353"/>
                </a:cubicBezTo>
                <a:cubicBezTo>
                  <a:pt x="1373262" y="2914807"/>
                  <a:pt x="1373088" y="2914137"/>
                  <a:pt x="1373088" y="2913343"/>
                </a:cubicBezTo>
                <a:lnTo>
                  <a:pt x="1373088" y="2779398"/>
                </a:lnTo>
                <a:cubicBezTo>
                  <a:pt x="1373088" y="2778704"/>
                  <a:pt x="1373262" y="2778059"/>
                  <a:pt x="1373609" y="2777463"/>
                </a:cubicBezTo>
                <a:cubicBezTo>
                  <a:pt x="1373956" y="2776868"/>
                  <a:pt x="1374601" y="2776372"/>
                  <a:pt x="1375544" y="2775975"/>
                </a:cubicBezTo>
                <a:cubicBezTo>
                  <a:pt x="1376486" y="2775578"/>
                  <a:pt x="1377751" y="2775281"/>
                  <a:pt x="1379339" y="2775082"/>
                </a:cubicBezTo>
                <a:cubicBezTo>
                  <a:pt x="1380926" y="2774884"/>
                  <a:pt x="1382911" y="2774785"/>
                  <a:pt x="1385292" y="2774785"/>
                </a:cubicBezTo>
                <a:close/>
                <a:moveTo>
                  <a:pt x="3550295" y="2772850"/>
                </a:moveTo>
                <a:cubicBezTo>
                  <a:pt x="3554561" y="2772850"/>
                  <a:pt x="3558703" y="2773247"/>
                  <a:pt x="3562722" y="2774040"/>
                </a:cubicBezTo>
                <a:cubicBezTo>
                  <a:pt x="3566740" y="2774834"/>
                  <a:pt x="3570436" y="2775876"/>
                  <a:pt x="3573809" y="2777166"/>
                </a:cubicBezTo>
                <a:cubicBezTo>
                  <a:pt x="3577183" y="2778456"/>
                  <a:pt x="3580184" y="2779944"/>
                  <a:pt x="3582813" y="2781631"/>
                </a:cubicBezTo>
                <a:cubicBezTo>
                  <a:pt x="3585443" y="2783317"/>
                  <a:pt x="3587353" y="2784756"/>
                  <a:pt x="3588543" y="2785947"/>
                </a:cubicBezTo>
                <a:cubicBezTo>
                  <a:pt x="3589734" y="2787137"/>
                  <a:pt x="3590553" y="2788080"/>
                  <a:pt x="3590999" y="2788774"/>
                </a:cubicBezTo>
                <a:cubicBezTo>
                  <a:pt x="3591446" y="2789469"/>
                  <a:pt x="3591818" y="2790287"/>
                  <a:pt x="3592115" y="2791230"/>
                </a:cubicBezTo>
                <a:cubicBezTo>
                  <a:pt x="3592413" y="2792173"/>
                  <a:pt x="3592611" y="2793239"/>
                  <a:pt x="3592711" y="2794430"/>
                </a:cubicBezTo>
                <a:cubicBezTo>
                  <a:pt x="3592810" y="2795620"/>
                  <a:pt x="3592859" y="2797109"/>
                  <a:pt x="3592859" y="2798895"/>
                </a:cubicBezTo>
                <a:cubicBezTo>
                  <a:pt x="3592859" y="2802764"/>
                  <a:pt x="3592413" y="2805468"/>
                  <a:pt x="3591520" y="2807006"/>
                </a:cubicBezTo>
                <a:cubicBezTo>
                  <a:pt x="3590627" y="2808544"/>
                  <a:pt x="3589535" y="2809313"/>
                  <a:pt x="3588246" y="2809313"/>
                </a:cubicBezTo>
                <a:cubicBezTo>
                  <a:pt x="3586757" y="2809313"/>
                  <a:pt x="3585046" y="2808494"/>
                  <a:pt x="3583111" y="2806857"/>
                </a:cubicBezTo>
                <a:cubicBezTo>
                  <a:pt x="3581176" y="2805220"/>
                  <a:pt x="3578721" y="2803409"/>
                  <a:pt x="3575744" y="2801425"/>
                </a:cubicBezTo>
                <a:cubicBezTo>
                  <a:pt x="3572768" y="2799440"/>
                  <a:pt x="3569171" y="2797630"/>
                  <a:pt x="3564954" y="2795993"/>
                </a:cubicBezTo>
                <a:cubicBezTo>
                  <a:pt x="3560737" y="2794355"/>
                  <a:pt x="3555751" y="2793537"/>
                  <a:pt x="3549997" y="2793537"/>
                </a:cubicBezTo>
                <a:cubicBezTo>
                  <a:pt x="3538190" y="2793537"/>
                  <a:pt x="3529136" y="2798076"/>
                  <a:pt x="3522836" y="2807155"/>
                </a:cubicBezTo>
                <a:cubicBezTo>
                  <a:pt x="3516535" y="2816233"/>
                  <a:pt x="3513385" y="2829404"/>
                  <a:pt x="3513385" y="2846669"/>
                </a:cubicBezTo>
                <a:cubicBezTo>
                  <a:pt x="3513385" y="2855300"/>
                  <a:pt x="3514204" y="2862866"/>
                  <a:pt x="3515841" y="2869365"/>
                </a:cubicBezTo>
                <a:cubicBezTo>
                  <a:pt x="3517478" y="2875863"/>
                  <a:pt x="3519884" y="2881296"/>
                  <a:pt x="3523059" y="2885661"/>
                </a:cubicBezTo>
                <a:cubicBezTo>
                  <a:pt x="3526234" y="2890027"/>
                  <a:pt x="3530128" y="2893276"/>
                  <a:pt x="3534742" y="2895410"/>
                </a:cubicBezTo>
                <a:cubicBezTo>
                  <a:pt x="3539356" y="2897543"/>
                  <a:pt x="3544639" y="2898609"/>
                  <a:pt x="3550592" y="2898609"/>
                </a:cubicBezTo>
                <a:cubicBezTo>
                  <a:pt x="3556248" y="2898609"/>
                  <a:pt x="3561209" y="2897716"/>
                  <a:pt x="3565475" y="2895931"/>
                </a:cubicBezTo>
                <a:cubicBezTo>
                  <a:pt x="3569741" y="2894145"/>
                  <a:pt x="3573437" y="2892185"/>
                  <a:pt x="3576563" y="2890052"/>
                </a:cubicBezTo>
                <a:cubicBezTo>
                  <a:pt x="3579688" y="2887919"/>
                  <a:pt x="3582317" y="2885984"/>
                  <a:pt x="3584451" y="2884248"/>
                </a:cubicBezTo>
                <a:cubicBezTo>
                  <a:pt x="3586584" y="2882511"/>
                  <a:pt x="3588246" y="2881643"/>
                  <a:pt x="3589436" y="2881643"/>
                </a:cubicBezTo>
                <a:cubicBezTo>
                  <a:pt x="3590131" y="2881643"/>
                  <a:pt x="3590726" y="2881841"/>
                  <a:pt x="3591222" y="2882238"/>
                </a:cubicBezTo>
                <a:cubicBezTo>
                  <a:pt x="3591718" y="2882635"/>
                  <a:pt x="3592140" y="2883305"/>
                  <a:pt x="3592487" y="2884248"/>
                </a:cubicBezTo>
                <a:cubicBezTo>
                  <a:pt x="3592835" y="2885190"/>
                  <a:pt x="3593083" y="2886381"/>
                  <a:pt x="3593231" y="2887819"/>
                </a:cubicBezTo>
                <a:cubicBezTo>
                  <a:pt x="3593380" y="2889258"/>
                  <a:pt x="3593455" y="2890970"/>
                  <a:pt x="3593455" y="2892954"/>
                </a:cubicBezTo>
                <a:cubicBezTo>
                  <a:pt x="3593455" y="2894641"/>
                  <a:pt x="3593405" y="2896104"/>
                  <a:pt x="3593306" y="2897344"/>
                </a:cubicBezTo>
                <a:cubicBezTo>
                  <a:pt x="3593207" y="2898585"/>
                  <a:pt x="3593033" y="2899626"/>
                  <a:pt x="3592785" y="2900470"/>
                </a:cubicBezTo>
                <a:cubicBezTo>
                  <a:pt x="3592537" y="2901313"/>
                  <a:pt x="3592239" y="2902057"/>
                  <a:pt x="3591892" y="2902702"/>
                </a:cubicBezTo>
                <a:cubicBezTo>
                  <a:pt x="3591545" y="2903347"/>
                  <a:pt x="3590751" y="2904290"/>
                  <a:pt x="3589511" y="2905530"/>
                </a:cubicBezTo>
                <a:cubicBezTo>
                  <a:pt x="3588270" y="2906770"/>
                  <a:pt x="3586162" y="2908308"/>
                  <a:pt x="3583186" y="2910144"/>
                </a:cubicBezTo>
                <a:cubicBezTo>
                  <a:pt x="3580209" y="2911979"/>
                  <a:pt x="3576860" y="2913616"/>
                  <a:pt x="3573140" y="2915055"/>
                </a:cubicBezTo>
                <a:cubicBezTo>
                  <a:pt x="3569419" y="2916494"/>
                  <a:pt x="3565376" y="2917659"/>
                  <a:pt x="3561010" y="2918552"/>
                </a:cubicBezTo>
                <a:cubicBezTo>
                  <a:pt x="3556644" y="2919445"/>
                  <a:pt x="3552130" y="2919892"/>
                  <a:pt x="3547467" y="2919892"/>
                </a:cubicBezTo>
                <a:cubicBezTo>
                  <a:pt x="3537843" y="2919892"/>
                  <a:pt x="3529310" y="2918304"/>
                  <a:pt x="3521868" y="2915129"/>
                </a:cubicBezTo>
                <a:cubicBezTo>
                  <a:pt x="3514427" y="2911954"/>
                  <a:pt x="3508201" y="2907316"/>
                  <a:pt x="3503190" y="2901214"/>
                </a:cubicBezTo>
                <a:cubicBezTo>
                  <a:pt x="3498180" y="2895112"/>
                  <a:pt x="3494360" y="2887621"/>
                  <a:pt x="3491731" y="2878741"/>
                </a:cubicBezTo>
                <a:cubicBezTo>
                  <a:pt x="3489101" y="2869861"/>
                  <a:pt x="3487787" y="2859616"/>
                  <a:pt x="3487787" y="2848008"/>
                </a:cubicBezTo>
                <a:cubicBezTo>
                  <a:pt x="3487787" y="2834812"/>
                  <a:pt x="3489399" y="2823476"/>
                  <a:pt x="3492624" y="2814001"/>
                </a:cubicBezTo>
                <a:cubicBezTo>
                  <a:pt x="3495848" y="2804525"/>
                  <a:pt x="3500264" y="2796762"/>
                  <a:pt x="3505869" y="2790709"/>
                </a:cubicBezTo>
                <a:cubicBezTo>
                  <a:pt x="3511475" y="2784657"/>
                  <a:pt x="3518073" y="2780167"/>
                  <a:pt x="3525663" y="2777240"/>
                </a:cubicBezTo>
                <a:cubicBezTo>
                  <a:pt x="3533254" y="2774313"/>
                  <a:pt x="3541464" y="2772850"/>
                  <a:pt x="3550295" y="2772850"/>
                </a:cubicBezTo>
                <a:close/>
                <a:moveTo>
                  <a:pt x="1292870" y="2772850"/>
                </a:moveTo>
                <a:cubicBezTo>
                  <a:pt x="1297136" y="2772850"/>
                  <a:pt x="1301278" y="2773247"/>
                  <a:pt x="1305297" y="2774040"/>
                </a:cubicBezTo>
                <a:cubicBezTo>
                  <a:pt x="1309315" y="2774834"/>
                  <a:pt x="1313011" y="2775876"/>
                  <a:pt x="1316384" y="2777166"/>
                </a:cubicBezTo>
                <a:cubicBezTo>
                  <a:pt x="1319758" y="2778456"/>
                  <a:pt x="1322759" y="2779944"/>
                  <a:pt x="1325389" y="2781631"/>
                </a:cubicBezTo>
                <a:cubicBezTo>
                  <a:pt x="1328018" y="2783317"/>
                  <a:pt x="1329928" y="2784756"/>
                  <a:pt x="1331118" y="2785947"/>
                </a:cubicBezTo>
                <a:cubicBezTo>
                  <a:pt x="1332309" y="2787137"/>
                  <a:pt x="1333128" y="2788080"/>
                  <a:pt x="1333574" y="2788774"/>
                </a:cubicBezTo>
                <a:cubicBezTo>
                  <a:pt x="1334021" y="2789469"/>
                  <a:pt x="1334393" y="2790287"/>
                  <a:pt x="1334690" y="2791230"/>
                </a:cubicBezTo>
                <a:cubicBezTo>
                  <a:pt x="1334988" y="2792173"/>
                  <a:pt x="1335186" y="2793239"/>
                  <a:pt x="1335286" y="2794430"/>
                </a:cubicBezTo>
                <a:cubicBezTo>
                  <a:pt x="1335385" y="2795620"/>
                  <a:pt x="1335434" y="2797109"/>
                  <a:pt x="1335434" y="2798895"/>
                </a:cubicBezTo>
                <a:cubicBezTo>
                  <a:pt x="1335434" y="2802764"/>
                  <a:pt x="1334988" y="2805468"/>
                  <a:pt x="1334095" y="2807006"/>
                </a:cubicBezTo>
                <a:cubicBezTo>
                  <a:pt x="1333202" y="2808544"/>
                  <a:pt x="1332111" y="2809313"/>
                  <a:pt x="1330821" y="2809313"/>
                </a:cubicBezTo>
                <a:cubicBezTo>
                  <a:pt x="1329332" y="2809313"/>
                  <a:pt x="1327621" y="2808494"/>
                  <a:pt x="1325686" y="2806857"/>
                </a:cubicBezTo>
                <a:cubicBezTo>
                  <a:pt x="1323751" y="2805220"/>
                  <a:pt x="1321296" y="2803409"/>
                  <a:pt x="1318319" y="2801425"/>
                </a:cubicBezTo>
                <a:cubicBezTo>
                  <a:pt x="1315343" y="2799440"/>
                  <a:pt x="1311746" y="2797630"/>
                  <a:pt x="1307529" y="2795993"/>
                </a:cubicBezTo>
                <a:cubicBezTo>
                  <a:pt x="1303313" y="2794355"/>
                  <a:pt x="1298327" y="2793537"/>
                  <a:pt x="1292572" y="2793537"/>
                </a:cubicBezTo>
                <a:cubicBezTo>
                  <a:pt x="1280765" y="2793537"/>
                  <a:pt x="1271711" y="2798076"/>
                  <a:pt x="1265411" y="2807155"/>
                </a:cubicBezTo>
                <a:cubicBezTo>
                  <a:pt x="1259110" y="2816233"/>
                  <a:pt x="1255960" y="2829404"/>
                  <a:pt x="1255960" y="2846669"/>
                </a:cubicBezTo>
                <a:cubicBezTo>
                  <a:pt x="1255960" y="2855300"/>
                  <a:pt x="1256779" y="2862866"/>
                  <a:pt x="1258416" y="2869365"/>
                </a:cubicBezTo>
                <a:cubicBezTo>
                  <a:pt x="1260053" y="2875863"/>
                  <a:pt x="1262459" y="2881296"/>
                  <a:pt x="1265634" y="2885661"/>
                </a:cubicBezTo>
                <a:cubicBezTo>
                  <a:pt x="1268809" y="2890027"/>
                  <a:pt x="1272704" y="2893276"/>
                  <a:pt x="1277317" y="2895410"/>
                </a:cubicBezTo>
                <a:cubicBezTo>
                  <a:pt x="1281931" y="2897543"/>
                  <a:pt x="1287214" y="2898609"/>
                  <a:pt x="1293167" y="2898609"/>
                </a:cubicBezTo>
                <a:cubicBezTo>
                  <a:pt x="1298823" y="2898609"/>
                  <a:pt x="1303784" y="2897716"/>
                  <a:pt x="1308050" y="2895931"/>
                </a:cubicBezTo>
                <a:cubicBezTo>
                  <a:pt x="1312317" y="2894145"/>
                  <a:pt x="1316012" y="2892185"/>
                  <a:pt x="1319138" y="2890052"/>
                </a:cubicBezTo>
                <a:cubicBezTo>
                  <a:pt x="1322263" y="2887919"/>
                  <a:pt x="1324892" y="2885984"/>
                  <a:pt x="1327026" y="2884248"/>
                </a:cubicBezTo>
                <a:cubicBezTo>
                  <a:pt x="1329159" y="2882511"/>
                  <a:pt x="1330821" y="2881643"/>
                  <a:pt x="1332011" y="2881643"/>
                </a:cubicBezTo>
                <a:cubicBezTo>
                  <a:pt x="1332706" y="2881643"/>
                  <a:pt x="1333301" y="2881841"/>
                  <a:pt x="1333797" y="2882238"/>
                </a:cubicBezTo>
                <a:cubicBezTo>
                  <a:pt x="1334293" y="2882635"/>
                  <a:pt x="1334715" y="2883305"/>
                  <a:pt x="1335062" y="2884248"/>
                </a:cubicBezTo>
                <a:cubicBezTo>
                  <a:pt x="1335410" y="2885190"/>
                  <a:pt x="1335658" y="2886381"/>
                  <a:pt x="1335807" y="2887819"/>
                </a:cubicBezTo>
                <a:cubicBezTo>
                  <a:pt x="1335955" y="2889258"/>
                  <a:pt x="1336030" y="2890970"/>
                  <a:pt x="1336030" y="2892954"/>
                </a:cubicBezTo>
                <a:cubicBezTo>
                  <a:pt x="1336030" y="2894641"/>
                  <a:pt x="1335980" y="2896104"/>
                  <a:pt x="1335881" y="2897344"/>
                </a:cubicBezTo>
                <a:cubicBezTo>
                  <a:pt x="1335782" y="2898585"/>
                  <a:pt x="1335608" y="2899626"/>
                  <a:pt x="1335360" y="2900470"/>
                </a:cubicBezTo>
                <a:cubicBezTo>
                  <a:pt x="1335112" y="2901313"/>
                  <a:pt x="1334814" y="2902057"/>
                  <a:pt x="1334467" y="2902702"/>
                </a:cubicBezTo>
                <a:cubicBezTo>
                  <a:pt x="1334120" y="2903347"/>
                  <a:pt x="1333326" y="2904290"/>
                  <a:pt x="1332086" y="2905530"/>
                </a:cubicBezTo>
                <a:cubicBezTo>
                  <a:pt x="1330846" y="2906770"/>
                  <a:pt x="1328737" y="2908308"/>
                  <a:pt x="1325761" y="2910144"/>
                </a:cubicBezTo>
                <a:cubicBezTo>
                  <a:pt x="1322784" y="2911979"/>
                  <a:pt x="1319435" y="2913616"/>
                  <a:pt x="1315715" y="2915055"/>
                </a:cubicBezTo>
                <a:cubicBezTo>
                  <a:pt x="1311994" y="2916494"/>
                  <a:pt x="1307951" y="2917659"/>
                  <a:pt x="1303585" y="2918552"/>
                </a:cubicBezTo>
                <a:cubicBezTo>
                  <a:pt x="1299220" y="2919445"/>
                  <a:pt x="1294705" y="2919892"/>
                  <a:pt x="1290042" y="2919892"/>
                </a:cubicBezTo>
                <a:cubicBezTo>
                  <a:pt x="1280418" y="2919892"/>
                  <a:pt x="1271885" y="2918304"/>
                  <a:pt x="1264443" y="2915129"/>
                </a:cubicBezTo>
                <a:cubicBezTo>
                  <a:pt x="1257002" y="2911954"/>
                  <a:pt x="1250776" y="2907316"/>
                  <a:pt x="1245765" y="2901214"/>
                </a:cubicBezTo>
                <a:cubicBezTo>
                  <a:pt x="1240755" y="2895112"/>
                  <a:pt x="1236935" y="2887621"/>
                  <a:pt x="1234306" y="2878741"/>
                </a:cubicBezTo>
                <a:cubicBezTo>
                  <a:pt x="1231676" y="2869861"/>
                  <a:pt x="1230362" y="2859616"/>
                  <a:pt x="1230362" y="2848008"/>
                </a:cubicBezTo>
                <a:cubicBezTo>
                  <a:pt x="1230362" y="2834812"/>
                  <a:pt x="1231974" y="2823476"/>
                  <a:pt x="1235199" y="2814001"/>
                </a:cubicBezTo>
                <a:cubicBezTo>
                  <a:pt x="1238423" y="2804525"/>
                  <a:pt x="1242839" y="2796762"/>
                  <a:pt x="1248444" y="2790709"/>
                </a:cubicBezTo>
                <a:cubicBezTo>
                  <a:pt x="1254050" y="2784657"/>
                  <a:pt x="1260648" y="2780167"/>
                  <a:pt x="1268239" y="2777240"/>
                </a:cubicBezTo>
                <a:cubicBezTo>
                  <a:pt x="1275829" y="2774313"/>
                  <a:pt x="1284039" y="2772850"/>
                  <a:pt x="1292870" y="2772850"/>
                </a:cubicBezTo>
                <a:close/>
                <a:moveTo>
                  <a:pt x="3840807" y="2772701"/>
                </a:moveTo>
                <a:cubicBezTo>
                  <a:pt x="3849737" y="2772701"/>
                  <a:pt x="3857253" y="2774214"/>
                  <a:pt x="3863354" y="2777240"/>
                </a:cubicBezTo>
                <a:cubicBezTo>
                  <a:pt x="3869456" y="2780266"/>
                  <a:pt x="3874392" y="2784310"/>
                  <a:pt x="3878163" y="2789370"/>
                </a:cubicBezTo>
                <a:cubicBezTo>
                  <a:pt x="3881933" y="2794430"/>
                  <a:pt x="3884637" y="2800358"/>
                  <a:pt x="3886274" y="2807155"/>
                </a:cubicBezTo>
                <a:cubicBezTo>
                  <a:pt x="3887911" y="2813951"/>
                  <a:pt x="3888730" y="2822112"/>
                  <a:pt x="3888730" y="2831637"/>
                </a:cubicBezTo>
                <a:lnTo>
                  <a:pt x="3888730" y="2913343"/>
                </a:lnTo>
                <a:cubicBezTo>
                  <a:pt x="3888730" y="2914137"/>
                  <a:pt x="3888531" y="2914807"/>
                  <a:pt x="3888134" y="2915353"/>
                </a:cubicBezTo>
                <a:cubicBezTo>
                  <a:pt x="3887738" y="2915898"/>
                  <a:pt x="3887093" y="2916370"/>
                  <a:pt x="3886200" y="2916766"/>
                </a:cubicBezTo>
                <a:cubicBezTo>
                  <a:pt x="3885307" y="2917163"/>
                  <a:pt x="3884066" y="2917461"/>
                  <a:pt x="3882479" y="2917659"/>
                </a:cubicBezTo>
                <a:cubicBezTo>
                  <a:pt x="3880891" y="2917858"/>
                  <a:pt x="3878907" y="2917957"/>
                  <a:pt x="3876526" y="2917957"/>
                </a:cubicBezTo>
                <a:cubicBezTo>
                  <a:pt x="3874045" y="2917957"/>
                  <a:pt x="3872011" y="2917858"/>
                  <a:pt x="3870424" y="2917659"/>
                </a:cubicBezTo>
                <a:cubicBezTo>
                  <a:pt x="3868836" y="2917461"/>
                  <a:pt x="3867596" y="2917163"/>
                  <a:pt x="3866703" y="2916766"/>
                </a:cubicBezTo>
                <a:cubicBezTo>
                  <a:pt x="3865810" y="2916370"/>
                  <a:pt x="3865165" y="2915898"/>
                  <a:pt x="3864768" y="2915353"/>
                </a:cubicBezTo>
                <a:cubicBezTo>
                  <a:pt x="3864372" y="2914807"/>
                  <a:pt x="3864173" y="2914137"/>
                  <a:pt x="3864173" y="2913343"/>
                </a:cubicBezTo>
                <a:lnTo>
                  <a:pt x="3864173" y="2834911"/>
                </a:lnTo>
                <a:cubicBezTo>
                  <a:pt x="3864173" y="2827271"/>
                  <a:pt x="3863578" y="2821120"/>
                  <a:pt x="3862387" y="2816456"/>
                </a:cubicBezTo>
                <a:cubicBezTo>
                  <a:pt x="3861196" y="2811793"/>
                  <a:pt x="3859460" y="2807775"/>
                  <a:pt x="3857178" y="2804401"/>
                </a:cubicBezTo>
                <a:cubicBezTo>
                  <a:pt x="3854896" y="2801028"/>
                  <a:pt x="3851944" y="2798448"/>
                  <a:pt x="3848323" y="2796662"/>
                </a:cubicBezTo>
                <a:cubicBezTo>
                  <a:pt x="3844701" y="2794876"/>
                  <a:pt x="3840509" y="2793983"/>
                  <a:pt x="3835747" y="2793983"/>
                </a:cubicBezTo>
                <a:cubicBezTo>
                  <a:pt x="3829595" y="2793983"/>
                  <a:pt x="3823444" y="2796166"/>
                  <a:pt x="3817292" y="2800532"/>
                </a:cubicBezTo>
                <a:cubicBezTo>
                  <a:pt x="3811141" y="2804897"/>
                  <a:pt x="3804691" y="2811297"/>
                  <a:pt x="3797945" y="2819731"/>
                </a:cubicBezTo>
                <a:lnTo>
                  <a:pt x="3797945" y="2913343"/>
                </a:lnTo>
                <a:cubicBezTo>
                  <a:pt x="3797945" y="2914137"/>
                  <a:pt x="3797746" y="2914807"/>
                  <a:pt x="3797349" y="2915353"/>
                </a:cubicBezTo>
                <a:cubicBezTo>
                  <a:pt x="3796952" y="2915898"/>
                  <a:pt x="3796307" y="2916370"/>
                  <a:pt x="3795414" y="2916766"/>
                </a:cubicBezTo>
                <a:cubicBezTo>
                  <a:pt x="3794521" y="2917163"/>
                  <a:pt x="3793281" y="2917461"/>
                  <a:pt x="3791694" y="2917659"/>
                </a:cubicBezTo>
                <a:cubicBezTo>
                  <a:pt x="3790106" y="2917858"/>
                  <a:pt x="3788072" y="2917957"/>
                  <a:pt x="3785592" y="2917957"/>
                </a:cubicBezTo>
                <a:cubicBezTo>
                  <a:pt x="3783211" y="2917957"/>
                  <a:pt x="3781226" y="2917858"/>
                  <a:pt x="3779639" y="2917659"/>
                </a:cubicBezTo>
                <a:cubicBezTo>
                  <a:pt x="3778051" y="2917461"/>
                  <a:pt x="3776786" y="2917163"/>
                  <a:pt x="3775844" y="2916766"/>
                </a:cubicBezTo>
                <a:cubicBezTo>
                  <a:pt x="3774901" y="2916370"/>
                  <a:pt x="3774256" y="2915898"/>
                  <a:pt x="3773909" y="2915353"/>
                </a:cubicBezTo>
                <a:cubicBezTo>
                  <a:pt x="3773561" y="2914807"/>
                  <a:pt x="3773388" y="2914137"/>
                  <a:pt x="3773388" y="2913343"/>
                </a:cubicBezTo>
                <a:lnTo>
                  <a:pt x="3773388" y="2779398"/>
                </a:lnTo>
                <a:cubicBezTo>
                  <a:pt x="3773388" y="2778604"/>
                  <a:pt x="3773537" y="2777935"/>
                  <a:pt x="3773834" y="2777389"/>
                </a:cubicBezTo>
                <a:cubicBezTo>
                  <a:pt x="3774132" y="2776843"/>
                  <a:pt x="3774727" y="2776347"/>
                  <a:pt x="3775620" y="2775901"/>
                </a:cubicBezTo>
                <a:cubicBezTo>
                  <a:pt x="3776513" y="2775454"/>
                  <a:pt x="3777654" y="2775157"/>
                  <a:pt x="3779043" y="2775008"/>
                </a:cubicBezTo>
                <a:cubicBezTo>
                  <a:pt x="3780433" y="2774859"/>
                  <a:pt x="3782268" y="2774785"/>
                  <a:pt x="3784550" y="2774785"/>
                </a:cubicBezTo>
                <a:cubicBezTo>
                  <a:pt x="3786733" y="2774785"/>
                  <a:pt x="3788544" y="2774859"/>
                  <a:pt x="3789982" y="2775008"/>
                </a:cubicBezTo>
                <a:cubicBezTo>
                  <a:pt x="3791421" y="2775157"/>
                  <a:pt x="3792537" y="2775454"/>
                  <a:pt x="3793331" y="2775901"/>
                </a:cubicBezTo>
                <a:cubicBezTo>
                  <a:pt x="3794125" y="2776347"/>
                  <a:pt x="3794695" y="2776843"/>
                  <a:pt x="3795042" y="2777389"/>
                </a:cubicBezTo>
                <a:cubicBezTo>
                  <a:pt x="3795390" y="2777935"/>
                  <a:pt x="3795563" y="2778604"/>
                  <a:pt x="3795563" y="2779398"/>
                </a:cubicBezTo>
                <a:lnTo>
                  <a:pt x="3795563" y="2797109"/>
                </a:lnTo>
                <a:cubicBezTo>
                  <a:pt x="3803104" y="2788675"/>
                  <a:pt x="3810620" y="2782499"/>
                  <a:pt x="3818111" y="2778580"/>
                </a:cubicBezTo>
                <a:cubicBezTo>
                  <a:pt x="3825602" y="2774660"/>
                  <a:pt x="3833167" y="2772701"/>
                  <a:pt x="3840807" y="2772701"/>
                </a:cubicBezTo>
                <a:close/>
                <a:moveTo>
                  <a:pt x="3678584" y="2772701"/>
                </a:moveTo>
                <a:cubicBezTo>
                  <a:pt x="3688208" y="2772701"/>
                  <a:pt x="3696394" y="2773792"/>
                  <a:pt x="3703141" y="2775975"/>
                </a:cubicBezTo>
                <a:cubicBezTo>
                  <a:pt x="3709888" y="2778158"/>
                  <a:pt x="3715345" y="2781358"/>
                  <a:pt x="3719512" y="2785575"/>
                </a:cubicBezTo>
                <a:cubicBezTo>
                  <a:pt x="3723679" y="2789791"/>
                  <a:pt x="3726706" y="2795025"/>
                  <a:pt x="3728591" y="2801276"/>
                </a:cubicBezTo>
                <a:cubicBezTo>
                  <a:pt x="3730476" y="2807527"/>
                  <a:pt x="3731418" y="2814819"/>
                  <a:pt x="3731418" y="2823154"/>
                </a:cubicBezTo>
                <a:lnTo>
                  <a:pt x="3731418" y="2913492"/>
                </a:lnTo>
                <a:cubicBezTo>
                  <a:pt x="3731418" y="2914683"/>
                  <a:pt x="3731022" y="2915576"/>
                  <a:pt x="3730228" y="2916171"/>
                </a:cubicBezTo>
                <a:cubicBezTo>
                  <a:pt x="3729434" y="2916766"/>
                  <a:pt x="3728343" y="2917213"/>
                  <a:pt x="3726954" y="2917511"/>
                </a:cubicBezTo>
                <a:cubicBezTo>
                  <a:pt x="3725564" y="2917808"/>
                  <a:pt x="3723530" y="2917957"/>
                  <a:pt x="3720852" y="2917957"/>
                </a:cubicBezTo>
                <a:cubicBezTo>
                  <a:pt x="3718272" y="2917957"/>
                  <a:pt x="3716213" y="2917808"/>
                  <a:pt x="3714675" y="2917511"/>
                </a:cubicBezTo>
                <a:cubicBezTo>
                  <a:pt x="3713137" y="2917213"/>
                  <a:pt x="3712021" y="2916766"/>
                  <a:pt x="3711327" y="2916171"/>
                </a:cubicBezTo>
                <a:cubicBezTo>
                  <a:pt x="3710632" y="2915576"/>
                  <a:pt x="3710285" y="2914683"/>
                  <a:pt x="3710285" y="2913492"/>
                </a:cubicBezTo>
                <a:lnTo>
                  <a:pt x="3710285" y="2900098"/>
                </a:lnTo>
                <a:cubicBezTo>
                  <a:pt x="3704431" y="2906349"/>
                  <a:pt x="3697907" y="2911210"/>
                  <a:pt x="3690714" y="2914683"/>
                </a:cubicBezTo>
                <a:cubicBezTo>
                  <a:pt x="3683520" y="2918156"/>
                  <a:pt x="3675905" y="2919892"/>
                  <a:pt x="3667869" y="2919892"/>
                </a:cubicBezTo>
                <a:cubicBezTo>
                  <a:pt x="3660824" y="2919892"/>
                  <a:pt x="3654450" y="2918974"/>
                  <a:pt x="3648744" y="2917139"/>
                </a:cubicBezTo>
                <a:cubicBezTo>
                  <a:pt x="3643039" y="2915303"/>
                  <a:pt x="3638178" y="2912649"/>
                  <a:pt x="3634159" y="2909176"/>
                </a:cubicBezTo>
                <a:cubicBezTo>
                  <a:pt x="3630141" y="2905704"/>
                  <a:pt x="3627015" y="2901437"/>
                  <a:pt x="3624783" y="2896377"/>
                </a:cubicBezTo>
                <a:cubicBezTo>
                  <a:pt x="3622551" y="2891317"/>
                  <a:pt x="3621434" y="2885562"/>
                  <a:pt x="3621434" y="2879113"/>
                </a:cubicBezTo>
                <a:cubicBezTo>
                  <a:pt x="3621434" y="2871572"/>
                  <a:pt x="3622972" y="2865024"/>
                  <a:pt x="3626048" y="2859468"/>
                </a:cubicBezTo>
                <a:cubicBezTo>
                  <a:pt x="3629124" y="2853911"/>
                  <a:pt x="3633539" y="2849298"/>
                  <a:pt x="3639294" y="2845627"/>
                </a:cubicBezTo>
                <a:cubicBezTo>
                  <a:pt x="3645048" y="2841956"/>
                  <a:pt x="3652093" y="2839202"/>
                  <a:pt x="3660427" y="2837367"/>
                </a:cubicBezTo>
                <a:cubicBezTo>
                  <a:pt x="3668762" y="2835531"/>
                  <a:pt x="3678138" y="2834613"/>
                  <a:pt x="3688556" y="2834613"/>
                </a:cubicBezTo>
                <a:lnTo>
                  <a:pt x="3707011" y="2834613"/>
                </a:lnTo>
                <a:lnTo>
                  <a:pt x="3707011" y="2824195"/>
                </a:lnTo>
                <a:cubicBezTo>
                  <a:pt x="3707011" y="2819036"/>
                  <a:pt x="3706465" y="2814472"/>
                  <a:pt x="3705373" y="2810503"/>
                </a:cubicBezTo>
                <a:cubicBezTo>
                  <a:pt x="3704282" y="2806534"/>
                  <a:pt x="3702521" y="2803235"/>
                  <a:pt x="3700090" y="2800606"/>
                </a:cubicBezTo>
                <a:cubicBezTo>
                  <a:pt x="3697659" y="2797977"/>
                  <a:pt x="3694509" y="2795993"/>
                  <a:pt x="3690639" y="2794653"/>
                </a:cubicBezTo>
                <a:cubicBezTo>
                  <a:pt x="3686770" y="2793314"/>
                  <a:pt x="3682007" y="2792644"/>
                  <a:pt x="3676352" y="2792644"/>
                </a:cubicBezTo>
                <a:cubicBezTo>
                  <a:pt x="3670300" y="2792644"/>
                  <a:pt x="3664867" y="2793363"/>
                  <a:pt x="3660055" y="2794802"/>
                </a:cubicBezTo>
                <a:cubicBezTo>
                  <a:pt x="3655243" y="2796241"/>
                  <a:pt x="3651026" y="2797828"/>
                  <a:pt x="3647405" y="2799564"/>
                </a:cubicBezTo>
                <a:cubicBezTo>
                  <a:pt x="3643783" y="2801301"/>
                  <a:pt x="3640757" y="2802888"/>
                  <a:pt x="3638326" y="2804327"/>
                </a:cubicBezTo>
                <a:cubicBezTo>
                  <a:pt x="3635895" y="2805766"/>
                  <a:pt x="3634085" y="2806485"/>
                  <a:pt x="3632894" y="2806485"/>
                </a:cubicBezTo>
                <a:cubicBezTo>
                  <a:pt x="3632100" y="2806485"/>
                  <a:pt x="3631406" y="2806287"/>
                  <a:pt x="3630811" y="2805890"/>
                </a:cubicBezTo>
                <a:cubicBezTo>
                  <a:pt x="3630215" y="2805493"/>
                  <a:pt x="3629694" y="2804897"/>
                  <a:pt x="3629248" y="2804104"/>
                </a:cubicBezTo>
                <a:cubicBezTo>
                  <a:pt x="3628801" y="2803310"/>
                  <a:pt x="3628479" y="2802293"/>
                  <a:pt x="3628280" y="2801053"/>
                </a:cubicBezTo>
                <a:cubicBezTo>
                  <a:pt x="3628082" y="2799812"/>
                  <a:pt x="3627983" y="2798448"/>
                  <a:pt x="3627983" y="2796960"/>
                </a:cubicBezTo>
                <a:cubicBezTo>
                  <a:pt x="3627983" y="2794479"/>
                  <a:pt x="3628156" y="2792520"/>
                  <a:pt x="3628504" y="2791081"/>
                </a:cubicBezTo>
                <a:cubicBezTo>
                  <a:pt x="3628851" y="2789642"/>
                  <a:pt x="3629694" y="2788278"/>
                  <a:pt x="3631034" y="2786988"/>
                </a:cubicBezTo>
                <a:cubicBezTo>
                  <a:pt x="3632373" y="2785699"/>
                  <a:pt x="3634680" y="2784185"/>
                  <a:pt x="3637954" y="2782449"/>
                </a:cubicBezTo>
                <a:cubicBezTo>
                  <a:pt x="3641229" y="2780713"/>
                  <a:pt x="3644999" y="2779125"/>
                  <a:pt x="3649265" y="2777687"/>
                </a:cubicBezTo>
                <a:cubicBezTo>
                  <a:pt x="3653532" y="2776248"/>
                  <a:pt x="3658195" y="2775057"/>
                  <a:pt x="3663255" y="2774115"/>
                </a:cubicBezTo>
                <a:cubicBezTo>
                  <a:pt x="3668315" y="2773172"/>
                  <a:pt x="3673425" y="2772701"/>
                  <a:pt x="3678584" y="2772701"/>
                </a:cubicBezTo>
                <a:close/>
                <a:moveTo>
                  <a:pt x="3033712" y="2772701"/>
                </a:moveTo>
                <a:cubicBezTo>
                  <a:pt x="3037284" y="2772701"/>
                  <a:pt x="3040856" y="2772999"/>
                  <a:pt x="3044428" y="2773594"/>
                </a:cubicBezTo>
                <a:cubicBezTo>
                  <a:pt x="3048000" y="2774189"/>
                  <a:pt x="3051224" y="2774933"/>
                  <a:pt x="3054102" y="2775826"/>
                </a:cubicBezTo>
                <a:cubicBezTo>
                  <a:pt x="3056979" y="2776719"/>
                  <a:pt x="3059435" y="2777687"/>
                  <a:pt x="3061469" y="2778728"/>
                </a:cubicBezTo>
                <a:cubicBezTo>
                  <a:pt x="3063502" y="2779770"/>
                  <a:pt x="3065040" y="2780688"/>
                  <a:pt x="3066082" y="2781482"/>
                </a:cubicBezTo>
                <a:cubicBezTo>
                  <a:pt x="3067124" y="2782275"/>
                  <a:pt x="3067818" y="2782970"/>
                  <a:pt x="3068166" y="2783565"/>
                </a:cubicBezTo>
                <a:cubicBezTo>
                  <a:pt x="3068513" y="2784161"/>
                  <a:pt x="3068761" y="2784830"/>
                  <a:pt x="3068910" y="2785575"/>
                </a:cubicBezTo>
                <a:cubicBezTo>
                  <a:pt x="3069059" y="2786319"/>
                  <a:pt x="3069208" y="2787236"/>
                  <a:pt x="3069356" y="2788328"/>
                </a:cubicBezTo>
                <a:cubicBezTo>
                  <a:pt x="3069505" y="2789419"/>
                  <a:pt x="3069580" y="2790759"/>
                  <a:pt x="3069580" y="2792346"/>
                </a:cubicBezTo>
                <a:cubicBezTo>
                  <a:pt x="3069580" y="2794033"/>
                  <a:pt x="3069505" y="2795496"/>
                  <a:pt x="3069356" y="2796737"/>
                </a:cubicBezTo>
                <a:cubicBezTo>
                  <a:pt x="3069208" y="2797977"/>
                  <a:pt x="3068960" y="2798994"/>
                  <a:pt x="3068612" y="2799788"/>
                </a:cubicBezTo>
                <a:cubicBezTo>
                  <a:pt x="3068265" y="2800581"/>
                  <a:pt x="3067843" y="2801152"/>
                  <a:pt x="3067347" y="2801499"/>
                </a:cubicBezTo>
                <a:cubicBezTo>
                  <a:pt x="3066851" y="2801846"/>
                  <a:pt x="3066305" y="2802020"/>
                  <a:pt x="3065710" y="2802020"/>
                </a:cubicBezTo>
                <a:cubicBezTo>
                  <a:pt x="3064817" y="2802020"/>
                  <a:pt x="3063527" y="2801474"/>
                  <a:pt x="3061841" y="2800383"/>
                </a:cubicBezTo>
                <a:cubicBezTo>
                  <a:pt x="3060154" y="2799291"/>
                  <a:pt x="3057971" y="2798126"/>
                  <a:pt x="3055292" y="2796886"/>
                </a:cubicBezTo>
                <a:cubicBezTo>
                  <a:pt x="3052613" y="2795645"/>
                  <a:pt x="3049463" y="2794479"/>
                  <a:pt x="3045842" y="2793388"/>
                </a:cubicBezTo>
                <a:cubicBezTo>
                  <a:pt x="3042220" y="2792297"/>
                  <a:pt x="3038078" y="2791751"/>
                  <a:pt x="3033414" y="2791751"/>
                </a:cubicBezTo>
                <a:cubicBezTo>
                  <a:pt x="3029247" y="2791751"/>
                  <a:pt x="3025576" y="2792222"/>
                  <a:pt x="3022401" y="2793165"/>
                </a:cubicBezTo>
                <a:cubicBezTo>
                  <a:pt x="3019226" y="2794107"/>
                  <a:pt x="3016622" y="2795447"/>
                  <a:pt x="3014588" y="2797183"/>
                </a:cubicBezTo>
                <a:cubicBezTo>
                  <a:pt x="3012554" y="2798919"/>
                  <a:pt x="3011016" y="2800978"/>
                  <a:pt x="3009974" y="2803360"/>
                </a:cubicBezTo>
                <a:cubicBezTo>
                  <a:pt x="3008932" y="2805741"/>
                  <a:pt x="3008411" y="2808320"/>
                  <a:pt x="3008411" y="2811099"/>
                </a:cubicBezTo>
                <a:cubicBezTo>
                  <a:pt x="3008411" y="2814968"/>
                  <a:pt x="3009403" y="2818217"/>
                  <a:pt x="3011388" y="2820847"/>
                </a:cubicBezTo>
                <a:cubicBezTo>
                  <a:pt x="3013372" y="2823476"/>
                  <a:pt x="3015952" y="2825783"/>
                  <a:pt x="3019127" y="2827767"/>
                </a:cubicBezTo>
                <a:cubicBezTo>
                  <a:pt x="3022302" y="2829752"/>
                  <a:pt x="3025923" y="2831538"/>
                  <a:pt x="3029991" y="2833125"/>
                </a:cubicBezTo>
                <a:cubicBezTo>
                  <a:pt x="3034059" y="2834713"/>
                  <a:pt x="3038202" y="2836350"/>
                  <a:pt x="3042419" y="2838036"/>
                </a:cubicBezTo>
                <a:cubicBezTo>
                  <a:pt x="3046635" y="2839723"/>
                  <a:pt x="3050803" y="2841608"/>
                  <a:pt x="3054920" y="2843692"/>
                </a:cubicBezTo>
                <a:cubicBezTo>
                  <a:pt x="3059038" y="2845776"/>
                  <a:pt x="3062684" y="2848306"/>
                  <a:pt x="3065859" y="2851282"/>
                </a:cubicBezTo>
                <a:cubicBezTo>
                  <a:pt x="3069034" y="2854259"/>
                  <a:pt x="3071589" y="2857831"/>
                  <a:pt x="3073524" y="2861998"/>
                </a:cubicBezTo>
                <a:cubicBezTo>
                  <a:pt x="3075458" y="2866165"/>
                  <a:pt x="3076426" y="2871126"/>
                  <a:pt x="3076426" y="2876881"/>
                </a:cubicBezTo>
                <a:cubicBezTo>
                  <a:pt x="3076426" y="2883727"/>
                  <a:pt x="3075161" y="2889829"/>
                  <a:pt x="3072631" y="2895186"/>
                </a:cubicBezTo>
                <a:cubicBezTo>
                  <a:pt x="3070101" y="2900544"/>
                  <a:pt x="3066504" y="2905059"/>
                  <a:pt x="3061841" y="2908730"/>
                </a:cubicBezTo>
                <a:cubicBezTo>
                  <a:pt x="3057177" y="2912401"/>
                  <a:pt x="3051621" y="2915179"/>
                  <a:pt x="3045172" y="2917064"/>
                </a:cubicBezTo>
                <a:cubicBezTo>
                  <a:pt x="3038723" y="2918949"/>
                  <a:pt x="3031629" y="2919892"/>
                  <a:pt x="3023889" y="2919892"/>
                </a:cubicBezTo>
                <a:cubicBezTo>
                  <a:pt x="3019127" y="2919892"/>
                  <a:pt x="3014588" y="2919520"/>
                  <a:pt x="3010272" y="2918776"/>
                </a:cubicBezTo>
                <a:cubicBezTo>
                  <a:pt x="3005956" y="2918032"/>
                  <a:pt x="3002086" y="2917089"/>
                  <a:pt x="2998663" y="2915948"/>
                </a:cubicBezTo>
                <a:cubicBezTo>
                  <a:pt x="2995240" y="2914807"/>
                  <a:pt x="2992338" y="2913616"/>
                  <a:pt x="2989957" y="2912376"/>
                </a:cubicBezTo>
                <a:cubicBezTo>
                  <a:pt x="2987575" y="2911136"/>
                  <a:pt x="2985839" y="2910020"/>
                  <a:pt x="2984748" y="2909027"/>
                </a:cubicBezTo>
                <a:cubicBezTo>
                  <a:pt x="2983656" y="2908035"/>
                  <a:pt x="2982863" y="2906646"/>
                  <a:pt x="2982366" y="2904860"/>
                </a:cubicBezTo>
                <a:cubicBezTo>
                  <a:pt x="2981870" y="2903074"/>
                  <a:pt x="2981622" y="2900643"/>
                  <a:pt x="2981622" y="2897568"/>
                </a:cubicBezTo>
                <a:cubicBezTo>
                  <a:pt x="2981622" y="2895682"/>
                  <a:pt x="2981721" y="2894095"/>
                  <a:pt x="2981920" y="2892805"/>
                </a:cubicBezTo>
                <a:cubicBezTo>
                  <a:pt x="2982118" y="2891515"/>
                  <a:pt x="2982366" y="2890473"/>
                  <a:pt x="2982664" y="2889680"/>
                </a:cubicBezTo>
                <a:cubicBezTo>
                  <a:pt x="2982962" y="2888886"/>
                  <a:pt x="2983383" y="2888315"/>
                  <a:pt x="2983929" y="2887968"/>
                </a:cubicBezTo>
                <a:cubicBezTo>
                  <a:pt x="2984475" y="2887621"/>
                  <a:pt x="2985095" y="2887447"/>
                  <a:pt x="2985789" y="2887447"/>
                </a:cubicBezTo>
                <a:cubicBezTo>
                  <a:pt x="2986881" y="2887447"/>
                  <a:pt x="2988493" y="2888117"/>
                  <a:pt x="2990626" y="2889457"/>
                </a:cubicBezTo>
                <a:cubicBezTo>
                  <a:pt x="2992760" y="2890796"/>
                  <a:pt x="2995389" y="2892259"/>
                  <a:pt x="2998514" y="2893847"/>
                </a:cubicBezTo>
                <a:cubicBezTo>
                  <a:pt x="3001640" y="2895434"/>
                  <a:pt x="3005336" y="2896898"/>
                  <a:pt x="3009602" y="2898237"/>
                </a:cubicBezTo>
                <a:cubicBezTo>
                  <a:pt x="3013868" y="2899577"/>
                  <a:pt x="3018780" y="2900247"/>
                  <a:pt x="3024336" y="2900247"/>
                </a:cubicBezTo>
                <a:cubicBezTo>
                  <a:pt x="3028503" y="2900247"/>
                  <a:pt x="3032274" y="2899800"/>
                  <a:pt x="3035647" y="2898907"/>
                </a:cubicBezTo>
                <a:cubicBezTo>
                  <a:pt x="3039020" y="2898014"/>
                  <a:pt x="3041947" y="2896699"/>
                  <a:pt x="3044428" y="2894963"/>
                </a:cubicBezTo>
                <a:cubicBezTo>
                  <a:pt x="3046908" y="2893227"/>
                  <a:pt x="3048818" y="2891019"/>
                  <a:pt x="3050158" y="2888340"/>
                </a:cubicBezTo>
                <a:cubicBezTo>
                  <a:pt x="3051497" y="2885661"/>
                  <a:pt x="3052167" y="2882486"/>
                  <a:pt x="3052167" y="2878815"/>
                </a:cubicBezTo>
                <a:cubicBezTo>
                  <a:pt x="3052167" y="2875045"/>
                  <a:pt x="3051199" y="2871870"/>
                  <a:pt x="3049265" y="2869290"/>
                </a:cubicBezTo>
                <a:cubicBezTo>
                  <a:pt x="3047330" y="2866711"/>
                  <a:pt x="3044775" y="2864429"/>
                  <a:pt x="3041600" y="2862444"/>
                </a:cubicBezTo>
                <a:cubicBezTo>
                  <a:pt x="3038425" y="2860460"/>
                  <a:pt x="3034853" y="2858699"/>
                  <a:pt x="3030884" y="2857161"/>
                </a:cubicBezTo>
                <a:cubicBezTo>
                  <a:pt x="3026916" y="2855623"/>
                  <a:pt x="3022823" y="2854011"/>
                  <a:pt x="3018606" y="2852324"/>
                </a:cubicBezTo>
                <a:cubicBezTo>
                  <a:pt x="3014389" y="2850637"/>
                  <a:pt x="3010272" y="2848727"/>
                  <a:pt x="3006253" y="2846594"/>
                </a:cubicBezTo>
                <a:cubicBezTo>
                  <a:pt x="3002235" y="2844461"/>
                  <a:pt x="2998638" y="2841856"/>
                  <a:pt x="2995463" y="2838781"/>
                </a:cubicBezTo>
                <a:cubicBezTo>
                  <a:pt x="2992288" y="2835705"/>
                  <a:pt x="2989733" y="2832034"/>
                  <a:pt x="2987799" y="2827767"/>
                </a:cubicBezTo>
                <a:cubicBezTo>
                  <a:pt x="2985864" y="2823501"/>
                  <a:pt x="2984896" y="2818391"/>
                  <a:pt x="2984896" y="2812438"/>
                </a:cubicBezTo>
                <a:cubicBezTo>
                  <a:pt x="2984896" y="2807179"/>
                  <a:pt x="2985914" y="2802144"/>
                  <a:pt x="2987947" y="2797332"/>
                </a:cubicBezTo>
                <a:cubicBezTo>
                  <a:pt x="2989981" y="2792520"/>
                  <a:pt x="2993032" y="2788303"/>
                  <a:pt x="2997100" y="2784682"/>
                </a:cubicBezTo>
                <a:cubicBezTo>
                  <a:pt x="3001168" y="2781060"/>
                  <a:pt x="3006253" y="2778158"/>
                  <a:pt x="3012355" y="2775975"/>
                </a:cubicBezTo>
                <a:cubicBezTo>
                  <a:pt x="3018457" y="2773792"/>
                  <a:pt x="3025576" y="2772701"/>
                  <a:pt x="3033712" y="2772701"/>
                </a:cubicBezTo>
                <a:close/>
                <a:moveTo>
                  <a:pt x="2317700" y="2772701"/>
                </a:moveTo>
                <a:cubicBezTo>
                  <a:pt x="2318990" y="2772701"/>
                  <a:pt x="2320453" y="2772775"/>
                  <a:pt x="2322090" y="2772924"/>
                </a:cubicBezTo>
                <a:cubicBezTo>
                  <a:pt x="2323728" y="2773073"/>
                  <a:pt x="2325439" y="2773346"/>
                  <a:pt x="2327225" y="2773743"/>
                </a:cubicBezTo>
                <a:cubicBezTo>
                  <a:pt x="2329011" y="2774140"/>
                  <a:pt x="2330623" y="2774586"/>
                  <a:pt x="2332062" y="2775082"/>
                </a:cubicBezTo>
                <a:cubicBezTo>
                  <a:pt x="2333501" y="2775578"/>
                  <a:pt x="2334518" y="2776074"/>
                  <a:pt x="2335113" y="2776570"/>
                </a:cubicBezTo>
                <a:cubicBezTo>
                  <a:pt x="2335708" y="2777067"/>
                  <a:pt x="2336105" y="2777538"/>
                  <a:pt x="2336304" y="2777984"/>
                </a:cubicBezTo>
                <a:cubicBezTo>
                  <a:pt x="2336502" y="2778431"/>
                  <a:pt x="2336676" y="2779001"/>
                  <a:pt x="2336824" y="2779696"/>
                </a:cubicBezTo>
                <a:cubicBezTo>
                  <a:pt x="2336973" y="2780390"/>
                  <a:pt x="2337073" y="2781407"/>
                  <a:pt x="2337122" y="2782747"/>
                </a:cubicBezTo>
                <a:cubicBezTo>
                  <a:pt x="2337172" y="2784086"/>
                  <a:pt x="2337196" y="2785897"/>
                  <a:pt x="2337196" y="2788179"/>
                </a:cubicBezTo>
                <a:cubicBezTo>
                  <a:pt x="2337196" y="2790362"/>
                  <a:pt x="2337147" y="2792197"/>
                  <a:pt x="2337048" y="2793686"/>
                </a:cubicBezTo>
                <a:cubicBezTo>
                  <a:pt x="2336948" y="2795174"/>
                  <a:pt x="2336750" y="2796340"/>
                  <a:pt x="2336452" y="2797183"/>
                </a:cubicBezTo>
                <a:cubicBezTo>
                  <a:pt x="2336155" y="2798026"/>
                  <a:pt x="2335783" y="2798671"/>
                  <a:pt x="2335336" y="2799118"/>
                </a:cubicBezTo>
                <a:cubicBezTo>
                  <a:pt x="2334890" y="2799564"/>
                  <a:pt x="2334269" y="2799788"/>
                  <a:pt x="2333476" y="2799788"/>
                </a:cubicBezTo>
                <a:cubicBezTo>
                  <a:pt x="2332682" y="2799788"/>
                  <a:pt x="2331715" y="2799564"/>
                  <a:pt x="2330574" y="2799118"/>
                </a:cubicBezTo>
                <a:cubicBezTo>
                  <a:pt x="2329433" y="2798671"/>
                  <a:pt x="2328143" y="2798225"/>
                  <a:pt x="2326704" y="2797778"/>
                </a:cubicBezTo>
                <a:cubicBezTo>
                  <a:pt x="2325265" y="2797332"/>
                  <a:pt x="2323653" y="2796910"/>
                  <a:pt x="2321867" y="2796513"/>
                </a:cubicBezTo>
                <a:cubicBezTo>
                  <a:pt x="2320081" y="2796117"/>
                  <a:pt x="2318146" y="2795918"/>
                  <a:pt x="2316063" y="2795918"/>
                </a:cubicBezTo>
                <a:cubicBezTo>
                  <a:pt x="2313582" y="2795918"/>
                  <a:pt x="2311152" y="2796414"/>
                  <a:pt x="2308770" y="2797406"/>
                </a:cubicBezTo>
                <a:cubicBezTo>
                  <a:pt x="2306389" y="2798398"/>
                  <a:pt x="2303884" y="2800036"/>
                  <a:pt x="2301254" y="2802318"/>
                </a:cubicBezTo>
                <a:cubicBezTo>
                  <a:pt x="2298625" y="2804600"/>
                  <a:pt x="2295872" y="2807626"/>
                  <a:pt x="2292995" y="2811396"/>
                </a:cubicBezTo>
                <a:cubicBezTo>
                  <a:pt x="2290117" y="2815167"/>
                  <a:pt x="2286942" y="2819780"/>
                  <a:pt x="2283470" y="2825237"/>
                </a:cubicBezTo>
                <a:lnTo>
                  <a:pt x="2283470" y="2913343"/>
                </a:lnTo>
                <a:cubicBezTo>
                  <a:pt x="2283470" y="2914137"/>
                  <a:pt x="2283271" y="2914807"/>
                  <a:pt x="2282874" y="2915353"/>
                </a:cubicBezTo>
                <a:cubicBezTo>
                  <a:pt x="2282477" y="2915898"/>
                  <a:pt x="2281832" y="2916370"/>
                  <a:pt x="2280939" y="2916766"/>
                </a:cubicBezTo>
                <a:cubicBezTo>
                  <a:pt x="2280046" y="2917163"/>
                  <a:pt x="2278806" y="2917461"/>
                  <a:pt x="2277219" y="2917659"/>
                </a:cubicBezTo>
                <a:cubicBezTo>
                  <a:pt x="2275631" y="2917858"/>
                  <a:pt x="2273597" y="2917957"/>
                  <a:pt x="2271117" y="2917957"/>
                </a:cubicBezTo>
                <a:cubicBezTo>
                  <a:pt x="2268736" y="2917957"/>
                  <a:pt x="2266751" y="2917858"/>
                  <a:pt x="2265164" y="2917659"/>
                </a:cubicBezTo>
                <a:cubicBezTo>
                  <a:pt x="2263576" y="2917461"/>
                  <a:pt x="2262311" y="2917163"/>
                  <a:pt x="2261369" y="2916766"/>
                </a:cubicBezTo>
                <a:cubicBezTo>
                  <a:pt x="2260426" y="2916370"/>
                  <a:pt x="2259781" y="2915898"/>
                  <a:pt x="2259434" y="2915353"/>
                </a:cubicBezTo>
                <a:cubicBezTo>
                  <a:pt x="2259087" y="2914807"/>
                  <a:pt x="2258913" y="2914137"/>
                  <a:pt x="2258913" y="2913343"/>
                </a:cubicBezTo>
                <a:lnTo>
                  <a:pt x="2258913" y="2779398"/>
                </a:lnTo>
                <a:cubicBezTo>
                  <a:pt x="2258913" y="2778604"/>
                  <a:pt x="2259062" y="2777935"/>
                  <a:pt x="2259359" y="2777389"/>
                </a:cubicBezTo>
                <a:cubicBezTo>
                  <a:pt x="2259657" y="2776843"/>
                  <a:pt x="2260252" y="2776347"/>
                  <a:pt x="2261145" y="2775901"/>
                </a:cubicBezTo>
                <a:cubicBezTo>
                  <a:pt x="2262038" y="2775454"/>
                  <a:pt x="2263179" y="2775157"/>
                  <a:pt x="2264568" y="2775008"/>
                </a:cubicBezTo>
                <a:cubicBezTo>
                  <a:pt x="2265957" y="2774859"/>
                  <a:pt x="2267793" y="2774785"/>
                  <a:pt x="2270075" y="2774785"/>
                </a:cubicBezTo>
                <a:cubicBezTo>
                  <a:pt x="2272258" y="2774785"/>
                  <a:pt x="2274069" y="2774859"/>
                  <a:pt x="2275507" y="2775008"/>
                </a:cubicBezTo>
                <a:cubicBezTo>
                  <a:pt x="2276946" y="2775157"/>
                  <a:pt x="2278062" y="2775454"/>
                  <a:pt x="2278856" y="2775901"/>
                </a:cubicBezTo>
                <a:cubicBezTo>
                  <a:pt x="2279650" y="2776347"/>
                  <a:pt x="2280220" y="2776843"/>
                  <a:pt x="2280567" y="2777389"/>
                </a:cubicBezTo>
                <a:cubicBezTo>
                  <a:pt x="2280915" y="2777935"/>
                  <a:pt x="2281088" y="2778604"/>
                  <a:pt x="2281088" y="2779398"/>
                </a:cubicBezTo>
                <a:lnTo>
                  <a:pt x="2281088" y="2798895"/>
                </a:lnTo>
                <a:cubicBezTo>
                  <a:pt x="2284759" y="2793537"/>
                  <a:pt x="2288207" y="2789171"/>
                  <a:pt x="2291432" y="2785798"/>
                </a:cubicBezTo>
                <a:cubicBezTo>
                  <a:pt x="2294656" y="2782424"/>
                  <a:pt x="2297707" y="2779770"/>
                  <a:pt x="2300585" y="2777836"/>
                </a:cubicBezTo>
                <a:cubicBezTo>
                  <a:pt x="2303462" y="2775901"/>
                  <a:pt x="2306315" y="2774561"/>
                  <a:pt x="2309142" y="2773817"/>
                </a:cubicBezTo>
                <a:cubicBezTo>
                  <a:pt x="2311970" y="2773073"/>
                  <a:pt x="2314823" y="2772701"/>
                  <a:pt x="2317700" y="2772701"/>
                </a:cubicBezTo>
                <a:close/>
                <a:moveTo>
                  <a:pt x="2164109" y="2772701"/>
                </a:moveTo>
                <a:cubicBezTo>
                  <a:pt x="2173734" y="2772701"/>
                  <a:pt x="2181919" y="2773792"/>
                  <a:pt x="2188666" y="2775975"/>
                </a:cubicBezTo>
                <a:cubicBezTo>
                  <a:pt x="2195413" y="2778158"/>
                  <a:pt x="2200870" y="2781358"/>
                  <a:pt x="2205037" y="2785575"/>
                </a:cubicBezTo>
                <a:cubicBezTo>
                  <a:pt x="2209204" y="2789791"/>
                  <a:pt x="2212230" y="2795025"/>
                  <a:pt x="2214116" y="2801276"/>
                </a:cubicBezTo>
                <a:cubicBezTo>
                  <a:pt x="2216001" y="2807527"/>
                  <a:pt x="2216943" y="2814819"/>
                  <a:pt x="2216943" y="2823154"/>
                </a:cubicBezTo>
                <a:lnTo>
                  <a:pt x="2216943" y="2913492"/>
                </a:lnTo>
                <a:cubicBezTo>
                  <a:pt x="2216943" y="2914683"/>
                  <a:pt x="2216546" y="2915576"/>
                  <a:pt x="2215753" y="2916171"/>
                </a:cubicBezTo>
                <a:cubicBezTo>
                  <a:pt x="2214959" y="2916766"/>
                  <a:pt x="2213868" y="2917213"/>
                  <a:pt x="2212479" y="2917511"/>
                </a:cubicBezTo>
                <a:cubicBezTo>
                  <a:pt x="2211089" y="2917808"/>
                  <a:pt x="2209055" y="2917957"/>
                  <a:pt x="2206377" y="2917957"/>
                </a:cubicBezTo>
                <a:cubicBezTo>
                  <a:pt x="2203797" y="2917957"/>
                  <a:pt x="2201738" y="2917808"/>
                  <a:pt x="2200200" y="2917511"/>
                </a:cubicBezTo>
                <a:cubicBezTo>
                  <a:pt x="2198662" y="2917213"/>
                  <a:pt x="2197546" y="2916766"/>
                  <a:pt x="2196852" y="2916171"/>
                </a:cubicBezTo>
                <a:cubicBezTo>
                  <a:pt x="2196157" y="2915576"/>
                  <a:pt x="2195810" y="2914683"/>
                  <a:pt x="2195810" y="2913492"/>
                </a:cubicBezTo>
                <a:lnTo>
                  <a:pt x="2195810" y="2900098"/>
                </a:lnTo>
                <a:cubicBezTo>
                  <a:pt x="2189956" y="2906349"/>
                  <a:pt x="2183432" y="2911210"/>
                  <a:pt x="2176239" y="2914683"/>
                </a:cubicBezTo>
                <a:cubicBezTo>
                  <a:pt x="2169046" y="2918156"/>
                  <a:pt x="2161430" y="2919892"/>
                  <a:pt x="2153394" y="2919892"/>
                </a:cubicBezTo>
                <a:cubicBezTo>
                  <a:pt x="2146349" y="2919892"/>
                  <a:pt x="2139974" y="2918974"/>
                  <a:pt x="2134269" y="2917139"/>
                </a:cubicBezTo>
                <a:cubicBezTo>
                  <a:pt x="2128564" y="2915303"/>
                  <a:pt x="2123703" y="2912649"/>
                  <a:pt x="2119684" y="2909176"/>
                </a:cubicBezTo>
                <a:cubicBezTo>
                  <a:pt x="2115666" y="2905704"/>
                  <a:pt x="2112540" y="2901437"/>
                  <a:pt x="2110308" y="2896377"/>
                </a:cubicBezTo>
                <a:cubicBezTo>
                  <a:pt x="2108076" y="2891317"/>
                  <a:pt x="2106959" y="2885562"/>
                  <a:pt x="2106959" y="2879113"/>
                </a:cubicBezTo>
                <a:cubicBezTo>
                  <a:pt x="2106959" y="2871572"/>
                  <a:pt x="2108497" y="2865024"/>
                  <a:pt x="2111573" y="2859468"/>
                </a:cubicBezTo>
                <a:cubicBezTo>
                  <a:pt x="2114649" y="2853911"/>
                  <a:pt x="2119064" y="2849298"/>
                  <a:pt x="2124819" y="2845627"/>
                </a:cubicBezTo>
                <a:cubicBezTo>
                  <a:pt x="2130573" y="2841956"/>
                  <a:pt x="2137618" y="2839202"/>
                  <a:pt x="2145952" y="2837367"/>
                </a:cubicBezTo>
                <a:cubicBezTo>
                  <a:pt x="2154287" y="2835531"/>
                  <a:pt x="2163663" y="2834613"/>
                  <a:pt x="2174081" y="2834613"/>
                </a:cubicBezTo>
                <a:lnTo>
                  <a:pt x="2192536" y="2834613"/>
                </a:lnTo>
                <a:lnTo>
                  <a:pt x="2192536" y="2824195"/>
                </a:lnTo>
                <a:cubicBezTo>
                  <a:pt x="2192536" y="2819036"/>
                  <a:pt x="2191990" y="2814472"/>
                  <a:pt x="2190898" y="2810503"/>
                </a:cubicBezTo>
                <a:cubicBezTo>
                  <a:pt x="2189807" y="2806534"/>
                  <a:pt x="2188046" y="2803235"/>
                  <a:pt x="2185615" y="2800606"/>
                </a:cubicBezTo>
                <a:cubicBezTo>
                  <a:pt x="2183184" y="2797977"/>
                  <a:pt x="2180034" y="2795993"/>
                  <a:pt x="2176164" y="2794653"/>
                </a:cubicBezTo>
                <a:cubicBezTo>
                  <a:pt x="2172295" y="2793314"/>
                  <a:pt x="2167532" y="2792644"/>
                  <a:pt x="2161877" y="2792644"/>
                </a:cubicBezTo>
                <a:cubicBezTo>
                  <a:pt x="2155825" y="2792644"/>
                  <a:pt x="2150392" y="2793363"/>
                  <a:pt x="2145580" y="2794802"/>
                </a:cubicBezTo>
                <a:cubicBezTo>
                  <a:pt x="2140768" y="2796241"/>
                  <a:pt x="2136551" y="2797828"/>
                  <a:pt x="2132930" y="2799564"/>
                </a:cubicBezTo>
                <a:cubicBezTo>
                  <a:pt x="2129308" y="2801301"/>
                  <a:pt x="2126282" y="2802888"/>
                  <a:pt x="2123851" y="2804327"/>
                </a:cubicBezTo>
                <a:cubicBezTo>
                  <a:pt x="2121421" y="2805766"/>
                  <a:pt x="2119610" y="2806485"/>
                  <a:pt x="2118419" y="2806485"/>
                </a:cubicBezTo>
                <a:cubicBezTo>
                  <a:pt x="2117625" y="2806485"/>
                  <a:pt x="2116931" y="2806287"/>
                  <a:pt x="2116336" y="2805890"/>
                </a:cubicBezTo>
                <a:cubicBezTo>
                  <a:pt x="2115740" y="2805493"/>
                  <a:pt x="2115219" y="2804897"/>
                  <a:pt x="2114773" y="2804104"/>
                </a:cubicBezTo>
                <a:cubicBezTo>
                  <a:pt x="2114326" y="2803310"/>
                  <a:pt x="2114004" y="2802293"/>
                  <a:pt x="2113805" y="2801053"/>
                </a:cubicBezTo>
                <a:cubicBezTo>
                  <a:pt x="2113607" y="2799812"/>
                  <a:pt x="2113508" y="2798448"/>
                  <a:pt x="2113508" y="2796960"/>
                </a:cubicBezTo>
                <a:cubicBezTo>
                  <a:pt x="2113508" y="2794479"/>
                  <a:pt x="2113681" y="2792520"/>
                  <a:pt x="2114029" y="2791081"/>
                </a:cubicBezTo>
                <a:cubicBezTo>
                  <a:pt x="2114376" y="2789642"/>
                  <a:pt x="2115219" y="2788278"/>
                  <a:pt x="2116559" y="2786988"/>
                </a:cubicBezTo>
                <a:cubicBezTo>
                  <a:pt x="2117898" y="2785699"/>
                  <a:pt x="2120205" y="2784185"/>
                  <a:pt x="2123479" y="2782449"/>
                </a:cubicBezTo>
                <a:cubicBezTo>
                  <a:pt x="2126754" y="2780713"/>
                  <a:pt x="2130524" y="2779125"/>
                  <a:pt x="2134790" y="2777687"/>
                </a:cubicBezTo>
                <a:cubicBezTo>
                  <a:pt x="2139057" y="2776248"/>
                  <a:pt x="2143720" y="2775057"/>
                  <a:pt x="2148780" y="2774115"/>
                </a:cubicBezTo>
                <a:cubicBezTo>
                  <a:pt x="2153840" y="2773172"/>
                  <a:pt x="2158950" y="2772701"/>
                  <a:pt x="2164109" y="2772701"/>
                </a:cubicBezTo>
                <a:close/>
                <a:moveTo>
                  <a:pt x="1934021" y="2772701"/>
                </a:moveTo>
                <a:cubicBezTo>
                  <a:pt x="1939577" y="2772701"/>
                  <a:pt x="1944563" y="2773346"/>
                  <a:pt x="1948978" y="2774636"/>
                </a:cubicBezTo>
                <a:cubicBezTo>
                  <a:pt x="1953394" y="2775926"/>
                  <a:pt x="1957288" y="2777736"/>
                  <a:pt x="1960661" y="2780068"/>
                </a:cubicBezTo>
                <a:cubicBezTo>
                  <a:pt x="1964035" y="2782399"/>
                  <a:pt x="1966912" y="2785178"/>
                  <a:pt x="1969293" y="2788402"/>
                </a:cubicBezTo>
                <a:cubicBezTo>
                  <a:pt x="1971675" y="2791627"/>
                  <a:pt x="1973659" y="2795224"/>
                  <a:pt x="1975247" y="2799192"/>
                </a:cubicBezTo>
                <a:cubicBezTo>
                  <a:pt x="1979711" y="2794331"/>
                  <a:pt x="1983953" y="2790213"/>
                  <a:pt x="1987971" y="2786840"/>
                </a:cubicBezTo>
                <a:cubicBezTo>
                  <a:pt x="1991990" y="2783466"/>
                  <a:pt x="1995859" y="2780738"/>
                  <a:pt x="1999580" y="2778654"/>
                </a:cubicBezTo>
                <a:cubicBezTo>
                  <a:pt x="2003301" y="2776570"/>
                  <a:pt x="2006922" y="2775057"/>
                  <a:pt x="2010444" y="2774115"/>
                </a:cubicBezTo>
                <a:cubicBezTo>
                  <a:pt x="2013967" y="2773172"/>
                  <a:pt x="2017514" y="2772701"/>
                  <a:pt x="2021086" y="2772701"/>
                </a:cubicBezTo>
                <a:cubicBezTo>
                  <a:pt x="2029718" y="2772701"/>
                  <a:pt x="2036961" y="2774214"/>
                  <a:pt x="2042814" y="2777240"/>
                </a:cubicBezTo>
                <a:cubicBezTo>
                  <a:pt x="2048668" y="2780266"/>
                  <a:pt x="2053406" y="2784310"/>
                  <a:pt x="2057028" y="2789370"/>
                </a:cubicBezTo>
                <a:cubicBezTo>
                  <a:pt x="2060649" y="2794430"/>
                  <a:pt x="2063229" y="2800358"/>
                  <a:pt x="2064767" y="2807155"/>
                </a:cubicBezTo>
                <a:cubicBezTo>
                  <a:pt x="2066304" y="2813951"/>
                  <a:pt x="2067073" y="2821120"/>
                  <a:pt x="2067073" y="2828660"/>
                </a:cubicBezTo>
                <a:lnTo>
                  <a:pt x="2067073" y="2913343"/>
                </a:lnTo>
                <a:cubicBezTo>
                  <a:pt x="2067073" y="2914137"/>
                  <a:pt x="2066875" y="2914807"/>
                  <a:pt x="2066478" y="2915353"/>
                </a:cubicBezTo>
                <a:cubicBezTo>
                  <a:pt x="2066081" y="2915898"/>
                  <a:pt x="2065436" y="2916370"/>
                  <a:pt x="2064543" y="2916766"/>
                </a:cubicBezTo>
                <a:cubicBezTo>
                  <a:pt x="2063650" y="2917163"/>
                  <a:pt x="2062410" y="2917461"/>
                  <a:pt x="2060823" y="2917659"/>
                </a:cubicBezTo>
                <a:cubicBezTo>
                  <a:pt x="2059235" y="2917858"/>
                  <a:pt x="2057251" y="2917957"/>
                  <a:pt x="2054870" y="2917957"/>
                </a:cubicBezTo>
                <a:cubicBezTo>
                  <a:pt x="2052389" y="2917957"/>
                  <a:pt x="2050355" y="2917858"/>
                  <a:pt x="2048768" y="2917659"/>
                </a:cubicBezTo>
                <a:cubicBezTo>
                  <a:pt x="2047180" y="2917461"/>
                  <a:pt x="2045915" y="2917163"/>
                  <a:pt x="2044972" y="2916766"/>
                </a:cubicBezTo>
                <a:cubicBezTo>
                  <a:pt x="2044030" y="2916370"/>
                  <a:pt x="2043360" y="2915898"/>
                  <a:pt x="2042963" y="2915353"/>
                </a:cubicBezTo>
                <a:cubicBezTo>
                  <a:pt x="2042566" y="2914807"/>
                  <a:pt x="2042368" y="2914137"/>
                  <a:pt x="2042368" y="2913343"/>
                </a:cubicBezTo>
                <a:lnTo>
                  <a:pt x="2042368" y="2831935"/>
                </a:lnTo>
                <a:cubicBezTo>
                  <a:pt x="2042368" y="2826279"/>
                  <a:pt x="2041872" y="2821120"/>
                  <a:pt x="2040880" y="2816456"/>
                </a:cubicBezTo>
                <a:cubicBezTo>
                  <a:pt x="2039887" y="2811793"/>
                  <a:pt x="2038300" y="2807775"/>
                  <a:pt x="2036117" y="2804401"/>
                </a:cubicBezTo>
                <a:cubicBezTo>
                  <a:pt x="2033934" y="2801028"/>
                  <a:pt x="2031156" y="2798448"/>
                  <a:pt x="2027783" y="2796662"/>
                </a:cubicBezTo>
                <a:cubicBezTo>
                  <a:pt x="2024409" y="2794876"/>
                  <a:pt x="2020441" y="2793983"/>
                  <a:pt x="2015877" y="2793983"/>
                </a:cubicBezTo>
                <a:cubicBezTo>
                  <a:pt x="2010221" y="2793983"/>
                  <a:pt x="2004541" y="2796166"/>
                  <a:pt x="1998836" y="2800532"/>
                </a:cubicBezTo>
                <a:cubicBezTo>
                  <a:pt x="1993131" y="2804897"/>
                  <a:pt x="1986855" y="2811297"/>
                  <a:pt x="1980009" y="2819731"/>
                </a:cubicBezTo>
                <a:lnTo>
                  <a:pt x="1980009" y="2913343"/>
                </a:lnTo>
                <a:cubicBezTo>
                  <a:pt x="1980009" y="2914137"/>
                  <a:pt x="1979811" y="2914807"/>
                  <a:pt x="1979414" y="2915353"/>
                </a:cubicBezTo>
                <a:cubicBezTo>
                  <a:pt x="1979017" y="2915898"/>
                  <a:pt x="1978347" y="2916370"/>
                  <a:pt x="1977405" y="2916766"/>
                </a:cubicBezTo>
                <a:cubicBezTo>
                  <a:pt x="1976462" y="2917163"/>
                  <a:pt x="1975197" y="2917461"/>
                  <a:pt x="1973609" y="2917659"/>
                </a:cubicBezTo>
                <a:cubicBezTo>
                  <a:pt x="1972022" y="2917858"/>
                  <a:pt x="1970038" y="2917957"/>
                  <a:pt x="1967656" y="2917957"/>
                </a:cubicBezTo>
                <a:cubicBezTo>
                  <a:pt x="1965374" y="2917957"/>
                  <a:pt x="1963415" y="2917858"/>
                  <a:pt x="1961778" y="2917659"/>
                </a:cubicBezTo>
                <a:cubicBezTo>
                  <a:pt x="1960140" y="2917461"/>
                  <a:pt x="1958851" y="2917163"/>
                  <a:pt x="1957908" y="2916766"/>
                </a:cubicBezTo>
                <a:cubicBezTo>
                  <a:pt x="1956966" y="2916370"/>
                  <a:pt x="1956321" y="2915898"/>
                  <a:pt x="1955973" y="2915353"/>
                </a:cubicBezTo>
                <a:cubicBezTo>
                  <a:pt x="1955626" y="2914807"/>
                  <a:pt x="1955452" y="2914137"/>
                  <a:pt x="1955452" y="2913343"/>
                </a:cubicBezTo>
                <a:lnTo>
                  <a:pt x="1955452" y="2831935"/>
                </a:lnTo>
                <a:cubicBezTo>
                  <a:pt x="1955452" y="2826279"/>
                  <a:pt x="1954907" y="2821120"/>
                  <a:pt x="1953815" y="2816456"/>
                </a:cubicBezTo>
                <a:cubicBezTo>
                  <a:pt x="1952724" y="2811793"/>
                  <a:pt x="1951087" y="2807775"/>
                  <a:pt x="1948904" y="2804401"/>
                </a:cubicBezTo>
                <a:cubicBezTo>
                  <a:pt x="1946721" y="2801028"/>
                  <a:pt x="1943968" y="2798448"/>
                  <a:pt x="1940644" y="2796662"/>
                </a:cubicBezTo>
                <a:cubicBezTo>
                  <a:pt x="1937320" y="2794876"/>
                  <a:pt x="1933376" y="2793983"/>
                  <a:pt x="1928812" y="2793983"/>
                </a:cubicBezTo>
                <a:cubicBezTo>
                  <a:pt x="1923157" y="2793983"/>
                  <a:pt x="1917452" y="2796166"/>
                  <a:pt x="1911697" y="2800532"/>
                </a:cubicBezTo>
                <a:cubicBezTo>
                  <a:pt x="1905942" y="2804897"/>
                  <a:pt x="1899691" y="2811297"/>
                  <a:pt x="1892945" y="2819731"/>
                </a:cubicBezTo>
                <a:lnTo>
                  <a:pt x="1892945" y="2913343"/>
                </a:lnTo>
                <a:cubicBezTo>
                  <a:pt x="1892945" y="2914137"/>
                  <a:pt x="1892746" y="2914807"/>
                  <a:pt x="1892349" y="2915353"/>
                </a:cubicBezTo>
                <a:cubicBezTo>
                  <a:pt x="1891952" y="2915898"/>
                  <a:pt x="1891307" y="2916370"/>
                  <a:pt x="1890415" y="2916766"/>
                </a:cubicBezTo>
                <a:cubicBezTo>
                  <a:pt x="1889522" y="2917163"/>
                  <a:pt x="1888281" y="2917461"/>
                  <a:pt x="1886694" y="2917659"/>
                </a:cubicBezTo>
                <a:cubicBezTo>
                  <a:pt x="1885106" y="2917858"/>
                  <a:pt x="1883072" y="2917957"/>
                  <a:pt x="1880592" y="2917957"/>
                </a:cubicBezTo>
                <a:cubicBezTo>
                  <a:pt x="1878211" y="2917957"/>
                  <a:pt x="1876226" y="2917858"/>
                  <a:pt x="1874639" y="2917659"/>
                </a:cubicBezTo>
                <a:cubicBezTo>
                  <a:pt x="1873051" y="2917461"/>
                  <a:pt x="1871786" y="2917163"/>
                  <a:pt x="1870844" y="2916766"/>
                </a:cubicBezTo>
                <a:cubicBezTo>
                  <a:pt x="1869901" y="2916370"/>
                  <a:pt x="1869256" y="2915898"/>
                  <a:pt x="1868909" y="2915353"/>
                </a:cubicBezTo>
                <a:cubicBezTo>
                  <a:pt x="1868562" y="2914807"/>
                  <a:pt x="1868388" y="2914137"/>
                  <a:pt x="1868388" y="2913343"/>
                </a:cubicBezTo>
                <a:lnTo>
                  <a:pt x="1868388" y="2779398"/>
                </a:lnTo>
                <a:cubicBezTo>
                  <a:pt x="1868388" y="2778604"/>
                  <a:pt x="1868537" y="2777935"/>
                  <a:pt x="1868834" y="2777389"/>
                </a:cubicBezTo>
                <a:cubicBezTo>
                  <a:pt x="1869132" y="2776843"/>
                  <a:pt x="1869727" y="2776347"/>
                  <a:pt x="1870620" y="2775901"/>
                </a:cubicBezTo>
                <a:cubicBezTo>
                  <a:pt x="1871513" y="2775454"/>
                  <a:pt x="1872655" y="2775157"/>
                  <a:pt x="1874043" y="2775008"/>
                </a:cubicBezTo>
                <a:cubicBezTo>
                  <a:pt x="1875432" y="2774859"/>
                  <a:pt x="1877268" y="2774785"/>
                  <a:pt x="1879550" y="2774785"/>
                </a:cubicBezTo>
                <a:cubicBezTo>
                  <a:pt x="1881733" y="2774785"/>
                  <a:pt x="1883544" y="2774859"/>
                  <a:pt x="1884982" y="2775008"/>
                </a:cubicBezTo>
                <a:cubicBezTo>
                  <a:pt x="1886421" y="2775157"/>
                  <a:pt x="1887537" y="2775454"/>
                  <a:pt x="1888331" y="2775901"/>
                </a:cubicBezTo>
                <a:cubicBezTo>
                  <a:pt x="1889125" y="2776347"/>
                  <a:pt x="1889695" y="2776843"/>
                  <a:pt x="1890042" y="2777389"/>
                </a:cubicBezTo>
                <a:cubicBezTo>
                  <a:pt x="1890390" y="2777935"/>
                  <a:pt x="1890563" y="2778604"/>
                  <a:pt x="1890563" y="2779398"/>
                </a:cubicBezTo>
                <a:lnTo>
                  <a:pt x="1890563" y="2797109"/>
                </a:lnTo>
                <a:cubicBezTo>
                  <a:pt x="1898104" y="2788675"/>
                  <a:pt x="1905421" y="2782499"/>
                  <a:pt x="1912515" y="2778580"/>
                </a:cubicBezTo>
                <a:cubicBezTo>
                  <a:pt x="1919610" y="2774660"/>
                  <a:pt x="1926778" y="2772701"/>
                  <a:pt x="1934021" y="2772701"/>
                </a:cubicBezTo>
                <a:close/>
                <a:moveTo>
                  <a:pt x="1785937" y="2772701"/>
                </a:moveTo>
                <a:cubicBezTo>
                  <a:pt x="1789509" y="2772701"/>
                  <a:pt x="1793081" y="2772999"/>
                  <a:pt x="1796653" y="2773594"/>
                </a:cubicBezTo>
                <a:cubicBezTo>
                  <a:pt x="1800225" y="2774189"/>
                  <a:pt x="1803449" y="2774933"/>
                  <a:pt x="1806327" y="2775826"/>
                </a:cubicBezTo>
                <a:cubicBezTo>
                  <a:pt x="1809204" y="2776719"/>
                  <a:pt x="1811660" y="2777687"/>
                  <a:pt x="1813694" y="2778728"/>
                </a:cubicBezTo>
                <a:cubicBezTo>
                  <a:pt x="1815728" y="2779770"/>
                  <a:pt x="1817265" y="2780688"/>
                  <a:pt x="1818307" y="2781482"/>
                </a:cubicBezTo>
                <a:cubicBezTo>
                  <a:pt x="1819349" y="2782275"/>
                  <a:pt x="1820044" y="2782970"/>
                  <a:pt x="1820391" y="2783565"/>
                </a:cubicBezTo>
                <a:cubicBezTo>
                  <a:pt x="1820738" y="2784161"/>
                  <a:pt x="1820986" y="2784830"/>
                  <a:pt x="1821135" y="2785575"/>
                </a:cubicBezTo>
                <a:cubicBezTo>
                  <a:pt x="1821284" y="2786319"/>
                  <a:pt x="1821433" y="2787236"/>
                  <a:pt x="1821582" y="2788328"/>
                </a:cubicBezTo>
                <a:cubicBezTo>
                  <a:pt x="1821730" y="2789419"/>
                  <a:pt x="1821805" y="2790759"/>
                  <a:pt x="1821805" y="2792346"/>
                </a:cubicBezTo>
                <a:cubicBezTo>
                  <a:pt x="1821805" y="2794033"/>
                  <a:pt x="1821730" y="2795496"/>
                  <a:pt x="1821582" y="2796737"/>
                </a:cubicBezTo>
                <a:cubicBezTo>
                  <a:pt x="1821433" y="2797977"/>
                  <a:pt x="1821185" y="2798994"/>
                  <a:pt x="1820837" y="2799788"/>
                </a:cubicBezTo>
                <a:cubicBezTo>
                  <a:pt x="1820490" y="2800581"/>
                  <a:pt x="1820068" y="2801152"/>
                  <a:pt x="1819572" y="2801499"/>
                </a:cubicBezTo>
                <a:cubicBezTo>
                  <a:pt x="1819076" y="2801846"/>
                  <a:pt x="1818531" y="2802020"/>
                  <a:pt x="1817935" y="2802020"/>
                </a:cubicBezTo>
                <a:cubicBezTo>
                  <a:pt x="1817042" y="2802020"/>
                  <a:pt x="1815752" y="2801474"/>
                  <a:pt x="1814066" y="2800383"/>
                </a:cubicBezTo>
                <a:cubicBezTo>
                  <a:pt x="1812379" y="2799291"/>
                  <a:pt x="1810196" y="2798126"/>
                  <a:pt x="1807517" y="2796886"/>
                </a:cubicBezTo>
                <a:cubicBezTo>
                  <a:pt x="1804838" y="2795645"/>
                  <a:pt x="1801688" y="2794479"/>
                  <a:pt x="1798067" y="2793388"/>
                </a:cubicBezTo>
                <a:cubicBezTo>
                  <a:pt x="1794445" y="2792297"/>
                  <a:pt x="1790303" y="2791751"/>
                  <a:pt x="1785640" y="2791751"/>
                </a:cubicBezTo>
                <a:cubicBezTo>
                  <a:pt x="1781472" y="2791751"/>
                  <a:pt x="1777801" y="2792222"/>
                  <a:pt x="1774626" y="2793165"/>
                </a:cubicBezTo>
                <a:cubicBezTo>
                  <a:pt x="1771451" y="2794107"/>
                  <a:pt x="1768847" y="2795447"/>
                  <a:pt x="1766813" y="2797183"/>
                </a:cubicBezTo>
                <a:cubicBezTo>
                  <a:pt x="1764779" y="2798919"/>
                  <a:pt x="1763241" y="2800978"/>
                  <a:pt x="1762199" y="2803360"/>
                </a:cubicBezTo>
                <a:cubicBezTo>
                  <a:pt x="1761157" y="2805741"/>
                  <a:pt x="1760636" y="2808320"/>
                  <a:pt x="1760636" y="2811099"/>
                </a:cubicBezTo>
                <a:cubicBezTo>
                  <a:pt x="1760636" y="2814968"/>
                  <a:pt x="1761629" y="2818217"/>
                  <a:pt x="1763613" y="2820847"/>
                </a:cubicBezTo>
                <a:cubicBezTo>
                  <a:pt x="1765597" y="2823476"/>
                  <a:pt x="1768177" y="2825783"/>
                  <a:pt x="1771352" y="2827767"/>
                </a:cubicBezTo>
                <a:cubicBezTo>
                  <a:pt x="1774527" y="2829752"/>
                  <a:pt x="1778149" y="2831538"/>
                  <a:pt x="1782216" y="2833125"/>
                </a:cubicBezTo>
                <a:cubicBezTo>
                  <a:pt x="1786284" y="2834713"/>
                  <a:pt x="1790427" y="2836350"/>
                  <a:pt x="1794644" y="2838036"/>
                </a:cubicBezTo>
                <a:cubicBezTo>
                  <a:pt x="1798860" y="2839723"/>
                  <a:pt x="1803028" y="2841608"/>
                  <a:pt x="1807145" y="2843692"/>
                </a:cubicBezTo>
                <a:cubicBezTo>
                  <a:pt x="1811263" y="2845776"/>
                  <a:pt x="1814909" y="2848306"/>
                  <a:pt x="1818084" y="2851282"/>
                </a:cubicBezTo>
                <a:cubicBezTo>
                  <a:pt x="1821259" y="2854259"/>
                  <a:pt x="1823814" y="2857831"/>
                  <a:pt x="1825749" y="2861998"/>
                </a:cubicBezTo>
                <a:cubicBezTo>
                  <a:pt x="1827683" y="2866165"/>
                  <a:pt x="1828651" y="2871126"/>
                  <a:pt x="1828651" y="2876881"/>
                </a:cubicBezTo>
                <a:cubicBezTo>
                  <a:pt x="1828651" y="2883727"/>
                  <a:pt x="1827386" y="2889829"/>
                  <a:pt x="1824856" y="2895186"/>
                </a:cubicBezTo>
                <a:cubicBezTo>
                  <a:pt x="1822326" y="2900544"/>
                  <a:pt x="1818729" y="2905059"/>
                  <a:pt x="1814066" y="2908730"/>
                </a:cubicBezTo>
                <a:cubicBezTo>
                  <a:pt x="1809402" y="2912401"/>
                  <a:pt x="1803846" y="2915179"/>
                  <a:pt x="1797397" y="2917064"/>
                </a:cubicBezTo>
                <a:cubicBezTo>
                  <a:pt x="1790948" y="2918949"/>
                  <a:pt x="1783854" y="2919892"/>
                  <a:pt x="1776115" y="2919892"/>
                </a:cubicBezTo>
                <a:cubicBezTo>
                  <a:pt x="1771352" y="2919892"/>
                  <a:pt x="1766813" y="2919520"/>
                  <a:pt x="1762497" y="2918776"/>
                </a:cubicBezTo>
                <a:cubicBezTo>
                  <a:pt x="1758181" y="2918032"/>
                  <a:pt x="1754311" y="2917089"/>
                  <a:pt x="1750888" y="2915948"/>
                </a:cubicBezTo>
                <a:cubicBezTo>
                  <a:pt x="1747465" y="2914807"/>
                  <a:pt x="1744563" y="2913616"/>
                  <a:pt x="1742182" y="2912376"/>
                </a:cubicBezTo>
                <a:cubicBezTo>
                  <a:pt x="1739800" y="2911136"/>
                  <a:pt x="1738064" y="2910020"/>
                  <a:pt x="1736973" y="2909027"/>
                </a:cubicBezTo>
                <a:cubicBezTo>
                  <a:pt x="1735881" y="2908035"/>
                  <a:pt x="1735088" y="2906646"/>
                  <a:pt x="1734591" y="2904860"/>
                </a:cubicBezTo>
                <a:cubicBezTo>
                  <a:pt x="1734095" y="2903074"/>
                  <a:pt x="1733847" y="2900643"/>
                  <a:pt x="1733847" y="2897568"/>
                </a:cubicBezTo>
                <a:cubicBezTo>
                  <a:pt x="1733847" y="2895682"/>
                  <a:pt x="1733947" y="2894095"/>
                  <a:pt x="1734145" y="2892805"/>
                </a:cubicBezTo>
                <a:cubicBezTo>
                  <a:pt x="1734344" y="2891515"/>
                  <a:pt x="1734591" y="2890473"/>
                  <a:pt x="1734889" y="2889680"/>
                </a:cubicBezTo>
                <a:cubicBezTo>
                  <a:pt x="1735187" y="2888886"/>
                  <a:pt x="1735609" y="2888315"/>
                  <a:pt x="1736154" y="2887968"/>
                </a:cubicBezTo>
                <a:cubicBezTo>
                  <a:pt x="1736700" y="2887621"/>
                  <a:pt x="1737320" y="2887447"/>
                  <a:pt x="1738015" y="2887447"/>
                </a:cubicBezTo>
                <a:cubicBezTo>
                  <a:pt x="1739106" y="2887447"/>
                  <a:pt x="1740718" y="2888117"/>
                  <a:pt x="1742851" y="2889457"/>
                </a:cubicBezTo>
                <a:cubicBezTo>
                  <a:pt x="1744985" y="2890796"/>
                  <a:pt x="1747614" y="2892259"/>
                  <a:pt x="1750739" y="2893847"/>
                </a:cubicBezTo>
                <a:cubicBezTo>
                  <a:pt x="1753865" y="2895434"/>
                  <a:pt x="1757561" y="2896898"/>
                  <a:pt x="1761827" y="2898237"/>
                </a:cubicBezTo>
                <a:cubicBezTo>
                  <a:pt x="1766093" y="2899577"/>
                  <a:pt x="1771005" y="2900247"/>
                  <a:pt x="1776561" y="2900247"/>
                </a:cubicBezTo>
                <a:cubicBezTo>
                  <a:pt x="1780728" y="2900247"/>
                  <a:pt x="1784498" y="2899800"/>
                  <a:pt x="1787872" y="2898907"/>
                </a:cubicBezTo>
                <a:cubicBezTo>
                  <a:pt x="1791245" y="2898014"/>
                  <a:pt x="1794172" y="2896699"/>
                  <a:pt x="1796653" y="2894963"/>
                </a:cubicBezTo>
                <a:cubicBezTo>
                  <a:pt x="1799133" y="2893227"/>
                  <a:pt x="1801043" y="2891019"/>
                  <a:pt x="1802383" y="2888340"/>
                </a:cubicBezTo>
                <a:cubicBezTo>
                  <a:pt x="1803722" y="2885661"/>
                  <a:pt x="1804392" y="2882486"/>
                  <a:pt x="1804392" y="2878815"/>
                </a:cubicBezTo>
                <a:cubicBezTo>
                  <a:pt x="1804392" y="2875045"/>
                  <a:pt x="1803425" y="2871870"/>
                  <a:pt x="1801490" y="2869290"/>
                </a:cubicBezTo>
                <a:cubicBezTo>
                  <a:pt x="1799555" y="2866711"/>
                  <a:pt x="1797000" y="2864429"/>
                  <a:pt x="1793825" y="2862444"/>
                </a:cubicBezTo>
                <a:cubicBezTo>
                  <a:pt x="1790650" y="2860460"/>
                  <a:pt x="1787078" y="2858699"/>
                  <a:pt x="1783109" y="2857161"/>
                </a:cubicBezTo>
                <a:cubicBezTo>
                  <a:pt x="1779141" y="2855623"/>
                  <a:pt x="1775048" y="2854011"/>
                  <a:pt x="1770831" y="2852324"/>
                </a:cubicBezTo>
                <a:cubicBezTo>
                  <a:pt x="1766614" y="2850637"/>
                  <a:pt x="1762497" y="2848727"/>
                  <a:pt x="1758478" y="2846594"/>
                </a:cubicBezTo>
                <a:cubicBezTo>
                  <a:pt x="1754460" y="2844461"/>
                  <a:pt x="1750863" y="2841856"/>
                  <a:pt x="1747688" y="2838781"/>
                </a:cubicBezTo>
                <a:cubicBezTo>
                  <a:pt x="1744513" y="2835705"/>
                  <a:pt x="1741958" y="2832034"/>
                  <a:pt x="1740024" y="2827767"/>
                </a:cubicBezTo>
                <a:cubicBezTo>
                  <a:pt x="1738089" y="2823501"/>
                  <a:pt x="1737122" y="2818391"/>
                  <a:pt x="1737122" y="2812438"/>
                </a:cubicBezTo>
                <a:cubicBezTo>
                  <a:pt x="1737122" y="2807179"/>
                  <a:pt x="1738139" y="2802144"/>
                  <a:pt x="1740173" y="2797332"/>
                </a:cubicBezTo>
                <a:cubicBezTo>
                  <a:pt x="1742207" y="2792520"/>
                  <a:pt x="1745258" y="2788303"/>
                  <a:pt x="1749325" y="2784682"/>
                </a:cubicBezTo>
                <a:cubicBezTo>
                  <a:pt x="1753393" y="2781060"/>
                  <a:pt x="1758478" y="2778158"/>
                  <a:pt x="1764580" y="2775975"/>
                </a:cubicBezTo>
                <a:cubicBezTo>
                  <a:pt x="1770682" y="2773792"/>
                  <a:pt x="1777801" y="2772701"/>
                  <a:pt x="1785937" y="2772701"/>
                </a:cubicBezTo>
                <a:close/>
                <a:moveTo>
                  <a:pt x="1076027" y="2772701"/>
                </a:moveTo>
                <a:cubicBezTo>
                  <a:pt x="1086544" y="2772701"/>
                  <a:pt x="1095499" y="2774388"/>
                  <a:pt x="1102890" y="2777761"/>
                </a:cubicBezTo>
                <a:cubicBezTo>
                  <a:pt x="1110282" y="2781135"/>
                  <a:pt x="1116359" y="2785674"/>
                  <a:pt x="1121122" y="2791379"/>
                </a:cubicBezTo>
                <a:cubicBezTo>
                  <a:pt x="1125884" y="2797084"/>
                  <a:pt x="1129382" y="2803781"/>
                  <a:pt x="1131614" y="2811471"/>
                </a:cubicBezTo>
                <a:cubicBezTo>
                  <a:pt x="1133847" y="2819160"/>
                  <a:pt x="1134963" y="2827370"/>
                  <a:pt x="1134963" y="2836102"/>
                </a:cubicBezTo>
                <a:lnTo>
                  <a:pt x="1134963" y="2840567"/>
                </a:lnTo>
                <a:cubicBezTo>
                  <a:pt x="1134963" y="2844436"/>
                  <a:pt x="1133991" y="2847189"/>
                  <a:pt x="1132048" y="2848827"/>
                </a:cubicBezTo>
                <a:cubicBezTo>
                  <a:pt x="1130105" y="2850464"/>
                  <a:pt x="1127887" y="2851282"/>
                  <a:pt x="1125394" y="2851282"/>
                </a:cubicBezTo>
                <a:lnTo>
                  <a:pt x="1037183" y="2851282"/>
                </a:lnTo>
                <a:cubicBezTo>
                  <a:pt x="1037183" y="2858724"/>
                  <a:pt x="1037930" y="2865421"/>
                  <a:pt x="1039426" y="2871374"/>
                </a:cubicBezTo>
                <a:cubicBezTo>
                  <a:pt x="1040921" y="2877327"/>
                  <a:pt x="1043414" y="2882437"/>
                  <a:pt x="1046903" y="2886703"/>
                </a:cubicBezTo>
                <a:cubicBezTo>
                  <a:pt x="1050393" y="2890970"/>
                  <a:pt x="1054929" y="2894244"/>
                  <a:pt x="1060513" y="2896526"/>
                </a:cubicBezTo>
                <a:cubicBezTo>
                  <a:pt x="1066096" y="2898808"/>
                  <a:pt x="1072926" y="2899949"/>
                  <a:pt x="1081001" y="2899949"/>
                </a:cubicBezTo>
                <a:cubicBezTo>
                  <a:pt x="1087382" y="2899949"/>
                  <a:pt x="1093065" y="2899428"/>
                  <a:pt x="1098050" y="2898386"/>
                </a:cubicBezTo>
                <a:cubicBezTo>
                  <a:pt x="1103035" y="2897344"/>
                  <a:pt x="1107347" y="2896179"/>
                  <a:pt x="1110987" y="2894889"/>
                </a:cubicBezTo>
                <a:cubicBezTo>
                  <a:pt x="1114626" y="2893599"/>
                  <a:pt x="1117617" y="2892433"/>
                  <a:pt x="1119960" y="2891391"/>
                </a:cubicBezTo>
                <a:cubicBezTo>
                  <a:pt x="1122304" y="2890350"/>
                  <a:pt x="1124074" y="2889829"/>
                  <a:pt x="1125271" y="2889829"/>
                </a:cubicBezTo>
                <a:cubicBezTo>
                  <a:pt x="1125968" y="2889829"/>
                  <a:pt x="1126591" y="2890002"/>
                  <a:pt x="1127139" y="2890350"/>
                </a:cubicBezTo>
                <a:cubicBezTo>
                  <a:pt x="1127687" y="2890697"/>
                  <a:pt x="1128111" y="2891218"/>
                  <a:pt x="1128410" y="2891912"/>
                </a:cubicBezTo>
                <a:cubicBezTo>
                  <a:pt x="1128709" y="2892607"/>
                  <a:pt x="1128934" y="2893574"/>
                  <a:pt x="1129083" y="2894814"/>
                </a:cubicBezTo>
                <a:cubicBezTo>
                  <a:pt x="1129233" y="2896055"/>
                  <a:pt x="1129307" y="2897568"/>
                  <a:pt x="1129307" y="2899354"/>
                </a:cubicBezTo>
                <a:cubicBezTo>
                  <a:pt x="1129307" y="2900643"/>
                  <a:pt x="1129258" y="2901760"/>
                  <a:pt x="1129159" y="2902702"/>
                </a:cubicBezTo>
                <a:cubicBezTo>
                  <a:pt x="1129060" y="2903645"/>
                  <a:pt x="1128935" y="2904488"/>
                  <a:pt x="1128787" y="2905232"/>
                </a:cubicBezTo>
                <a:cubicBezTo>
                  <a:pt x="1128638" y="2905976"/>
                  <a:pt x="1128390" y="2906646"/>
                  <a:pt x="1128042" y="2907241"/>
                </a:cubicBezTo>
                <a:cubicBezTo>
                  <a:pt x="1127695" y="2907837"/>
                  <a:pt x="1127249" y="2908407"/>
                  <a:pt x="1126703" y="2908953"/>
                </a:cubicBezTo>
                <a:cubicBezTo>
                  <a:pt x="1126157" y="2909499"/>
                  <a:pt x="1124545" y="2910392"/>
                  <a:pt x="1121866" y="2911632"/>
                </a:cubicBezTo>
                <a:cubicBezTo>
                  <a:pt x="1119187" y="2912872"/>
                  <a:pt x="1115714" y="2914088"/>
                  <a:pt x="1111448" y="2915278"/>
                </a:cubicBezTo>
                <a:cubicBezTo>
                  <a:pt x="1107182" y="2916469"/>
                  <a:pt x="1102246" y="2917535"/>
                  <a:pt x="1096640" y="2918478"/>
                </a:cubicBezTo>
                <a:cubicBezTo>
                  <a:pt x="1091034" y="2919421"/>
                  <a:pt x="1085056" y="2919892"/>
                  <a:pt x="1078706" y="2919892"/>
                </a:cubicBezTo>
                <a:cubicBezTo>
                  <a:pt x="1067693" y="2919892"/>
                  <a:pt x="1058044" y="2918354"/>
                  <a:pt x="1049759" y="2915278"/>
                </a:cubicBezTo>
                <a:cubicBezTo>
                  <a:pt x="1041474" y="2912202"/>
                  <a:pt x="1034504" y="2907638"/>
                  <a:pt x="1028848" y="2901586"/>
                </a:cubicBezTo>
                <a:cubicBezTo>
                  <a:pt x="1023193" y="2895534"/>
                  <a:pt x="1018927" y="2887943"/>
                  <a:pt x="1016049" y="2878815"/>
                </a:cubicBezTo>
                <a:cubicBezTo>
                  <a:pt x="1013172" y="2869687"/>
                  <a:pt x="1011733" y="2859071"/>
                  <a:pt x="1011733" y="2846966"/>
                </a:cubicBezTo>
                <a:cubicBezTo>
                  <a:pt x="1011733" y="2835457"/>
                  <a:pt x="1013222" y="2825113"/>
                  <a:pt x="1016198" y="2815936"/>
                </a:cubicBezTo>
                <a:cubicBezTo>
                  <a:pt x="1019175" y="2806758"/>
                  <a:pt x="1023466" y="2798969"/>
                  <a:pt x="1029072" y="2792569"/>
                </a:cubicBezTo>
                <a:cubicBezTo>
                  <a:pt x="1034678" y="2786170"/>
                  <a:pt x="1041449" y="2781259"/>
                  <a:pt x="1049387" y="2777836"/>
                </a:cubicBezTo>
                <a:cubicBezTo>
                  <a:pt x="1057324" y="2774412"/>
                  <a:pt x="1066204" y="2772701"/>
                  <a:pt x="1076027" y="2772701"/>
                </a:cubicBezTo>
                <a:close/>
                <a:moveTo>
                  <a:pt x="599777" y="2772701"/>
                </a:moveTo>
                <a:cubicBezTo>
                  <a:pt x="610294" y="2772701"/>
                  <a:pt x="619249" y="2774388"/>
                  <a:pt x="626641" y="2777761"/>
                </a:cubicBezTo>
                <a:cubicBezTo>
                  <a:pt x="634032" y="2781135"/>
                  <a:pt x="640110" y="2785674"/>
                  <a:pt x="644872" y="2791379"/>
                </a:cubicBezTo>
                <a:cubicBezTo>
                  <a:pt x="649634" y="2797084"/>
                  <a:pt x="653132" y="2803781"/>
                  <a:pt x="655365" y="2811471"/>
                </a:cubicBezTo>
                <a:cubicBezTo>
                  <a:pt x="657597" y="2819160"/>
                  <a:pt x="658713" y="2827370"/>
                  <a:pt x="658713" y="2836102"/>
                </a:cubicBezTo>
                <a:lnTo>
                  <a:pt x="658713" y="2840567"/>
                </a:lnTo>
                <a:cubicBezTo>
                  <a:pt x="658713" y="2844436"/>
                  <a:pt x="657742" y="2847189"/>
                  <a:pt x="655798" y="2848827"/>
                </a:cubicBezTo>
                <a:cubicBezTo>
                  <a:pt x="653855" y="2850464"/>
                  <a:pt x="651637" y="2851282"/>
                  <a:pt x="649144" y="2851282"/>
                </a:cubicBezTo>
                <a:lnTo>
                  <a:pt x="560933" y="2851282"/>
                </a:lnTo>
                <a:cubicBezTo>
                  <a:pt x="560933" y="2858724"/>
                  <a:pt x="561680" y="2865421"/>
                  <a:pt x="563176" y="2871374"/>
                </a:cubicBezTo>
                <a:cubicBezTo>
                  <a:pt x="564671" y="2877327"/>
                  <a:pt x="567163" y="2882437"/>
                  <a:pt x="570653" y="2886703"/>
                </a:cubicBezTo>
                <a:cubicBezTo>
                  <a:pt x="574143" y="2890970"/>
                  <a:pt x="578680" y="2894244"/>
                  <a:pt x="584263" y="2896526"/>
                </a:cubicBezTo>
                <a:cubicBezTo>
                  <a:pt x="589846" y="2898808"/>
                  <a:pt x="596676" y="2899949"/>
                  <a:pt x="604752" y="2899949"/>
                </a:cubicBezTo>
                <a:cubicBezTo>
                  <a:pt x="611132" y="2899949"/>
                  <a:pt x="616815" y="2899428"/>
                  <a:pt x="621800" y="2898386"/>
                </a:cubicBezTo>
                <a:cubicBezTo>
                  <a:pt x="626785" y="2897344"/>
                  <a:pt x="631098" y="2896179"/>
                  <a:pt x="634736" y="2894889"/>
                </a:cubicBezTo>
                <a:cubicBezTo>
                  <a:pt x="638376" y="2893599"/>
                  <a:pt x="641367" y="2892433"/>
                  <a:pt x="643711" y="2891391"/>
                </a:cubicBezTo>
                <a:cubicBezTo>
                  <a:pt x="646054" y="2890350"/>
                  <a:pt x="647824" y="2889829"/>
                  <a:pt x="649020" y="2889829"/>
                </a:cubicBezTo>
                <a:cubicBezTo>
                  <a:pt x="649718" y="2889829"/>
                  <a:pt x="650341" y="2890002"/>
                  <a:pt x="650889" y="2890350"/>
                </a:cubicBezTo>
                <a:cubicBezTo>
                  <a:pt x="651437" y="2890697"/>
                  <a:pt x="651861" y="2891218"/>
                  <a:pt x="652160" y="2891912"/>
                </a:cubicBezTo>
                <a:cubicBezTo>
                  <a:pt x="652459" y="2892607"/>
                  <a:pt x="652683" y="2893574"/>
                  <a:pt x="652833" y="2894814"/>
                </a:cubicBezTo>
                <a:cubicBezTo>
                  <a:pt x="652983" y="2896055"/>
                  <a:pt x="653057" y="2897568"/>
                  <a:pt x="653057" y="2899354"/>
                </a:cubicBezTo>
                <a:cubicBezTo>
                  <a:pt x="653057" y="2900643"/>
                  <a:pt x="653008" y="2901760"/>
                  <a:pt x="652909" y="2902702"/>
                </a:cubicBezTo>
                <a:cubicBezTo>
                  <a:pt x="652810" y="2903645"/>
                  <a:pt x="652685" y="2904488"/>
                  <a:pt x="652537" y="2905232"/>
                </a:cubicBezTo>
                <a:cubicBezTo>
                  <a:pt x="652388" y="2905976"/>
                  <a:pt x="652140" y="2906646"/>
                  <a:pt x="651792" y="2907241"/>
                </a:cubicBezTo>
                <a:cubicBezTo>
                  <a:pt x="651445" y="2907837"/>
                  <a:pt x="650999" y="2908407"/>
                  <a:pt x="650453" y="2908953"/>
                </a:cubicBezTo>
                <a:cubicBezTo>
                  <a:pt x="649907" y="2909499"/>
                  <a:pt x="648295" y="2910392"/>
                  <a:pt x="645616" y="2911632"/>
                </a:cubicBezTo>
                <a:cubicBezTo>
                  <a:pt x="642937" y="2912872"/>
                  <a:pt x="639464" y="2914088"/>
                  <a:pt x="635198" y="2915278"/>
                </a:cubicBezTo>
                <a:cubicBezTo>
                  <a:pt x="630932" y="2916469"/>
                  <a:pt x="625995" y="2917535"/>
                  <a:pt x="620390" y="2918478"/>
                </a:cubicBezTo>
                <a:cubicBezTo>
                  <a:pt x="614784" y="2919421"/>
                  <a:pt x="608806" y="2919892"/>
                  <a:pt x="602456" y="2919892"/>
                </a:cubicBezTo>
                <a:cubicBezTo>
                  <a:pt x="591443" y="2919892"/>
                  <a:pt x="581794" y="2918354"/>
                  <a:pt x="573509" y="2915278"/>
                </a:cubicBezTo>
                <a:cubicBezTo>
                  <a:pt x="565224" y="2912202"/>
                  <a:pt x="558254" y="2907638"/>
                  <a:pt x="552599" y="2901586"/>
                </a:cubicBezTo>
                <a:cubicBezTo>
                  <a:pt x="546943" y="2895534"/>
                  <a:pt x="542677" y="2887943"/>
                  <a:pt x="539799" y="2878815"/>
                </a:cubicBezTo>
                <a:cubicBezTo>
                  <a:pt x="536922" y="2869687"/>
                  <a:pt x="535483" y="2859071"/>
                  <a:pt x="535483" y="2846966"/>
                </a:cubicBezTo>
                <a:cubicBezTo>
                  <a:pt x="535483" y="2835457"/>
                  <a:pt x="536971" y="2825113"/>
                  <a:pt x="539948" y="2815936"/>
                </a:cubicBezTo>
                <a:cubicBezTo>
                  <a:pt x="542925" y="2806758"/>
                  <a:pt x="547216" y="2798969"/>
                  <a:pt x="552822" y="2792569"/>
                </a:cubicBezTo>
                <a:cubicBezTo>
                  <a:pt x="558428" y="2786170"/>
                  <a:pt x="565199" y="2781259"/>
                  <a:pt x="573137" y="2777836"/>
                </a:cubicBezTo>
                <a:cubicBezTo>
                  <a:pt x="581074" y="2774412"/>
                  <a:pt x="589954" y="2772701"/>
                  <a:pt x="599777" y="2772701"/>
                </a:cubicBezTo>
                <a:close/>
                <a:moveTo>
                  <a:pt x="316259" y="2772701"/>
                </a:moveTo>
                <a:cubicBezTo>
                  <a:pt x="325884" y="2772701"/>
                  <a:pt x="334069" y="2773792"/>
                  <a:pt x="340816" y="2775975"/>
                </a:cubicBezTo>
                <a:cubicBezTo>
                  <a:pt x="347563" y="2778158"/>
                  <a:pt x="353020" y="2781358"/>
                  <a:pt x="357187" y="2785575"/>
                </a:cubicBezTo>
                <a:cubicBezTo>
                  <a:pt x="361354" y="2789791"/>
                  <a:pt x="364380" y="2795025"/>
                  <a:pt x="366266" y="2801276"/>
                </a:cubicBezTo>
                <a:cubicBezTo>
                  <a:pt x="368151" y="2807527"/>
                  <a:pt x="369094" y="2814819"/>
                  <a:pt x="369094" y="2823154"/>
                </a:cubicBezTo>
                <a:lnTo>
                  <a:pt x="369094" y="2913492"/>
                </a:lnTo>
                <a:cubicBezTo>
                  <a:pt x="369094" y="2914683"/>
                  <a:pt x="368696" y="2915576"/>
                  <a:pt x="367903" y="2916171"/>
                </a:cubicBezTo>
                <a:cubicBezTo>
                  <a:pt x="367109" y="2916766"/>
                  <a:pt x="366017" y="2917213"/>
                  <a:pt x="364629" y="2917511"/>
                </a:cubicBezTo>
                <a:cubicBezTo>
                  <a:pt x="363240" y="2917808"/>
                  <a:pt x="361205" y="2917957"/>
                  <a:pt x="358527" y="2917957"/>
                </a:cubicBezTo>
                <a:cubicBezTo>
                  <a:pt x="355947" y="2917957"/>
                  <a:pt x="353888" y="2917808"/>
                  <a:pt x="352351" y="2917511"/>
                </a:cubicBezTo>
                <a:cubicBezTo>
                  <a:pt x="350813" y="2917213"/>
                  <a:pt x="349696" y="2916766"/>
                  <a:pt x="349002" y="2916171"/>
                </a:cubicBezTo>
                <a:cubicBezTo>
                  <a:pt x="348307" y="2915576"/>
                  <a:pt x="347960" y="2914683"/>
                  <a:pt x="347960" y="2913492"/>
                </a:cubicBezTo>
                <a:lnTo>
                  <a:pt x="347960" y="2900098"/>
                </a:lnTo>
                <a:cubicBezTo>
                  <a:pt x="342106" y="2906349"/>
                  <a:pt x="335582" y="2911210"/>
                  <a:pt x="328389" y="2914683"/>
                </a:cubicBezTo>
                <a:cubicBezTo>
                  <a:pt x="321196" y="2918156"/>
                  <a:pt x="313581" y="2919892"/>
                  <a:pt x="305544" y="2919892"/>
                </a:cubicBezTo>
                <a:cubicBezTo>
                  <a:pt x="298499" y="2919892"/>
                  <a:pt x="292124" y="2918974"/>
                  <a:pt x="286419" y="2917139"/>
                </a:cubicBezTo>
                <a:cubicBezTo>
                  <a:pt x="280715" y="2915303"/>
                  <a:pt x="275852" y="2912649"/>
                  <a:pt x="271834" y="2909176"/>
                </a:cubicBezTo>
                <a:cubicBezTo>
                  <a:pt x="267816" y="2905704"/>
                  <a:pt x="264691" y="2901437"/>
                  <a:pt x="262458" y="2896377"/>
                </a:cubicBezTo>
                <a:cubicBezTo>
                  <a:pt x="260226" y="2891317"/>
                  <a:pt x="259109" y="2885562"/>
                  <a:pt x="259109" y="2879113"/>
                </a:cubicBezTo>
                <a:cubicBezTo>
                  <a:pt x="259109" y="2871572"/>
                  <a:pt x="260648" y="2865024"/>
                  <a:pt x="263723" y="2859468"/>
                </a:cubicBezTo>
                <a:cubicBezTo>
                  <a:pt x="266799" y="2853911"/>
                  <a:pt x="271214" y="2849298"/>
                  <a:pt x="276969" y="2845627"/>
                </a:cubicBezTo>
                <a:cubicBezTo>
                  <a:pt x="282723" y="2841956"/>
                  <a:pt x="289768" y="2839202"/>
                  <a:pt x="298102" y="2837367"/>
                </a:cubicBezTo>
                <a:cubicBezTo>
                  <a:pt x="306437" y="2835531"/>
                  <a:pt x="315813" y="2834613"/>
                  <a:pt x="326231" y="2834613"/>
                </a:cubicBezTo>
                <a:lnTo>
                  <a:pt x="344686" y="2834613"/>
                </a:lnTo>
                <a:lnTo>
                  <a:pt x="344686" y="2824195"/>
                </a:lnTo>
                <a:cubicBezTo>
                  <a:pt x="344686" y="2819036"/>
                  <a:pt x="344140" y="2814472"/>
                  <a:pt x="343049" y="2810503"/>
                </a:cubicBezTo>
                <a:cubicBezTo>
                  <a:pt x="341957" y="2806534"/>
                  <a:pt x="340196" y="2803235"/>
                  <a:pt x="337765" y="2800606"/>
                </a:cubicBezTo>
                <a:cubicBezTo>
                  <a:pt x="335334" y="2797977"/>
                  <a:pt x="332184" y="2795993"/>
                  <a:pt x="328314" y="2794653"/>
                </a:cubicBezTo>
                <a:cubicBezTo>
                  <a:pt x="324445" y="2793314"/>
                  <a:pt x="319682" y="2792644"/>
                  <a:pt x="314027" y="2792644"/>
                </a:cubicBezTo>
                <a:cubicBezTo>
                  <a:pt x="307975" y="2792644"/>
                  <a:pt x="302543" y="2793363"/>
                  <a:pt x="297730" y="2794802"/>
                </a:cubicBezTo>
                <a:cubicBezTo>
                  <a:pt x="292918" y="2796241"/>
                  <a:pt x="288701" y="2797828"/>
                  <a:pt x="285080" y="2799564"/>
                </a:cubicBezTo>
                <a:cubicBezTo>
                  <a:pt x="281459" y="2801301"/>
                  <a:pt x="278432" y="2802888"/>
                  <a:pt x="276001" y="2804327"/>
                </a:cubicBezTo>
                <a:cubicBezTo>
                  <a:pt x="273570" y="2805766"/>
                  <a:pt x="271760" y="2806485"/>
                  <a:pt x="270569" y="2806485"/>
                </a:cubicBezTo>
                <a:cubicBezTo>
                  <a:pt x="269776" y="2806485"/>
                  <a:pt x="269081" y="2806287"/>
                  <a:pt x="268485" y="2805890"/>
                </a:cubicBezTo>
                <a:cubicBezTo>
                  <a:pt x="267890" y="2805493"/>
                  <a:pt x="267370" y="2804897"/>
                  <a:pt x="266923" y="2804104"/>
                </a:cubicBezTo>
                <a:cubicBezTo>
                  <a:pt x="266477" y="2803310"/>
                  <a:pt x="266154" y="2802293"/>
                  <a:pt x="265955" y="2801053"/>
                </a:cubicBezTo>
                <a:cubicBezTo>
                  <a:pt x="265757" y="2799812"/>
                  <a:pt x="265658" y="2798448"/>
                  <a:pt x="265658" y="2796960"/>
                </a:cubicBezTo>
                <a:cubicBezTo>
                  <a:pt x="265658" y="2794479"/>
                  <a:pt x="265831" y="2792520"/>
                  <a:pt x="266179" y="2791081"/>
                </a:cubicBezTo>
                <a:cubicBezTo>
                  <a:pt x="266526" y="2789642"/>
                  <a:pt x="267370" y="2788278"/>
                  <a:pt x="268709" y="2786988"/>
                </a:cubicBezTo>
                <a:cubicBezTo>
                  <a:pt x="270048" y="2785699"/>
                  <a:pt x="272355" y="2784185"/>
                  <a:pt x="275630" y="2782449"/>
                </a:cubicBezTo>
                <a:cubicBezTo>
                  <a:pt x="278904" y="2780713"/>
                  <a:pt x="282674" y="2779125"/>
                  <a:pt x="286940" y="2777687"/>
                </a:cubicBezTo>
                <a:cubicBezTo>
                  <a:pt x="291207" y="2776248"/>
                  <a:pt x="295870" y="2775057"/>
                  <a:pt x="300930" y="2774115"/>
                </a:cubicBezTo>
                <a:cubicBezTo>
                  <a:pt x="305991" y="2773172"/>
                  <a:pt x="311100" y="2772701"/>
                  <a:pt x="316259" y="2772701"/>
                </a:cubicBezTo>
                <a:close/>
                <a:moveTo>
                  <a:pt x="86171" y="2772701"/>
                </a:moveTo>
                <a:cubicBezTo>
                  <a:pt x="91727" y="2772701"/>
                  <a:pt x="96713" y="2773346"/>
                  <a:pt x="101128" y="2774636"/>
                </a:cubicBezTo>
                <a:cubicBezTo>
                  <a:pt x="105544" y="2775926"/>
                  <a:pt x="109438" y="2777736"/>
                  <a:pt x="112811" y="2780068"/>
                </a:cubicBezTo>
                <a:cubicBezTo>
                  <a:pt x="116185" y="2782399"/>
                  <a:pt x="119062" y="2785178"/>
                  <a:pt x="121444" y="2788402"/>
                </a:cubicBezTo>
                <a:cubicBezTo>
                  <a:pt x="123825" y="2791627"/>
                  <a:pt x="125809" y="2795224"/>
                  <a:pt x="127397" y="2799192"/>
                </a:cubicBezTo>
                <a:cubicBezTo>
                  <a:pt x="131862" y="2794331"/>
                  <a:pt x="136103" y="2790213"/>
                  <a:pt x="140122" y="2786840"/>
                </a:cubicBezTo>
                <a:cubicBezTo>
                  <a:pt x="144140" y="2783466"/>
                  <a:pt x="148009" y="2780738"/>
                  <a:pt x="151730" y="2778654"/>
                </a:cubicBezTo>
                <a:cubicBezTo>
                  <a:pt x="155451" y="2776570"/>
                  <a:pt x="159072" y="2775057"/>
                  <a:pt x="162594" y="2774115"/>
                </a:cubicBezTo>
                <a:cubicBezTo>
                  <a:pt x="166117" y="2773172"/>
                  <a:pt x="169664" y="2772701"/>
                  <a:pt x="173236" y="2772701"/>
                </a:cubicBezTo>
                <a:cubicBezTo>
                  <a:pt x="181868" y="2772701"/>
                  <a:pt x="189111" y="2774214"/>
                  <a:pt x="194964" y="2777240"/>
                </a:cubicBezTo>
                <a:cubicBezTo>
                  <a:pt x="200819" y="2780266"/>
                  <a:pt x="205556" y="2784310"/>
                  <a:pt x="209178" y="2789370"/>
                </a:cubicBezTo>
                <a:cubicBezTo>
                  <a:pt x="212799" y="2794430"/>
                  <a:pt x="215379" y="2800358"/>
                  <a:pt x="216917" y="2807155"/>
                </a:cubicBezTo>
                <a:cubicBezTo>
                  <a:pt x="218455" y="2813951"/>
                  <a:pt x="219224" y="2821120"/>
                  <a:pt x="219224" y="2828660"/>
                </a:cubicBezTo>
                <a:lnTo>
                  <a:pt x="219224" y="2913343"/>
                </a:lnTo>
                <a:cubicBezTo>
                  <a:pt x="219224" y="2914137"/>
                  <a:pt x="219025" y="2914807"/>
                  <a:pt x="218628" y="2915353"/>
                </a:cubicBezTo>
                <a:cubicBezTo>
                  <a:pt x="218231" y="2915898"/>
                  <a:pt x="217587" y="2916370"/>
                  <a:pt x="216694" y="2916766"/>
                </a:cubicBezTo>
                <a:cubicBezTo>
                  <a:pt x="215801" y="2917163"/>
                  <a:pt x="214560" y="2917461"/>
                  <a:pt x="212973" y="2917659"/>
                </a:cubicBezTo>
                <a:cubicBezTo>
                  <a:pt x="211385" y="2917858"/>
                  <a:pt x="209401" y="2917957"/>
                  <a:pt x="207020" y="2917957"/>
                </a:cubicBezTo>
                <a:cubicBezTo>
                  <a:pt x="204539" y="2917957"/>
                  <a:pt x="202506" y="2917858"/>
                  <a:pt x="200918" y="2917659"/>
                </a:cubicBezTo>
                <a:cubicBezTo>
                  <a:pt x="199330" y="2917461"/>
                  <a:pt x="198065" y="2917163"/>
                  <a:pt x="197123" y="2916766"/>
                </a:cubicBezTo>
                <a:cubicBezTo>
                  <a:pt x="196180" y="2916370"/>
                  <a:pt x="195510" y="2915898"/>
                  <a:pt x="195113" y="2915353"/>
                </a:cubicBezTo>
                <a:cubicBezTo>
                  <a:pt x="194717" y="2914807"/>
                  <a:pt x="194518" y="2914137"/>
                  <a:pt x="194518" y="2913343"/>
                </a:cubicBezTo>
                <a:lnTo>
                  <a:pt x="194518" y="2831935"/>
                </a:lnTo>
                <a:cubicBezTo>
                  <a:pt x="194518" y="2826279"/>
                  <a:pt x="194022" y="2821120"/>
                  <a:pt x="193030" y="2816456"/>
                </a:cubicBezTo>
                <a:cubicBezTo>
                  <a:pt x="192038" y="2811793"/>
                  <a:pt x="190450" y="2807775"/>
                  <a:pt x="188267" y="2804401"/>
                </a:cubicBezTo>
                <a:cubicBezTo>
                  <a:pt x="186084" y="2801028"/>
                  <a:pt x="183306" y="2798448"/>
                  <a:pt x="179933" y="2796662"/>
                </a:cubicBezTo>
                <a:cubicBezTo>
                  <a:pt x="176559" y="2794876"/>
                  <a:pt x="172591" y="2793983"/>
                  <a:pt x="168027" y="2793983"/>
                </a:cubicBezTo>
                <a:cubicBezTo>
                  <a:pt x="162371" y="2793983"/>
                  <a:pt x="156691" y="2796166"/>
                  <a:pt x="150986" y="2800532"/>
                </a:cubicBezTo>
                <a:cubicBezTo>
                  <a:pt x="145281" y="2804897"/>
                  <a:pt x="139005" y="2811297"/>
                  <a:pt x="132159" y="2819731"/>
                </a:cubicBezTo>
                <a:lnTo>
                  <a:pt x="132159" y="2913343"/>
                </a:lnTo>
                <a:cubicBezTo>
                  <a:pt x="132159" y="2914137"/>
                  <a:pt x="131960" y="2914807"/>
                  <a:pt x="131564" y="2915353"/>
                </a:cubicBezTo>
                <a:cubicBezTo>
                  <a:pt x="131167" y="2915898"/>
                  <a:pt x="130497" y="2916370"/>
                  <a:pt x="129554" y="2916766"/>
                </a:cubicBezTo>
                <a:cubicBezTo>
                  <a:pt x="128612" y="2917163"/>
                  <a:pt x="127347" y="2917461"/>
                  <a:pt x="125760" y="2917659"/>
                </a:cubicBezTo>
                <a:cubicBezTo>
                  <a:pt x="124172" y="2917858"/>
                  <a:pt x="122188" y="2917957"/>
                  <a:pt x="119807" y="2917957"/>
                </a:cubicBezTo>
                <a:cubicBezTo>
                  <a:pt x="117525" y="2917957"/>
                  <a:pt x="115565" y="2917858"/>
                  <a:pt x="113928" y="2917659"/>
                </a:cubicBezTo>
                <a:cubicBezTo>
                  <a:pt x="112291" y="2917461"/>
                  <a:pt x="111001" y="2917163"/>
                  <a:pt x="110058" y="2916766"/>
                </a:cubicBezTo>
                <a:cubicBezTo>
                  <a:pt x="109115" y="2916370"/>
                  <a:pt x="108470" y="2915898"/>
                  <a:pt x="108124" y="2915353"/>
                </a:cubicBezTo>
                <a:cubicBezTo>
                  <a:pt x="107776" y="2914807"/>
                  <a:pt x="107602" y="2914137"/>
                  <a:pt x="107602" y="2913343"/>
                </a:cubicBezTo>
                <a:lnTo>
                  <a:pt x="107602" y="2831935"/>
                </a:lnTo>
                <a:cubicBezTo>
                  <a:pt x="107602" y="2826279"/>
                  <a:pt x="107057" y="2821120"/>
                  <a:pt x="105965" y="2816456"/>
                </a:cubicBezTo>
                <a:cubicBezTo>
                  <a:pt x="104874" y="2811793"/>
                  <a:pt x="103237" y="2807775"/>
                  <a:pt x="101054" y="2804401"/>
                </a:cubicBezTo>
                <a:cubicBezTo>
                  <a:pt x="98871" y="2801028"/>
                  <a:pt x="96118" y="2798448"/>
                  <a:pt x="92794" y="2796662"/>
                </a:cubicBezTo>
                <a:cubicBezTo>
                  <a:pt x="89470" y="2794876"/>
                  <a:pt x="85526" y="2793983"/>
                  <a:pt x="80962" y="2793983"/>
                </a:cubicBezTo>
                <a:cubicBezTo>
                  <a:pt x="75307" y="2793983"/>
                  <a:pt x="69602" y="2796166"/>
                  <a:pt x="63847" y="2800532"/>
                </a:cubicBezTo>
                <a:cubicBezTo>
                  <a:pt x="58092" y="2804897"/>
                  <a:pt x="51841" y="2811297"/>
                  <a:pt x="45095" y="2819731"/>
                </a:cubicBezTo>
                <a:lnTo>
                  <a:pt x="45095" y="2913343"/>
                </a:lnTo>
                <a:cubicBezTo>
                  <a:pt x="45095" y="2914137"/>
                  <a:pt x="44896" y="2914807"/>
                  <a:pt x="44499" y="2915353"/>
                </a:cubicBezTo>
                <a:cubicBezTo>
                  <a:pt x="44103" y="2915898"/>
                  <a:pt x="43457" y="2916370"/>
                  <a:pt x="42564" y="2916766"/>
                </a:cubicBezTo>
                <a:cubicBezTo>
                  <a:pt x="41672" y="2917163"/>
                  <a:pt x="40431" y="2917461"/>
                  <a:pt x="38844" y="2917659"/>
                </a:cubicBezTo>
                <a:cubicBezTo>
                  <a:pt x="37256" y="2917858"/>
                  <a:pt x="35222" y="2917957"/>
                  <a:pt x="32742" y="2917957"/>
                </a:cubicBezTo>
                <a:cubicBezTo>
                  <a:pt x="30361" y="2917957"/>
                  <a:pt x="28376" y="2917858"/>
                  <a:pt x="26789" y="2917659"/>
                </a:cubicBezTo>
                <a:cubicBezTo>
                  <a:pt x="25201" y="2917461"/>
                  <a:pt x="23937" y="2917163"/>
                  <a:pt x="22994" y="2916766"/>
                </a:cubicBezTo>
                <a:cubicBezTo>
                  <a:pt x="22051" y="2916370"/>
                  <a:pt x="21406" y="2915898"/>
                  <a:pt x="21059" y="2915353"/>
                </a:cubicBezTo>
                <a:cubicBezTo>
                  <a:pt x="20712" y="2914807"/>
                  <a:pt x="20538" y="2914137"/>
                  <a:pt x="20538" y="2913343"/>
                </a:cubicBezTo>
                <a:lnTo>
                  <a:pt x="20538" y="2779398"/>
                </a:lnTo>
                <a:cubicBezTo>
                  <a:pt x="20538" y="2778604"/>
                  <a:pt x="20687" y="2777935"/>
                  <a:pt x="20984" y="2777389"/>
                </a:cubicBezTo>
                <a:cubicBezTo>
                  <a:pt x="21282" y="2776843"/>
                  <a:pt x="21877" y="2776347"/>
                  <a:pt x="22770" y="2775901"/>
                </a:cubicBezTo>
                <a:cubicBezTo>
                  <a:pt x="23663" y="2775454"/>
                  <a:pt x="24805" y="2775157"/>
                  <a:pt x="26193" y="2775008"/>
                </a:cubicBezTo>
                <a:cubicBezTo>
                  <a:pt x="27582" y="2774859"/>
                  <a:pt x="29418" y="2774785"/>
                  <a:pt x="31700" y="2774785"/>
                </a:cubicBezTo>
                <a:cubicBezTo>
                  <a:pt x="33883" y="2774785"/>
                  <a:pt x="35694" y="2774859"/>
                  <a:pt x="37132" y="2775008"/>
                </a:cubicBezTo>
                <a:cubicBezTo>
                  <a:pt x="38571" y="2775157"/>
                  <a:pt x="39687" y="2775454"/>
                  <a:pt x="40481" y="2775901"/>
                </a:cubicBezTo>
                <a:cubicBezTo>
                  <a:pt x="41275" y="2776347"/>
                  <a:pt x="41845" y="2776843"/>
                  <a:pt x="42192" y="2777389"/>
                </a:cubicBezTo>
                <a:cubicBezTo>
                  <a:pt x="42540" y="2777935"/>
                  <a:pt x="42713" y="2778604"/>
                  <a:pt x="42713" y="2779398"/>
                </a:cubicBezTo>
                <a:lnTo>
                  <a:pt x="42713" y="2797109"/>
                </a:lnTo>
                <a:cubicBezTo>
                  <a:pt x="50254" y="2788675"/>
                  <a:pt x="57572" y="2782499"/>
                  <a:pt x="64665" y="2778580"/>
                </a:cubicBezTo>
                <a:cubicBezTo>
                  <a:pt x="71760" y="2774660"/>
                  <a:pt x="78928" y="2772701"/>
                  <a:pt x="86171" y="2772701"/>
                </a:cubicBezTo>
                <a:close/>
                <a:moveTo>
                  <a:pt x="3237309" y="2750079"/>
                </a:moveTo>
                <a:lnTo>
                  <a:pt x="3204120" y="2846073"/>
                </a:lnTo>
                <a:lnTo>
                  <a:pt x="3271093" y="2846073"/>
                </a:lnTo>
                <a:lnTo>
                  <a:pt x="3237458" y="2750079"/>
                </a:lnTo>
                <a:close/>
                <a:moveTo>
                  <a:pt x="2381696" y="2738917"/>
                </a:moveTo>
                <a:cubicBezTo>
                  <a:pt x="2384176" y="2738917"/>
                  <a:pt x="2386210" y="2739016"/>
                  <a:pt x="2387798" y="2739215"/>
                </a:cubicBezTo>
                <a:cubicBezTo>
                  <a:pt x="2389385" y="2739413"/>
                  <a:pt x="2390626" y="2739736"/>
                  <a:pt x="2391519" y="2740182"/>
                </a:cubicBezTo>
                <a:cubicBezTo>
                  <a:pt x="2392412" y="2740628"/>
                  <a:pt x="2393056" y="2741149"/>
                  <a:pt x="2393454" y="2741745"/>
                </a:cubicBezTo>
                <a:cubicBezTo>
                  <a:pt x="2393850" y="2742340"/>
                  <a:pt x="2394049" y="2742985"/>
                  <a:pt x="2394049" y="2743679"/>
                </a:cubicBezTo>
                <a:lnTo>
                  <a:pt x="2394049" y="2775529"/>
                </a:lnTo>
                <a:lnTo>
                  <a:pt x="2428428" y="2775529"/>
                </a:lnTo>
                <a:cubicBezTo>
                  <a:pt x="2429222" y="2775529"/>
                  <a:pt x="2429916" y="2775702"/>
                  <a:pt x="2430512" y="2776050"/>
                </a:cubicBezTo>
                <a:cubicBezTo>
                  <a:pt x="2431107" y="2776397"/>
                  <a:pt x="2431628" y="2776992"/>
                  <a:pt x="2432074" y="2777836"/>
                </a:cubicBezTo>
                <a:cubicBezTo>
                  <a:pt x="2432521" y="2778679"/>
                  <a:pt x="2432843" y="2779745"/>
                  <a:pt x="2433042" y="2781035"/>
                </a:cubicBezTo>
                <a:cubicBezTo>
                  <a:pt x="2433240" y="2782325"/>
                  <a:pt x="2433339" y="2783913"/>
                  <a:pt x="2433339" y="2785798"/>
                </a:cubicBezTo>
                <a:cubicBezTo>
                  <a:pt x="2433339" y="2789370"/>
                  <a:pt x="2432893" y="2791949"/>
                  <a:pt x="2432000" y="2793537"/>
                </a:cubicBezTo>
                <a:cubicBezTo>
                  <a:pt x="2431107" y="2795124"/>
                  <a:pt x="2429916" y="2795918"/>
                  <a:pt x="2428428" y="2795918"/>
                </a:cubicBezTo>
                <a:lnTo>
                  <a:pt x="2394049" y="2795918"/>
                </a:lnTo>
                <a:lnTo>
                  <a:pt x="2394049" y="2870630"/>
                </a:lnTo>
                <a:cubicBezTo>
                  <a:pt x="2394049" y="2879857"/>
                  <a:pt x="2395413" y="2886827"/>
                  <a:pt x="2398142" y="2891540"/>
                </a:cubicBezTo>
                <a:cubicBezTo>
                  <a:pt x="2400870" y="2896253"/>
                  <a:pt x="2405757" y="2898609"/>
                  <a:pt x="2412801" y="2898609"/>
                </a:cubicBezTo>
                <a:cubicBezTo>
                  <a:pt x="2415083" y="2898609"/>
                  <a:pt x="2417117" y="2898386"/>
                  <a:pt x="2418903" y="2897940"/>
                </a:cubicBezTo>
                <a:cubicBezTo>
                  <a:pt x="2420689" y="2897493"/>
                  <a:pt x="2422276" y="2897022"/>
                  <a:pt x="2423666" y="2896526"/>
                </a:cubicBezTo>
                <a:cubicBezTo>
                  <a:pt x="2425054" y="2896030"/>
                  <a:pt x="2426245" y="2895558"/>
                  <a:pt x="2427237" y="2895112"/>
                </a:cubicBezTo>
                <a:cubicBezTo>
                  <a:pt x="2428230" y="2894666"/>
                  <a:pt x="2429123" y="2894442"/>
                  <a:pt x="2429916" y="2894442"/>
                </a:cubicBezTo>
                <a:cubicBezTo>
                  <a:pt x="2430412" y="2894442"/>
                  <a:pt x="2430884" y="2894566"/>
                  <a:pt x="2431330" y="2894814"/>
                </a:cubicBezTo>
                <a:cubicBezTo>
                  <a:pt x="2431777" y="2895062"/>
                  <a:pt x="2432124" y="2895534"/>
                  <a:pt x="2432372" y="2896228"/>
                </a:cubicBezTo>
                <a:cubicBezTo>
                  <a:pt x="2432620" y="2896923"/>
                  <a:pt x="2432843" y="2897865"/>
                  <a:pt x="2433042" y="2899056"/>
                </a:cubicBezTo>
                <a:cubicBezTo>
                  <a:pt x="2433240" y="2900247"/>
                  <a:pt x="2433339" y="2901735"/>
                  <a:pt x="2433339" y="2903521"/>
                </a:cubicBezTo>
                <a:cubicBezTo>
                  <a:pt x="2433339" y="2906398"/>
                  <a:pt x="2433141" y="2908680"/>
                  <a:pt x="2432744" y="2910367"/>
                </a:cubicBezTo>
                <a:cubicBezTo>
                  <a:pt x="2432347" y="2912054"/>
                  <a:pt x="2431752" y="2913294"/>
                  <a:pt x="2430958" y="2914088"/>
                </a:cubicBezTo>
                <a:cubicBezTo>
                  <a:pt x="2430164" y="2914881"/>
                  <a:pt x="2428974" y="2915625"/>
                  <a:pt x="2427386" y="2916320"/>
                </a:cubicBezTo>
                <a:cubicBezTo>
                  <a:pt x="2425799" y="2917014"/>
                  <a:pt x="2423988" y="2917585"/>
                  <a:pt x="2421954" y="2918032"/>
                </a:cubicBezTo>
                <a:cubicBezTo>
                  <a:pt x="2419920" y="2918478"/>
                  <a:pt x="2417762" y="2918850"/>
                  <a:pt x="2415480" y="2919148"/>
                </a:cubicBezTo>
                <a:cubicBezTo>
                  <a:pt x="2413198" y="2919445"/>
                  <a:pt x="2410916" y="2919594"/>
                  <a:pt x="2408634" y="2919594"/>
                </a:cubicBezTo>
                <a:cubicBezTo>
                  <a:pt x="2401688" y="2919594"/>
                  <a:pt x="2395735" y="2918676"/>
                  <a:pt x="2390775" y="2916841"/>
                </a:cubicBezTo>
                <a:cubicBezTo>
                  <a:pt x="2385814" y="2915005"/>
                  <a:pt x="2381746" y="2912227"/>
                  <a:pt x="2378571" y="2908507"/>
                </a:cubicBezTo>
                <a:cubicBezTo>
                  <a:pt x="2375396" y="2904786"/>
                  <a:pt x="2373089" y="2900073"/>
                  <a:pt x="2371650" y="2894368"/>
                </a:cubicBezTo>
                <a:cubicBezTo>
                  <a:pt x="2370211" y="2888663"/>
                  <a:pt x="2369492" y="2881941"/>
                  <a:pt x="2369492" y="2874202"/>
                </a:cubicBezTo>
                <a:lnTo>
                  <a:pt x="2369492" y="2795918"/>
                </a:lnTo>
                <a:lnTo>
                  <a:pt x="2350740" y="2795918"/>
                </a:lnTo>
                <a:cubicBezTo>
                  <a:pt x="2349252" y="2795918"/>
                  <a:pt x="2348061" y="2795124"/>
                  <a:pt x="2347168" y="2793537"/>
                </a:cubicBezTo>
                <a:cubicBezTo>
                  <a:pt x="2346275" y="2791949"/>
                  <a:pt x="2345829" y="2789370"/>
                  <a:pt x="2345829" y="2785798"/>
                </a:cubicBezTo>
                <a:cubicBezTo>
                  <a:pt x="2345829" y="2783913"/>
                  <a:pt x="2345952" y="2782325"/>
                  <a:pt x="2346201" y="2781035"/>
                </a:cubicBezTo>
                <a:cubicBezTo>
                  <a:pt x="2346449" y="2779745"/>
                  <a:pt x="2346771" y="2778679"/>
                  <a:pt x="2347168" y="2777836"/>
                </a:cubicBezTo>
                <a:cubicBezTo>
                  <a:pt x="2347565" y="2776992"/>
                  <a:pt x="2348086" y="2776397"/>
                  <a:pt x="2348731" y="2776050"/>
                </a:cubicBezTo>
                <a:cubicBezTo>
                  <a:pt x="2349375" y="2775702"/>
                  <a:pt x="2350095" y="2775529"/>
                  <a:pt x="2350889" y="2775529"/>
                </a:cubicBezTo>
                <a:lnTo>
                  <a:pt x="2369492" y="2775529"/>
                </a:lnTo>
                <a:lnTo>
                  <a:pt x="2369492" y="2743679"/>
                </a:lnTo>
                <a:cubicBezTo>
                  <a:pt x="2369492" y="2742985"/>
                  <a:pt x="2369666" y="2742340"/>
                  <a:pt x="2370013" y="2741745"/>
                </a:cubicBezTo>
                <a:cubicBezTo>
                  <a:pt x="2370360" y="2741149"/>
                  <a:pt x="2371005" y="2740628"/>
                  <a:pt x="2371948" y="2740182"/>
                </a:cubicBezTo>
                <a:cubicBezTo>
                  <a:pt x="2372890" y="2739736"/>
                  <a:pt x="2374155" y="2739413"/>
                  <a:pt x="2375743" y="2739215"/>
                </a:cubicBezTo>
                <a:cubicBezTo>
                  <a:pt x="2377330" y="2739016"/>
                  <a:pt x="2379315" y="2738917"/>
                  <a:pt x="2381696" y="2738917"/>
                </a:cubicBezTo>
                <a:close/>
                <a:moveTo>
                  <a:pt x="1457771" y="2738917"/>
                </a:moveTo>
                <a:cubicBezTo>
                  <a:pt x="1460252" y="2738917"/>
                  <a:pt x="1462286" y="2739016"/>
                  <a:pt x="1463873" y="2739215"/>
                </a:cubicBezTo>
                <a:cubicBezTo>
                  <a:pt x="1465461" y="2739413"/>
                  <a:pt x="1466701" y="2739736"/>
                  <a:pt x="1467594" y="2740182"/>
                </a:cubicBezTo>
                <a:cubicBezTo>
                  <a:pt x="1468487" y="2740628"/>
                  <a:pt x="1469132" y="2741149"/>
                  <a:pt x="1469529" y="2741745"/>
                </a:cubicBezTo>
                <a:cubicBezTo>
                  <a:pt x="1469925" y="2742340"/>
                  <a:pt x="1470124" y="2742985"/>
                  <a:pt x="1470124" y="2743679"/>
                </a:cubicBezTo>
                <a:lnTo>
                  <a:pt x="1470124" y="2775529"/>
                </a:lnTo>
                <a:lnTo>
                  <a:pt x="1504503" y="2775529"/>
                </a:lnTo>
                <a:cubicBezTo>
                  <a:pt x="1505297" y="2775529"/>
                  <a:pt x="1505991" y="2775702"/>
                  <a:pt x="1506587" y="2776050"/>
                </a:cubicBezTo>
                <a:cubicBezTo>
                  <a:pt x="1507182" y="2776397"/>
                  <a:pt x="1507703" y="2776992"/>
                  <a:pt x="1508149" y="2777836"/>
                </a:cubicBezTo>
                <a:cubicBezTo>
                  <a:pt x="1508596" y="2778679"/>
                  <a:pt x="1508918" y="2779745"/>
                  <a:pt x="1509117" y="2781035"/>
                </a:cubicBezTo>
                <a:cubicBezTo>
                  <a:pt x="1509315" y="2782325"/>
                  <a:pt x="1509415" y="2783913"/>
                  <a:pt x="1509415" y="2785798"/>
                </a:cubicBezTo>
                <a:cubicBezTo>
                  <a:pt x="1509415" y="2789370"/>
                  <a:pt x="1508968" y="2791949"/>
                  <a:pt x="1508075" y="2793537"/>
                </a:cubicBezTo>
                <a:cubicBezTo>
                  <a:pt x="1507182" y="2795124"/>
                  <a:pt x="1505991" y="2795918"/>
                  <a:pt x="1504503" y="2795918"/>
                </a:cubicBezTo>
                <a:lnTo>
                  <a:pt x="1470124" y="2795918"/>
                </a:lnTo>
                <a:lnTo>
                  <a:pt x="1470124" y="2870630"/>
                </a:lnTo>
                <a:cubicBezTo>
                  <a:pt x="1470124" y="2879857"/>
                  <a:pt x="1471488" y="2886827"/>
                  <a:pt x="1474217" y="2891540"/>
                </a:cubicBezTo>
                <a:cubicBezTo>
                  <a:pt x="1476945" y="2896253"/>
                  <a:pt x="1481832" y="2898609"/>
                  <a:pt x="1488876" y="2898609"/>
                </a:cubicBezTo>
                <a:cubicBezTo>
                  <a:pt x="1491158" y="2898609"/>
                  <a:pt x="1493192" y="2898386"/>
                  <a:pt x="1494978" y="2897940"/>
                </a:cubicBezTo>
                <a:cubicBezTo>
                  <a:pt x="1496764" y="2897493"/>
                  <a:pt x="1498352" y="2897022"/>
                  <a:pt x="1499741" y="2896526"/>
                </a:cubicBezTo>
                <a:cubicBezTo>
                  <a:pt x="1501130" y="2896030"/>
                  <a:pt x="1502320" y="2895558"/>
                  <a:pt x="1503313" y="2895112"/>
                </a:cubicBezTo>
                <a:cubicBezTo>
                  <a:pt x="1504305" y="2894666"/>
                  <a:pt x="1505198" y="2894442"/>
                  <a:pt x="1505991" y="2894442"/>
                </a:cubicBezTo>
                <a:cubicBezTo>
                  <a:pt x="1506488" y="2894442"/>
                  <a:pt x="1506959" y="2894566"/>
                  <a:pt x="1507405" y="2894814"/>
                </a:cubicBezTo>
                <a:cubicBezTo>
                  <a:pt x="1507852" y="2895062"/>
                  <a:pt x="1508199" y="2895534"/>
                  <a:pt x="1508447" y="2896228"/>
                </a:cubicBezTo>
                <a:cubicBezTo>
                  <a:pt x="1508695" y="2896923"/>
                  <a:pt x="1508918" y="2897865"/>
                  <a:pt x="1509117" y="2899056"/>
                </a:cubicBezTo>
                <a:cubicBezTo>
                  <a:pt x="1509315" y="2900247"/>
                  <a:pt x="1509415" y="2901735"/>
                  <a:pt x="1509415" y="2903521"/>
                </a:cubicBezTo>
                <a:cubicBezTo>
                  <a:pt x="1509415" y="2906398"/>
                  <a:pt x="1509216" y="2908680"/>
                  <a:pt x="1508819" y="2910367"/>
                </a:cubicBezTo>
                <a:cubicBezTo>
                  <a:pt x="1508422" y="2912054"/>
                  <a:pt x="1507827" y="2913294"/>
                  <a:pt x="1507033" y="2914088"/>
                </a:cubicBezTo>
                <a:cubicBezTo>
                  <a:pt x="1506240" y="2914881"/>
                  <a:pt x="1505049" y="2915625"/>
                  <a:pt x="1503462" y="2916320"/>
                </a:cubicBezTo>
                <a:cubicBezTo>
                  <a:pt x="1501874" y="2917014"/>
                  <a:pt x="1500063" y="2917585"/>
                  <a:pt x="1498029" y="2918032"/>
                </a:cubicBezTo>
                <a:cubicBezTo>
                  <a:pt x="1495995" y="2918478"/>
                  <a:pt x="1493837" y="2918850"/>
                  <a:pt x="1491555" y="2919148"/>
                </a:cubicBezTo>
                <a:cubicBezTo>
                  <a:pt x="1489273" y="2919445"/>
                  <a:pt x="1486991" y="2919594"/>
                  <a:pt x="1484709" y="2919594"/>
                </a:cubicBezTo>
                <a:cubicBezTo>
                  <a:pt x="1477764" y="2919594"/>
                  <a:pt x="1471811" y="2918676"/>
                  <a:pt x="1466850" y="2916841"/>
                </a:cubicBezTo>
                <a:cubicBezTo>
                  <a:pt x="1461889" y="2915005"/>
                  <a:pt x="1457821" y="2912227"/>
                  <a:pt x="1454646" y="2908507"/>
                </a:cubicBezTo>
                <a:cubicBezTo>
                  <a:pt x="1451471" y="2904786"/>
                  <a:pt x="1449164" y="2900073"/>
                  <a:pt x="1447725" y="2894368"/>
                </a:cubicBezTo>
                <a:cubicBezTo>
                  <a:pt x="1446287" y="2888663"/>
                  <a:pt x="1445567" y="2881941"/>
                  <a:pt x="1445567" y="2874202"/>
                </a:cubicBezTo>
                <a:lnTo>
                  <a:pt x="1445567" y="2795918"/>
                </a:lnTo>
                <a:lnTo>
                  <a:pt x="1426815" y="2795918"/>
                </a:lnTo>
                <a:cubicBezTo>
                  <a:pt x="1425327" y="2795918"/>
                  <a:pt x="1424136" y="2795124"/>
                  <a:pt x="1423243" y="2793537"/>
                </a:cubicBezTo>
                <a:cubicBezTo>
                  <a:pt x="1422350" y="2791949"/>
                  <a:pt x="1421904" y="2789370"/>
                  <a:pt x="1421904" y="2785798"/>
                </a:cubicBezTo>
                <a:cubicBezTo>
                  <a:pt x="1421904" y="2783913"/>
                  <a:pt x="1422028" y="2782325"/>
                  <a:pt x="1422276" y="2781035"/>
                </a:cubicBezTo>
                <a:cubicBezTo>
                  <a:pt x="1422524" y="2779745"/>
                  <a:pt x="1422846" y="2778679"/>
                  <a:pt x="1423243" y="2777836"/>
                </a:cubicBezTo>
                <a:cubicBezTo>
                  <a:pt x="1423640" y="2776992"/>
                  <a:pt x="1424161" y="2776397"/>
                  <a:pt x="1424806" y="2776050"/>
                </a:cubicBezTo>
                <a:cubicBezTo>
                  <a:pt x="1425451" y="2775702"/>
                  <a:pt x="1426170" y="2775529"/>
                  <a:pt x="1426964" y="2775529"/>
                </a:cubicBezTo>
                <a:lnTo>
                  <a:pt x="1445567" y="2775529"/>
                </a:lnTo>
                <a:lnTo>
                  <a:pt x="1445567" y="2743679"/>
                </a:lnTo>
                <a:cubicBezTo>
                  <a:pt x="1445567" y="2742985"/>
                  <a:pt x="1445741" y="2742340"/>
                  <a:pt x="1446088" y="2741745"/>
                </a:cubicBezTo>
                <a:cubicBezTo>
                  <a:pt x="1446435" y="2741149"/>
                  <a:pt x="1447080" y="2740628"/>
                  <a:pt x="1448023" y="2740182"/>
                </a:cubicBezTo>
                <a:cubicBezTo>
                  <a:pt x="1448965" y="2739736"/>
                  <a:pt x="1450230" y="2739413"/>
                  <a:pt x="1451818" y="2739215"/>
                </a:cubicBezTo>
                <a:cubicBezTo>
                  <a:pt x="1453406" y="2739016"/>
                  <a:pt x="1455390" y="2738917"/>
                  <a:pt x="1457771" y="2738917"/>
                </a:cubicBezTo>
                <a:close/>
                <a:moveTo>
                  <a:pt x="771971" y="2738917"/>
                </a:moveTo>
                <a:cubicBezTo>
                  <a:pt x="774451" y="2738917"/>
                  <a:pt x="776486" y="2739016"/>
                  <a:pt x="778073" y="2739215"/>
                </a:cubicBezTo>
                <a:cubicBezTo>
                  <a:pt x="779661" y="2739413"/>
                  <a:pt x="780901" y="2739736"/>
                  <a:pt x="781794" y="2740182"/>
                </a:cubicBezTo>
                <a:cubicBezTo>
                  <a:pt x="782687" y="2740628"/>
                  <a:pt x="783332" y="2741149"/>
                  <a:pt x="783729" y="2741745"/>
                </a:cubicBezTo>
                <a:cubicBezTo>
                  <a:pt x="784125" y="2742340"/>
                  <a:pt x="784324" y="2742985"/>
                  <a:pt x="784324" y="2743679"/>
                </a:cubicBezTo>
                <a:lnTo>
                  <a:pt x="784324" y="2775529"/>
                </a:lnTo>
                <a:lnTo>
                  <a:pt x="818703" y="2775529"/>
                </a:lnTo>
                <a:cubicBezTo>
                  <a:pt x="819497" y="2775529"/>
                  <a:pt x="820191" y="2775702"/>
                  <a:pt x="820787" y="2776050"/>
                </a:cubicBezTo>
                <a:cubicBezTo>
                  <a:pt x="821382" y="2776397"/>
                  <a:pt x="821903" y="2776992"/>
                  <a:pt x="822349" y="2777836"/>
                </a:cubicBezTo>
                <a:cubicBezTo>
                  <a:pt x="822796" y="2778679"/>
                  <a:pt x="823118" y="2779745"/>
                  <a:pt x="823317" y="2781035"/>
                </a:cubicBezTo>
                <a:cubicBezTo>
                  <a:pt x="823515" y="2782325"/>
                  <a:pt x="823614" y="2783913"/>
                  <a:pt x="823614" y="2785798"/>
                </a:cubicBezTo>
                <a:cubicBezTo>
                  <a:pt x="823614" y="2789370"/>
                  <a:pt x="823168" y="2791949"/>
                  <a:pt x="822275" y="2793537"/>
                </a:cubicBezTo>
                <a:cubicBezTo>
                  <a:pt x="821382" y="2795124"/>
                  <a:pt x="820191" y="2795918"/>
                  <a:pt x="818703" y="2795918"/>
                </a:cubicBezTo>
                <a:lnTo>
                  <a:pt x="784324" y="2795918"/>
                </a:lnTo>
                <a:lnTo>
                  <a:pt x="784324" y="2870630"/>
                </a:lnTo>
                <a:cubicBezTo>
                  <a:pt x="784324" y="2879857"/>
                  <a:pt x="785688" y="2886827"/>
                  <a:pt x="788417" y="2891540"/>
                </a:cubicBezTo>
                <a:cubicBezTo>
                  <a:pt x="791145" y="2896253"/>
                  <a:pt x="796032" y="2898609"/>
                  <a:pt x="803076" y="2898609"/>
                </a:cubicBezTo>
                <a:cubicBezTo>
                  <a:pt x="805358" y="2898609"/>
                  <a:pt x="807392" y="2898386"/>
                  <a:pt x="809178" y="2897940"/>
                </a:cubicBezTo>
                <a:cubicBezTo>
                  <a:pt x="810964" y="2897493"/>
                  <a:pt x="812551" y="2897022"/>
                  <a:pt x="813941" y="2896526"/>
                </a:cubicBezTo>
                <a:cubicBezTo>
                  <a:pt x="815330" y="2896030"/>
                  <a:pt x="816520" y="2895558"/>
                  <a:pt x="817513" y="2895112"/>
                </a:cubicBezTo>
                <a:cubicBezTo>
                  <a:pt x="818505" y="2894666"/>
                  <a:pt x="819398" y="2894442"/>
                  <a:pt x="820191" y="2894442"/>
                </a:cubicBezTo>
                <a:cubicBezTo>
                  <a:pt x="820688" y="2894442"/>
                  <a:pt x="821159" y="2894566"/>
                  <a:pt x="821605" y="2894814"/>
                </a:cubicBezTo>
                <a:cubicBezTo>
                  <a:pt x="822052" y="2895062"/>
                  <a:pt x="822399" y="2895534"/>
                  <a:pt x="822647" y="2896228"/>
                </a:cubicBezTo>
                <a:cubicBezTo>
                  <a:pt x="822895" y="2896923"/>
                  <a:pt x="823118" y="2897865"/>
                  <a:pt x="823317" y="2899056"/>
                </a:cubicBezTo>
                <a:cubicBezTo>
                  <a:pt x="823515" y="2900247"/>
                  <a:pt x="823614" y="2901735"/>
                  <a:pt x="823614" y="2903521"/>
                </a:cubicBezTo>
                <a:cubicBezTo>
                  <a:pt x="823614" y="2906398"/>
                  <a:pt x="823416" y="2908680"/>
                  <a:pt x="823019" y="2910367"/>
                </a:cubicBezTo>
                <a:cubicBezTo>
                  <a:pt x="822622" y="2912054"/>
                  <a:pt x="822027" y="2913294"/>
                  <a:pt x="821233" y="2914088"/>
                </a:cubicBezTo>
                <a:cubicBezTo>
                  <a:pt x="820439" y="2914881"/>
                  <a:pt x="819249" y="2915625"/>
                  <a:pt x="817661" y="2916320"/>
                </a:cubicBezTo>
                <a:cubicBezTo>
                  <a:pt x="816074" y="2917014"/>
                  <a:pt x="814263" y="2917585"/>
                  <a:pt x="812229" y="2918032"/>
                </a:cubicBezTo>
                <a:cubicBezTo>
                  <a:pt x="810195" y="2918478"/>
                  <a:pt x="808037" y="2918850"/>
                  <a:pt x="805755" y="2919148"/>
                </a:cubicBezTo>
                <a:cubicBezTo>
                  <a:pt x="803473" y="2919445"/>
                  <a:pt x="801191" y="2919594"/>
                  <a:pt x="798909" y="2919594"/>
                </a:cubicBezTo>
                <a:cubicBezTo>
                  <a:pt x="791964" y="2919594"/>
                  <a:pt x="786011" y="2918676"/>
                  <a:pt x="781050" y="2916841"/>
                </a:cubicBezTo>
                <a:cubicBezTo>
                  <a:pt x="776089" y="2915005"/>
                  <a:pt x="772021" y="2912227"/>
                  <a:pt x="768846" y="2908507"/>
                </a:cubicBezTo>
                <a:cubicBezTo>
                  <a:pt x="765671" y="2904786"/>
                  <a:pt x="763364" y="2900073"/>
                  <a:pt x="761925" y="2894368"/>
                </a:cubicBezTo>
                <a:cubicBezTo>
                  <a:pt x="760487" y="2888663"/>
                  <a:pt x="759767" y="2881941"/>
                  <a:pt x="759767" y="2874202"/>
                </a:cubicBezTo>
                <a:lnTo>
                  <a:pt x="759767" y="2795918"/>
                </a:lnTo>
                <a:lnTo>
                  <a:pt x="741015" y="2795918"/>
                </a:lnTo>
                <a:cubicBezTo>
                  <a:pt x="739527" y="2795918"/>
                  <a:pt x="738336" y="2795124"/>
                  <a:pt x="737443" y="2793537"/>
                </a:cubicBezTo>
                <a:cubicBezTo>
                  <a:pt x="736550" y="2791949"/>
                  <a:pt x="736104" y="2789370"/>
                  <a:pt x="736104" y="2785798"/>
                </a:cubicBezTo>
                <a:cubicBezTo>
                  <a:pt x="736104" y="2783913"/>
                  <a:pt x="736228" y="2782325"/>
                  <a:pt x="736475" y="2781035"/>
                </a:cubicBezTo>
                <a:cubicBezTo>
                  <a:pt x="736724" y="2779745"/>
                  <a:pt x="737046" y="2778679"/>
                  <a:pt x="737443" y="2777836"/>
                </a:cubicBezTo>
                <a:cubicBezTo>
                  <a:pt x="737840" y="2776992"/>
                  <a:pt x="738361" y="2776397"/>
                  <a:pt x="739006" y="2776050"/>
                </a:cubicBezTo>
                <a:cubicBezTo>
                  <a:pt x="739651" y="2775702"/>
                  <a:pt x="740370" y="2775529"/>
                  <a:pt x="741164" y="2775529"/>
                </a:cubicBezTo>
                <a:lnTo>
                  <a:pt x="759767" y="2775529"/>
                </a:lnTo>
                <a:lnTo>
                  <a:pt x="759767" y="2743679"/>
                </a:lnTo>
                <a:cubicBezTo>
                  <a:pt x="759767" y="2742985"/>
                  <a:pt x="759941" y="2742340"/>
                  <a:pt x="760288" y="2741745"/>
                </a:cubicBezTo>
                <a:cubicBezTo>
                  <a:pt x="760636" y="2741149"/>
                  <a:pt x="761280" y="2740628"/>
                  <a:pt x="762223" y="2740182"/>
                </a:cubicBezTo>
                <a:cubicBezTo>
                  <a:pt x="763166" y="2739736"/>
                  <a:pt x="764430" y="2739413"/>
                  <a:pt x="766018" y="2739215"/>
                </a:cubicBezTo>
                <a:cubicBezTo>
                  <a:pt x="767605" y="2739016"/>
                  <a:pt x="769590" y="2738917"/>
                  <a:pt x="771971" y="2738917"/>
                </a:cubicBezTo>
                <a:close/>
                <a:moveTo>
                  <a:pt x="2595860" y="2724481"/>
                </a:moveTo>
                <a:lnTo>
                  <a:pt x="2729805" y="2724481"/>
                </a:lnTo>
                <a:cubicBezTo>
                  <a:pt x="2730599" y="2724481"/>
                  <a:pt x="2731318" y="2724679"/>
                  <a:pt x="2731963" y="2725076"/>
                </a:cubicBezTo>
                <a:cubicBezTo>
                  <a:pt x="2732608" y="2725473"/>
                  <a:pt x="2733154" y="2726118"/>
                  <a:pt x="2733600" y="2727011"/>
                </a:cubicBezTo>
                <a:cubicBezTo>
                  <a:pt x="2734047" y="2727904"/>
                  <a:pt x="2734369" y="2729069"/>
                  <a:pt x="2734568" y="2730508"/>
                </a:cubicBezTo>
                <a:cubicBezTo>
                  <a:pt x="2734766" y="2731947"/>
                  <a:pt x="2734865" y="2733609"/>
                  <a:pt x="2734865" y="2735494"/>
                </a:cubicBezTo>
                <a:cubicBezTo>
                  <a:pt x="2734865" y="2737379"/>
                  <a:pt x="2734766" y="2739016"/>
                  <a:pt x="2734568" y="2740405"/>
                </a:cubicBezTo>
                <a:cubicBezTo>
                  <a:pt x="2734369" y="2741794"/>
                  <a:pt x="2734047" y="2742910"/>
                  <a:pt x="2733600" y="2743754"/>
                </a:cubicBezTo>
                <a:cubicBezTo>
                  <a:pt x="2733154" y="2744597"/>
                  <a:pt x="2732608" y="2745217"/>
                  <a:pt x="2731963" y="2745614"/>
                </a:cubicBezTo>
                <a:cubicBezTo>
                  <a:pt x="2731318" y="2746011"/>
                  <a:pt x="2730599" y="2746210"/>
                  <a:pt x="2729805" y="2746210"/>
                </a:cubicBezTo>
                <a:lnTo>
                  <a:pt x="2675632" y="2746210"/>
                </a:lnTo>
                <a:lnTo>
                  <a:pt x="2675632" y="2913195"/>
                </a:lnTo>
                <a:cubicBezTo>
                  <a:pt x="2675632" y="2913988"/>
                  <a:pt x="2675433" y="2914683"/>
                  <a:pt x="2675036" y="2915278"/>
                </a:cubicBezTo>
                <a:cubicBezTo>
                  <a:pt x="2674640" y="2915874"/>
                  <a:pt x="2673945" y="2916345"/>
                  <a:pt x="2672953" y="2916692"/>
                </a:cubicBezTo>
                <a:cubicBezTo>
                  <a:pt x="2671961" y="2917039"/>
                  <a:pt x="2670646" y="2917337"/>
                  <a:pt x="2669009" y="2917585"/>
                </a:cubicBezTo>
                <a:cubicBezTo>
                  <a:pt x="2667372" y="2917833"/>
                  <a:pt x="2665313" y="2917957"/>
                  <a:pt x="2662832" y="2917957"/>
                </a:cubicBezTo>
                <a:cubicBezTo>
                  <a:pt x="2660451" y="2917957"/>
                  <a:pt x="2658417" y="2917833"/>
                  <a:pt x="2656730" y="2917585"/>
                </a:cubicBezTo>
                <a:cubicBezTo>
                  <a:pt x="2655044" y="2917337"/>
                  <a:pt x="2653704" y="2917039"/>
                  <a:pt x="2652712" y="2916692"/>
                </a:cubicBezTo>
                <a:cubicBezTo>
                  <a:pt x="2651720" y="2916345"/>
                  <a:pt x="2651025" y="2915874"/>
                  <a:pt x="2650629" y="2915278"/>
                </a:cubicBezTo>
                <a:cubicBezTo>
                  <a:pt x="2650232" y="2914683"/>
                  <a:pt x="2650033" y="2913988"/>
                  <a:pt x="2650033" y="2913195"/>
                </a:cubicBezTo>
                <a:lnTo>
                  <a:pt x="2650033" y="2746210"/>
                </a:lnTo>
                <a:lnTo>
                  <a:pt x="2595860" y="2746210"/>
                </a:lnTo>
                <a:cubicBezTo>
                  <a:pt x="2595066" y="2746210"/>
                  <a:pt x="2594347" y="2746011"/>
                  <a:pt x="2593702" y="2745614"/>
                </a:cubicBezTo>
                <a:cubicBezTo>
                  <a:pt x="2593057" y="2745217"/>
                  <a:pt x="2592536" y="2744597"/>
                  <a:pt x="2592139" y="2743754"/>
                </a:cubicBezTo>
                <a:cubicBezTo>
                  <a:pt x="2591742" y="2742910"/>
                  <a:pt x="2591420" y="2741794"/>
                  <a:pt x="2591172" y="2740405"/>
                </a:cubicBezTo>
                <a:cubicBezTo>
                  <a:pt x="2590924" y="2739016"/>
                  <a:pt x="2590800" y="2737379"/>
                  <a:pt x="2590800" y="2735494"/>
                </a:cubicBezTo>
                <a:cubicBezTo>
                  <a:pt x="2590800" y="2733609"/>
                  <a:pt x="2590924" y="2731947"/>
                  <a:pt x="2591172" y="2730508"/>
                </a:cubicBezTo>
                <a:cubicBezTo>
                  <a:pt x="2591420" y="2729069"/>
                  <a:pt x="2591742" y="2727904"/>
                  <a:pt x="2592139" y="2727011"/>
                </a:cubicBezTo>
                <a:cubicBezTo>
                  <a:pt x="2592536" y="2726118"/>
                  <a:pt x="2593057" y="2725473"/>
                  <a:pt x="2593702" y="2725076"/>
                </a:cubicBezTo>
                <a:cubicBezTo>
                  <a:pt x="2594347" y="2724679"/>
                  <a:pt x="2595066" y="2724481"/>
                  <a:pt x="2595860" y="2724481"/>
                </a:cubicBezTo>
                <a:close/>
                <a:moveTo>
                  <a:pt x="3369915" y="2723588"/>
                </a:moveTo>
                <a:cubicBezTo>
                  <a:pt x="3372395" y="2723588"/>
                  <a:pt x="3374454" y="2723712"/>
                  <a:pt x="3376091" y="2723960"/>
                </a:cubicBezTo>
                <a:cubicBezTo>
                  <a:pt x="3377728" y="2724208"/>
                  <a:pt x="3379043" y="2724505"/>
                  <a:pt x="3380035" y="2724853"/>
                </a:cubicBezTo>
                <a:cubicBezTo>
                  <a:pt x="3381027" y="2725200"/>
                  <a:pt x="3381722" y="2725671"/>
                  <a:pt x="3382119" y="2726267"/>
                </a:cubicBezTo>
                <a:cubicBezTo>
                  <a:pt x="3382516" y="2726862"/>
                  <a:pt x="3382714" y="2727556"/>
                  <a:pt x="3382714" y="2728350"/>
                </a:cubicBezTo>
                <a:lnTo>
                  <a:pt x="3382714" y="2913195"/>
                </a:lnTo>
                <a:cubicBezTo>
                  <a:pt x="3382714" y="2913988"/>
                  <a:pt x="3382516" y="2914683"/>
                  <a:pt x="3382119" y="2915278"/>
                </a:cubicBezTo>
                <a:cubicBezTo>
                  <a:pt x="3381722" y="2915874"/>
                  <a:pt x="3381027" y="2916345"/>
                  <a:pt x="3380035" y="2916692"/>
                </a:cubicBezTo>
                <a:cubicBezTo>
                  <a:pt x="3379043" y="2917039"/>
                  <a:pt x="3377728" y="2917337"/>
                  <a:pt x="3376091" y="2917585"/>
                </a:cubicBezTo>
                <a:cubicBezTo>
                  <a:pt x="3374454" y="2917833"/>
                  <a:pt x="3372395" y="2917957"/>
                  <a:pt x="3369915" y="2917957"/>
                </a:cubicBezTo>
                <a:cubicBezTo>
                  <a:pt x="3367534" y="2917957"/>
                  <a:pt x="3365500" y="2917833"/>
                  <a:pt x="3363813" y="2917585"/>
                </a:cubicBezTo>
                <a:cubicBezTo>
                  <a:pt x="3362126" y="2917337"/>
                  <a:pt x="3360787" y="2917039"/>
                  <a:pt x="3359795" y="2916692"/>
                </a:cubicBezTo>
                <a:cubicBezTo>
                  <a:pt x="3358802" y="2916345"/>
                  <a:pt x="3358108" y="2915874"/>
                  <a:pt x="3357711" y="2915278"/>
                </a:cubicBezTo>
                <a:cubicBezTo>
                  <a:pt x="3357314" y="2914683"/>
                  <a:pt x="3357116" y="2913988"/>
                  <a:pt x="3357116" y="2913195"/>
                </a:cubicBezTo>
                <a:lnTo>
                  <a:pt x="3357116" y="2728350"/>
                </a:lnTo>
                <a:cubicBezTo>
                  <a:pt x="3357116" y="2727556"/>
                  <a:pt x="3357339" y="2726862"/>
                  <a:pt x="3357785" y="2726267"/>
                </a:cubicBezTo>
                <a:cubicBezTo>
                  <a:pt x="3358232" y="2725671"/>
                  <a:pt x="3358976" y="2725200"/>
                  <a:pt x="3360018" y="2724853"/>
                </a:cubicBezTo>
                <a:cubicBezTo>
                  <a:pt x="3361060" y="2724505"/>
                  <a:pt x="3362399" y="2724208"/>
                  <a:pt x="3364036" y="2723960"/>
                </a:cubicBezTo>
                <a:cubicBezTo>
                  <a:pt x="3365673" y="2723712"/>
                  <a:pt x="3367633" y="2723588"/>
                  <a:pt x="3369915" y="2723588"/>
                </a:cubicBezTo>
                <a:close/>
                <a:moveTo>
                  <a:pt x="3238202" y="2723588"/>
                </a:moveTo>
                <a:cubicBezTo>
                  <a:pt x="3241377" y="2723588"/>
                  <a:pt x="3244006" y="2723662"/>
                  <a:pt x="3246090" y="2723811"/>
                </a:cubicBezTo>
                <a:cubicBezTo>
                  <a:pt x="3248173" y="2723960"/>
                  <a:pt x="3249860" y="2724233"/>
                  <a:pt x="3251150" y="2724629"/>
                </a:cubicBezTo>
                <a:cubicBezTo>
                  <a:pt x="3252440" y="2725026"/>
                  <a:pt x="3253432" y="2725597"/>
                  <a:pt x="3254127" y="2726341"/>
                </a:cubicBezTo>
                <a:cubicBezTo>
                  <a:pt x="3254821" y="2727085"/>
                  <a:pt x="3255367" y="2728003"/>
                  <a:pt x="3255764" y="2729094"/>
                </a:cubicBezTo>
                <a:lnTo>
                  <a:pt x="3320355" y="2907986"/>
                </a:lnTo>
                <a:cubicBezTo>
                  <a:pt x="3321149" y="2910168"/>
                  <a:pt x="3321570" y="2911930"/>
                  <a:pt x="3321620" y="2913269"/>
                </a:cubicBezTo>
                <a:cubicBezTo>
                  <a:pt x="3321670" y="2914608"/>
                  <a:pt x="3321298" y="2915625"/>
                  <a:pt x="3320504" y="2916320"/>
                </a:cubicBezTo>
                <a:cubicBezTo>
                  <a:pt x="3319710" y="2917014"/>
                  <a:pt x="3318396" y="2917461"/>
                  <a:pt x="3316560" y="2917659"/>
                </a:cubicBezTo>
                <a:cubicBezTo>
                  <a:pt x="3314724" y="2917858"/>
                  <a:pt x="3312269" y="2917957"/>
                  <a:pt x="3309193" y="2917957"/>
                </a:cubicBezTo>
                <a:cubicBezTo>
                  <a:pt x="3306117" y="2917957"/>
                  <a:pt x="3303662" y="2917883"/>
                  <a:pt x="3301826" y="2917734"/>
                </a:cubicBezTo>
                <a:cubicBezTo>
                  <a:pt x="3299990" y="2917585"/>
                  <a:pt x="3298601" y="2917337"/>
                  <a:pt x="3297659" y="2916990"/>
                </a:cubicBezTo>
                <a:cubicBezTo>
                  <a:pt x="3296716" y="2916642"/>
                  <a:pt x="3296022" y="2916171"/>
                  <a:pt x="3295575" y="2915576"/>
                </a:cubicBezTo>
                <a:cubicBezTo>
                  <a:pt x="3295129" y="2914981"/>
                  <a:pt x="3294707" y="2914236"/>
                  <a:pt x="3294310" y="2913343"/>
                </a:cubicBezTo>
                <a:lnTo>
                  <a:pt x="3277790" y="2866463"/>
                </a:lnTo>
                <a:lnTo>
                  <a:pt x="3197721" y="2866463"/>
                </a:lnTo>
                <a:lnTo>
                  <a:pt x="3181945" y="2912748"/>
                </a:lnTo>
                <a:cubicBezTo>
                  <a:pt x="3181647" y="2913641"/>
                  <a:pt x="3181250" y="2914410"/>
                  <a:pt x="3180754" y="2915055"/>
                </a:cubicBezTo>
                <a:cubicBezTo>
                  <a:pt x="3180258" y="2915700"/>
                  <a:pt x="3179539" y="2916246"/>
                  <a:pt x="3178596" y="2916692"/>
                </a:cubicBezTo>
                <a:cubicBezTo>
                  <a:pt x="3177654" y="2917139"/>
                  <a:pt x="3176314" y="2917461"/>
                  <a:pt x="3174578" y="2917659"/>
                </a:cubicBezTo>
                <a:cubicBezTo>
                  <a:pt x="3172842" y="2917858"/>
                  <a:pt x="3170584" y="2917957"/>
                  <a:pt x="3167806" y="2917957"/>
                </a:cubicBezTo>
                <a:cubicBezTo>
                  <a:pt x="3164929" y="2917957"/>
                  <a:pt x="3162573" y="2917833"/>
                  <a:pt x="3160737" y="2917585"/>
                </a:cubicBezTo>
                <a:cubicBezTo>
                  <a:pt x="3158901" y="2917337"/>
                  <a:pt x="3157612" y="2916866"/>
                  <a:pt x="3156867" y="2916171"/>
                </a:cubicBezTo>
                <a:cubicBezTo>
                  <a:pt x="3156123" y="2915477"/>
                  <a:pt x="3155776" y="2914460"/>
                  <a:pt x="3155826" y="2913120"/>
                </a:cubicBezTo>
                <a:cubicBezTo>
                  <a:pt x="3155875" y="2911781"/>
                  <a:pt x="3156297" y="2910020"/>
                  <a:pt x="3157091" y="2907837"/>
                </a:cubicBezTo>
                <a:lnTo>
                  <a:pt x="3221682" y="2728945"/>
                </a:lnTo>
                <a:cubicBezTo>
                  <a:pt x="3222079" y="2727854"/>
                  <a:pt x="3222600" y="2726961"/>
                  <a:pt x="3223245" y="2726267"/>
                </a:cubicBezTo>
                <a:cubicBezTo>
                  <a:pt x="3223890" y="2725572"/>
                  <a:pt x="3224832" y="2725026"/>
                  <a:pt x="3226072" y="2724629"/>
                </a:cubicBezTo>
                <a:cubicBezTo>
                  <a:pt x="3227313" y="2724233"/>
                  <a:pt x="3228900" y="2723960"/>
                  <a:pt x="3230835" y="2723811"/>
                </a:cubicBezTo>
                <a:cubicBezTo>
                  <a:pt x="3232770" y="2723662"/>
                  <a:pt x="3235225" y="2723588"/>
                  <a:pt x="3238202" y="2723588"/>
                </a:cubicBezTo>
                <a:close/>
                <a:moveTo>
                  <a:pt x="2938016" y="2719569"/>
                </a:moveTo>
                <a:cubicBezTo>
                  <a:pt x="2943770" y="2719569"/>
                  <a:pt x="2947714" y="2720586"/>
                  <a:pt x="2949847" y="2722620"/>
                </a:cubicBezTo>
                <a:cubicBezTo>
                  <a:pt x="2951981" y="2724654"/>
                  <a:pt x="2953047" y="2728499"/>
                  <a:pt x="2953047" y="2734154"/>
                </a:cubicBezTo>
                <a:cubicBezTo>
                  <a:pt x="2953047" y="2739909"/>
                  <a:pt x="2951956" y="2743828"/>
                  <a:pt x="2949773" y="2745912"/>
                </a:cubicBezTo>
                <a:cubicBezTo>
                  <a:pt x="2947590" y="2747995"/>
                  <a:pt x="2943572" y="2749037"/>
                  <a:pt x="2937718" y="2749037"/>
                </a:cubicBezTo>
                <a:cubicBezTo>
                  <a:pt x="2931963" y="2749037"/>
                  <a:pt x="2928019" y="2748020"/>
                  <a:pt x="2925886" y="2745986"/>
                </a:cubicBezTo>
                <a:cubicBezTo>
                  <a:pt x="2923753" y="2743952"/>
                  <a:pt x="2922686" y="2740108"/>
                  <a:pt x="2922686" y="2734452"/>
                </a:cubicBezTo>
                <a:cubicBezTo>
                  <a:pt x="2922686" y="2728697"/>
                  <a:pt x="2923778" y="2724778"/>
                  <a:pt x="2925961" y="2722695"/>
                </a:cubicBezTo>
                <a:cubicBezTo>
                  <a:pt x="2928143" y="2720611"/>
                  <a:pt x="2932162" y="2719569"/>
                  <a:pt x="2938016" y="2719569"/>
                </a:cubicBezTo>
                <a:close/>
                <a:moveTo>
                  <a:pt x="1385441" y="2719569"/>
                </a:moveTo>
                <a:cubicBezTo>
                  <a:pt x="1391195" y="2719569"/>
                  <a:pt x="1395139" y="2720586"/>
                  <a:pt x="1397273" y="2722620"/>
                </a:cubicBezTo>
                <a:cubicBezTo>
                  <a:pt x="1399406" y="2724654"/>
                  <a:pt x="1400472" y="2728499"/>
                  <a:pt x="1400472" y="2734154"/>
                </a:cubicBezTo>
                <a:cubicBezTo>
                  <a:pt x="1400472" y="2739909"/>
                  <a:pt x="1399381" y="2743828"/>
                  <a:pt x="1397198" y="2745912"/>
                </a:cubicBezTo>
                <a:cubicBezTo>
                  <a:pt x="1395015" y="2747995"/>
                  <a:pt x="1390997" y="2749037"/>
                  <a:pt x="1385143" y="2749037"/>
                </a:cubicBezTo>
                <a:cubicBezTo>
                  <a:pt x="1379388" y="2749037"/>
                  <a:pt x="1375444" y="2748020"/>
                  <a:pt x="1373311" y="2745986"/>
                </a:cubicBezTo>
                <a:cubicBezTo>
                  <a:pt x="1371178" y="2743952"/>
                  <a:pt x="1370111" y="2740108"/>
                  <a:pt x="1370111" y="2734452"/>
                </a:cubicBezTo>
                <a:cubicBezTo>
                  <a:pt x="1370111" y="2728697"/>
                  <a:pt x="1371203" y="2724778"/>
                  <a:pt x="1373386" y="2722695"/>
                </a:cubicBezTo>
                <a:cubicBezTo>
                  <a:pt x="1375569" y="2720611"/>
                  <a:pt x="1379587" y="2719569"/>
                  <a:pt x="1385441" y="2719569"/>
                </a:cubicBezTo>
                <a:close/>
                <a:moveTo>
                  <a:pt x="2775942" y="2709747"/>
                </a:moveTo>
                <a:cubicBezTo>
                  <a:pt x="2778422" y="2709747"/>
                  <a:pt x="2780456" y="2709846"/>
                  <a:pt x="2782044" y="2710044"/>
                </a:cubicBezTo>
                <a:cubicBezTo>
                  <a:pt x="2783631" y="2710243"/>
                  <a:pt x="2784871" y="2710540"/>
                  <a:pt x="2785764" y="2710937"/>
                </a:cubicBezTo>
                <a:cubicBezTo>
                  <a:pt x="2786657" y="2711334"/>
                  <a:pt x="2787302" y="2711830"/>
                  <a:pt x="2787699" y="2712426"/>
                </a:cubicBezTo>
                <a:cubicBezTo>
                  <a:pt x="2788096" y="2713021"/>
                  <a:pt x="2788295" y="2713715"/>
                  <a:pt x="2788295" y="2714509"/>
                </a:cubicBezTo>
                <a:lnTo>
                  <a:pt x="2788295" y="2794727"/>
                </a:lnTo>
                <a:cubicBezTo>
                  <a:pt x="2795339" y="2787286"/>
                  <a:pt x="2802433" y="2781755"/>
                  <a:pt x="2809577" y="2778133"/>
                </a:cubicBezTo>
                <a:cubicBezTo>
                  <a:pt x="2816721" y="2774512"/>
                  <a:pt x="2823914" y="2772701"/>
                  <a:pt x="2831157" y="2772701"/>
                </a:cubicBezTo>
                <a:cubicBezTo>
                  <a:pt x="2840087" y="2772701"/>
                  <a:pt x="2847603" y="2774214"/>
                  <a:pt x="2853704" y="2777240"/>
                </a:cubicBezTo>
                <a:cubicBezTo>
                  <a:pt x="2859806" y="2780266"/>
                  <a:pt x="2864742" y="2784310"/>
                  <a:pt x="2868513" y="2789370"/>
                </a:cubicBezTo>
                <a:cubicBezTo>
                  <a:pt x="2872283" y="2794430"/>
                  <a:pt x="2874987" y="2800358"/>
                  <a:pt x="2876624" y="2807155"/>
                </a:cubicBezTo>
                <a:cubicBezTo>
                  <a:pt x="2878261" y="2813951"/>
                  <a:pt x="2879080" y="2822161"/>
                  <a:pt x="2879080" y="2831786"/>
                </a:cubicBezTo>
                <a:lnTo>
                  <a:pt x="2879080" y="2913343"/>
                </a:lnTo>
                <a:cubicBezTo>
                  <a:pt x="2879080" y="2914137"/>
                  <a:pt x="2878881" y="2914807"/>
                  <a:pt x="2878484" y="2915353"/>
                </a:cubicBezTo>
                <a:cubicBezTo>
                  <a:pt x="2878088" y="2915898"/>
                  <a:pt x="2877443" y="2916370"/>
                  <a:pt x="2876550" y="2916766"/>
                </a:cubicBezTo>
                <a:cubicBezTo>
                  <a:pt x="2875657" y="2917163"/>
                  <a:pt x="2874416" y="2917461"/>
                  <a:pt x="2872829" y="2917659"/>
                </a:cubicBezTo>
                <a:cubicBezTo>
                  <a:pt x="2871241" y="2917858"/>
                  <a:pt x="2869257" y="2917957"/>
                  <a:pt x="2866876" y="2917957"/>
                </a:cubicBezTo>
                <a:cubicBezTo>
                  <a:pt x="2864395" y="2917957"/>
                  <a:pt x="2862361" y="2917858"/>
                  <a:pt x="2860774" y="2917659"/>
                </a:cubicBezTo>
                <a:cubicBezTo>
                  <a:pt x="2859186" y="2917461"/>
                  <a:pt x="2857946" y="2917163"/>
                  <a:pt x="2857053" y="2916766"/>
                </a:cubicBezTo>
                <a:cubicBezTo>
                  <a:pt x="2856160" y="2916370"/>
                  <a:pt x="2855515" y="2915898"/>
                  <a:pt x="2855118" y="2915353"/>
                </a:cubicBezTo>
                <a:cubicBezTo>
                  <a:pt x="2854722" y="2914807"/>
                  <a:pt x="2854523" y="2914137"/>
                  <a:pt x="2854523" y="2913343"/>
                </a:cubicBezTo>
                <a:lnTo>
                  <a:pt x="2854523" y="2834911"/>
                </a:lnTo>
                <a:cubicBezTo>
                  <a:pt x="2854523" y="2827271"/>
                  <a:pt x="2853928" y="2821120"/>
                  <a:pt x="2852737" y="2816456"/>
                </a:cubicBezTo>
                <a:cubicBezTo>
                  <a:pt x="2851546" y="2811793"/>
                  <a:pt x="2849810" y="2807775"/>
                  <a:pt x="2847528" y="2804401"/>
                </a:cubicBezTo>
                <a:cubicBezTo>
                  <a:pt x="2845246" y="2801028"/>
                  <a:pt x="2842294" y="2798448"/>
                  <a:pt x="2838673" y="2796662"/>
                </a:cubicBezTo>
                <a:cubicBezTo>
                  <a:pt x="2835051" y="2794876"/>
                  <a:pt x="2830859" y="2793983"/>
                  <a:pt x="2826097" y="2793983"/>
                </a:cubicBezTo>
                <a:cubicBezTo>
                  <a:pt x="2819945" y="2793983"/>
                  <a:pt x="2813794" y="2796166"/>
                  <a:pt x="2807642" y="2800532"/>
                </a:cubicBezTo>
                <a:cubicBezTo>
                  <a:pt x="2801491" y="2804897"/>
                  <a:pt x="2795041" y="2811297"/>
                  <a:pt x="2788295" y="2819731"/>
                </a:cubicBezTo>
                <a:lnTo>
                  <a:pt x="2788295" y="2913343"/>
                </a:lnTo>
                <a:cubicBezTo>
                  <a:pt x="2788295" y="2914137"/>
                  <a:pt x="2788096" y="2914807"/>
                  <a:pt x="2787699" y="2915353"/>
                </a:cubicBezTo>
                <a:cubicBezTo>
                  <a:pt x="2787302" y="2915898"/>
                  <a:pt x="2786657" y="2916370"/>
                  <a:pt x="2785764" y="2916766"/>
                </a:cubicBezTo>
                <a:cubicBezTo>
                  <a:pt x="2784871" y="2917163"/>
                  <a:pt x="2783631" y="2917461"/>
                  <a:pt x="2782044" y="2917659"/>
                </a:cubicBezTo>
                <a:cubicBezTo>
                  <a:pt x="2780456" y="2917858"/>
                  <a:pt x="2778422" y="2917957"/>
                  <a:pt x="2775942" y="2917957"/>
                </a:cubicBezTo>
                <a:cubicBezTo>
                  <a:pt x="2773561" y="2917957"/>
                  <a:pt x="2771576" y="2917858"/>
                  <a:pt x="2769989" y="2917659"/>
                </a:cubicBezTo>
                <a:cubicBezTo>
                  <a:pt x="2768401" y="2917461"/>
                  <a:pt x="2767136" y="2917163"/>
                  <a:pt x="2766194" y="2916766"/>
                </a:cubicBezTo>
                <a:cubicBezTo>
                  <a:pt x="2765251" y="2916370"/>
                  <a:pt x="2764606" y="2915898"/>
                  <a:pt x="2764259" y="2915353"/>
                </a:cubicBezTo>
                <a:cubicBezTo>
                  <a:pt x="2763911" y="2914807"/>
                  <a:pt x="2763738" y="2914137"/>
                  <a:pt x="2763738" y="2913343"/>
                </a:cubicBezTo>
                <a:lnTo>
                  <a:pt x="2763738" y="2714509"/>
                </a:lnTo>
                <a:cubicBezTo>
                  <a:pt x="2763738" y="2713715"/>
                  <a:pt x="2763911" y="2713021"/>
                  <a:pt x="2764259" y="2712426"/>
                </a:cubicBezTo>
                <a:cubicBezTo>
                  <a:pt x="2764606" y="2711830"/>
                  <a:pt x="2765251" y="2711334"/>
                  <a:pt x="2766194" y="2710937"/>
                </a:cubicBezTo>
                <a:cubicBezTo>
                  <a:pt x="2767136" y="2710540"/>
                  <a:pt x="2768401" y="2710243"/>
                  <a:pt x="2769989" y="2710044"/>
                </a:cubicBezTo>
                <a:cubicBezTo>
                  <a:pt x="2771576" y="2709846"/>
                  <a:pt x="2773561" y="2709747"/>
                  <a:pt x="2775942" y="2709747"/>
                </a:cubicBezTo>
                <a:close/>
                <a:moveTo>
                  <a:pt x="870942" y="2709747"/>
                </a:moveTo>
                <a:cubicBezTo>
                  <a:pt x="873422" y="2709747"/>
                  <a:pt x="875456" y="2709846"/>
                  <a:pt x="877044" y="2710044"/>
                </a:cubicBezTo>
                <a:cubicBezTo>
                  <a:pt x="878631" y="2710243"/>
                  <a:pt x="879872" y="2710540"/>
                  <a:pt x="880764" y="2710937"/>
                </a:cubicBezTo>
                <a:cubicBezTo>
                  <a:pt x="881657" y="2711334"/>
                  <a:pt x="882302" y="2711830"/>
                  <a:pt x="882699" y="2712426"/>
                </a:cubicBezTo>
                <a:cubicBezTo>
                  <a:pt x="883096" y="2713021"/>
                  <a:pt x="883295" y="2713715"/>
                  <a:pt x="883295" y="2714509"/>
                </a:cubicBezTo>
                <a:lnTo>
                  <a:pt x="883295" y="2794727"/>
                </a:lnTo>
                <a:cubicBezTo>
                  <a:pt x="890339" y="2787286"/>
                  <a:pt x="897433" y="2781755"/>
                  <a:pt x="904577" y="2778133"/>
                </a:cubicBezTo>
                <a:cubicBezTo>
                  <a:pt x="911721" y="2774512"/>
                  <a:pt x="918914" y="2772701"/>
                  <a:pt x="926157" y="2772701"/>
                </a:cubicBezTo>
                <a:cubicBezTo>
                  <a:pt x="935087" y="2772701"/>
                  <a:pt x="942603" y="2774214"/>
                  <a:pt x="948705" y="2777240"/>
                </a:cubicBezTo>
                <a:cubicBezTo>
                  <a:pt x="954806" y="2780266"/>
                  <a:pt x="959743" y="2784310"/>
                  <a:pt x="963513" y="2789370"/>
                </a:cubicBezTo>
                <a:cubicBezTo>
                  <a:pt x="967283" y="2794430"/>
                  <a:pt x="969987" y="2800358"/>
                  <a:pt x="971624" y="2807155"/>
                </a:cubicBezTo>
                <a:cubicBezTo>
                  <a:pt x="973261" y="2813951"/>
                  <a:pt x="974080" y="2822161"/>
                  <a:pt x="974080" y="2831786"/>
                </a:cubicBezTo>
                <a:lnTo>
                  <a:pt x="974080" y="2913343"/>
                </a:lnTo>
                <a:cubicBezTo>
                  <a:pt x="974080" y="2914137"/>
                  <a:pt x="973881" y="2914807"/>
                  <a:pt x="973484" y="2915353"/>
                </a:cubicBezTo>
                <a:cubicBezTo>
                  <a:pt x="973088" y="2915898"/>
                  <a:pt x="972443" y="2916370"/>
                  <a:pt x="971550" y="2916766"/>
                </a:cubicBezTo>
                <a:cubicBezTo>
                  <a:pt x="970657" y="2917163"/>
                  <a:pt x="969416" y="2917461"/>
                  <a:pt x="967829" y="2917659"/>
                </a:cubicBezTo>
                <a:cubicBezTo>
                  <a:pt x="966241" y="2917858"/>
                  <a:pt x="964257" y="2917957"/>
                  <a:pt x="961876" y="2917957"/>
                </a:cubicBezTo>
                <a:cubicBezTo>
                  <a:pt x="959395" y="2917957"/>
                  <a:pt x="957361" y="2917858"/>
                  <a:pt x="955774" y="2917659"/>
                </a:cubicBezTo>
                <a:cubicBezTo>
                  <a:pt x="954186" y="2917461"/>
                  <a:pt x="952946" y="2917163"/>
                  <a:pt x="952053" y="2916766"/>
                </a:cubicBezTo>
                <a:cubicBezTo>
                  <a:pt x="951160" y="2916370"/>
                  <a:pt x="950515" y="2915898"/>
                  <a:pt x="950118" y="2915353"/>
                </a:cubicBezTo>
                <a:cubicBezTo>
                  <a:pt x="949722" y="2914807"/>
                  <a:pt x="949523" y="2914137"/>
                  <a:pt x="949523" y="2913343"/>
                </a:cubicBezTo>
                <a:lnTo>
                  <a:pt x="949523" y="2834911"/>
                </a:lnTo>
                <a:cubicBezTo>
                  <a:pt x="949523" y="2827271"/>
                  <a:pt x="948928" y="2821120"/>
                  <a:pt x="947737" y="2816456"/>
                </a:cubicBezTo>
                <a:cubicBezTo>
                  <a:pt x="946547" y="2811793"/>
                  <a:pt x="944810" y="2807775"/>
                  <a:pt x="942528" y="2804401"/>
                </a:cubicBezTo>
                <a:cubicBezTo>
                  <a:pt x="940246" y="2801028"/>
                  <a:pt x="937294" y="2798448"/>
                  <a:pt x="933673" y="2796662"/>
                </a:cubicBezTo>
                <a:cubicBezTo>
                  <a:pt x="930051" y="2794876"/>
                  <a:pt x="925859" y="2793983"/>
                  <a:pt x="921097" y="2793983"/>
                </a:cubicBezTo>
                <a:cubicBezTo>
                  <a:pt x="914945" y="2793983"/>
                  <a:pt x="908794" y="2796166"/>
                  <a:pt x="902642" y="2800532"/>
                </a:cubicBezTo>
                <a:cubicBezTo>
                  <a:pt x="896491" y="2804897"/>
                  <a:pt x="890041" y="2811297"/>
                  <a:pt x="883295" y="2819731"/>
                </a:cubicBezTo>
                <a:lnTo>
                  <a:pt x="883295" y="2913343"/>
                </a:lnTo>
                <a:cubicBezTo>
                  <a:pt x="883295" y="2914137"/>
                  <a:pt x="883096" y="2914807"/>
                  <a:pt x="882699" y="2915353"/>
                </a:cubicBezTo>
                <a:cubicBezTo>
                  <a:pt x="882302" y="2915898"/>
                  <a:pt x="881657" y="2916370"/>
                  <a:pt x="880764" y="2916766"/>
                </a:cubicBezTo>
                <a:cubicBezTo>
                  <a:pt x="879872" y="2917163"/>
                  <a:pt x="878631" y="2917461"/>
                  <a:pt x="877044" y="2917659"/>
                </a:cubicBezTo>
                <a:cubicBezTo>
                  <a:pt x="875456" y="2917858"/>
                  <a:pt x="873422" y="2917957"/>
                  <a:pt x="870942" y="2917957"/>
                </a:cubicBezTo>
                <a:cubicBezTo>
                  <a:pt x="868561" y="2917957"/>
                  <a:pt x="866576" y="2917858"/>
                  <a:pt x="864989" y="2917659"/>
                </a:cubicBezTo>
                <a:cubicBezTo>
                  <a:pt x="863401" y="2917461"/>
                  <a:pt x="862136" y="2917163"/>
                  <a:pt x="861194" y="2916766"/>
                </a:cubicBezTo>
                <a:cubicBezTo>
                  <a:pt x="860251" y="2916370"/>
                  <a:pt x="859606" y="2915898"/>
                  <a:pt x="859259" y="2915353"/>
                </a:cubicBezTo>
                <a:cubicBezTo>
                  <a:pt x="858912" y="2914807"/>
                  <a:pt x="858738" y="2914137"/>
                  <a:pt x="858738" y="2913343"/>
                </a:cubicBezTo>
                <a:lnTo>
                  <a:pt x="858738" y="2714509"/>
                </a:lnTo>
                <a:cubicBezTo>
                  <a:pt x="858738" y="2713715"/>
                  <a:pt x="858912" y="2713021"/>
                  <a:pt x="859259" y="2712426"/>
                </a:cubicBezTo>
                <a:cubicBezTo>
                  <a:pt x="859606" y="2711830"/>
                  <a:pt x="860251" y="2711334"/>
                  <a:pt x="861194" y="2710937"/>
                </a:cubicBezTo>
                <a:cubicBezTo>
                  <a:pt x="862136" y="2710540"/>
                  <a:pt x="863401" y="2710243"/>
                  <a:pt x="864989" y="2710044"/>
                </a:cubicBezTo>
                <a:cubicBezTo>
                  <a:pt x="866576" y="2709846"/>
                  <a:pt x="868561" y="2709747"/>
                  <a:pt x="870942" y="2709747"/>
                </a:cubicBezTo>
                <a:close/>
                <a:moveTo>
                  <a:pt x="423267" y="2709747"/>
                </a:moveTo>
                <a:cubicBezTo>
                  <a:pt x="425747" y="2709747"/>
                  <a:pt x="427781" y="2709846"/>
                  <a:pt x="429369" y="2710044"/>
                </a:cubicBezTo>
                <a:cubicBezTo>
                  <a:pt x="430956" y="2710243"/>
                  <a:pt x="432197" y="2710540"/>
                  <a:pt x="433090" y="2710937"/>
                </a:cubicBezTo>
                <a:cubicBezTo>
                  <a:pt x="433983" y="2711334"/>
                  <a:pt x="434627" y="2711830"/>
                  <a:pt x="435024" y="2712426"/>
                </a:cubicBezTo>
                <a:cubicBezTo>
                  <a:pt x="435421" y="2713021"/>
                  <a:pt x="435620" y="2713715"/>
                  <a:pt x="435620" y="2714509"/>
                </a:cubicBezTo>
                <a:lnTo>
                  <a:pt x="435620" y="2835655"/>
                </a:lnTo>
                <a:lnTo>
                  <a:pt x="486222" y="2779994"/>
                </a:lnTo>
                <a:cubicBezTo>
                  <a:pt x="487015" y="2779001"/>
                  <a:pt x="487859" y="2778183"/>
                  <a:pt x="488751" y="2777538"/>
                </a:cubicBezTo>
                <a:cubicBezTo>
                  <a:pt x="489644" y="2776893"/>
                  <a:pt x="490711" y="2776347"/>
                  <a:pt x="491951" y="2775901"/>
                </a:cubicBezTo>
                <a:cubicBezTo>
                  <a:pt x="493191" y="2775454"/>
                  <a:pt x="494655" y="2775157"/>
                  <a:pt x="496341" y="2775008"/>
                </a:cubicBezTo>
                <a:cubicBezTo>
                  <a:pt x="498029" y="2774859"/>
                  <a:pt x="500062" y="2774785"/>
                  <a:pt x="502443" y="2774785"/>
                </a:cubicBezTo>
                <a:cubicBezTo>
                  <a:pt x="504924" y="2774785"/>
                  <a:pt x="507008" y="2774859"/>
                  <a:pt x="508694" y="2775008"/>
                </a:cubicBezTo>
                <a:cubicBezTo>
                  <a:pt x="510381" y="2775157"/>
                  <a:pt x="511745" y="2775405"/>
                  <a:pt x="512787" y="2775752"/>
                </a:cubicBezTo>
                <a:cubicBezTo>
                  <a:pt x="513829" y="2776099"/>
                  <a:pt x="514573" y="2776546"/>
                  <a:pt x="515019" y="2777091"/>
                </a:cubicBezTo>
                <a:cubicBezTo>
                  <a:pt x="515466" y="2777637"/>
                  <a:pt x="515689" y="2778356"/>
                  <a:pt x="515689" y="2779249"/>
                </a:cubicBezTo>
                <a:cubicBezTo>
                  <a:pt x="515689" y="2780440"/>
                  <a:pt x="515367" y="2781631"/>
                  <a:pt x="514722" y="2782821"/>
                </a:cubicBezTo>
                <a:cubicBezTo>
                  <a:pt x="514077" y="2784012"/>
                  <a:pt x="513010" y="2785401"/>
                  <a:pt x="511522" y="2786988"/>
                </a:cubicBezTo>
                <a:lnTo>
                  <a:pt x="463004" y="2835506"/>
                </a:lnTo>
                <a:lnTo>
                  <a:pt x="517475" y="2906200"/>
                </a:lnTo>
                <a:cubicBezTo>
                  <a:pt x="518765" y="2907886"/>
                  <a:pt x="519683" y="2909251"/>
                  <a:pt x="520228" y="2910292"/>
                </a:cubicBezTo>
                <a:cubicBezTo>
                  <a:pt x="520774" y="2911334"/>
                  <a:pt x="521047" y="2912302"/>
                  <a:pt x="521047" y="2913195"/>
                </a:cubicBezTo>
                <a:cubicBezTo>
                  <a:pt x="521047" y="2913988"/>
                  <a:pt x="520848" y="2914683"/>
                  <a:pt x="520452" y="2915278"/>
                </a:cubicBezTo>
                <a:cubicBezTo>
                  <a:pt x="520055" y="2915874"/>
                  <a:pt x="519385" y="2916370"/>
                  <a:pt x="518442" y="2916766"/>
                </a:cubicBezTo>
                <a:cubicBezTo>
                  <a:pt x="517500" y="2917163"/>
                  <a:pt x="516185" y="2917461"/>
                  <a:pt x="514498" y="2917659"/>
                </a:cubicBezTo>
                <a:cubicBezTo>
                  <a:pt x="512812" y="2917858"/>
                  <a:pt x="510678" y="2917957"/>
                  <a:pt x="508099" y="2917957"/>
                </a:cubicBezTo>
                <a:cubicBezTo>
                  <a:pt x="505420" y="2917957"/>
                  <a:pt x="503212" y="2917883"/>
                  <a:pt x="501476" y="2917734"/>
                </a:cubicBezTo>
                <a:cubicBezTo>
                  <a:pt x="499740" y="2917585"/>
                  <a:pt x="498276" y="2917337"/>
                  <a:pt x="497086" y="2916990"/>
                </a:cubicBezTo>
                <a:cubicBezTo>
                  <a:pt x="495895" y="2916642"/>
                  <a:pt x="494927" y="2916146"/>
                  <a:pt x="494183" y="2915501"/>
                </a:cubicBezTo>
                <a:cubicBezTo>
                  <a:pt x="493439" y="2914856"/>
                  <a:pt x="492770" y="2914088"/>
                  <a:pt x="492174" y="2913195"/>
                </a:cubicBezTo>
                <a:lnTo>
                  <a:pt x="435620" y="2839078"/>
                </a:lnTo>
                <a:lnTo>
                  <a:pt x="435620" y="2913343"/>
                </a:lnTo>
                <a:cubicBezTo>
                  <a:pt x="435620" y="2914137"/>
                  <a:pt x="435421" y="2914807"/>
                  <a:pt x="435024" y="2915353"/>
                </a:cubicBezTo>
                <a:cubicBezTo>
                  <a:pt x="434627" y="2915898"/>
                  <a:pt x="433983" y="2916370"/>
                  <a:pt x="433090" y="2916766"/>
                </a:cubicBezTo>
                <a:cubicBezTo>
                  <a:pt x="432197" y="2917163"/>
                  <a:pt x="430956" y="2917461"/>
                  <a:pt x="429369" y="2917659"/>
                </a:cubicBezTo>
                <a:cubicBezTo>
                  <a:pt x="427781" y="2917858"/>
                  <a:pt x="425747" y="2917957"/>
                  <a:pt x="423267" y="2917957"/>
                </a:cubicBezTo>
                <a:cubicBezTo>
                  <a:pt x="420885" y="2917957"/>
                  <a:pt x="418901" y="2917858"/>
                  <a:pt x="417314" y="2917659"/>
                </a:cubicBezTo>
                <a:cubicBezTo>
                  <a:pt x="415726" y="2917461"/>
                  <a:pt x="414461" y="2917163"/>
                  <a:pt x="413519" y="2916766"/>
                </a:cubicBezTo>
                <a:cubicBezTo>
                  <a:pt x="412576" y="2916370"/>
                  <a:pt x="411931" y="2915898"/>
                  <a:pt x="411584" y="2915353"/>
                </a:cubicBezTo>
                <a:cubicBezTo>
                  <a:pt x="411237" y="2914807"/>
                  <a:pt x="411063" y="2914137"/>
                  <a:pt x="411063" y="2913343"/>
                </a:cubicBezTo>
                <a:lnTo>
                  <a:pt x="411063" y="2714509"/>
                </a:lnTo>
                <a:cubicBezTo>
                  <a:pt x="411063" y="2713715"/>
                  <a:pt x="411237" y="2713021"/>
                  <a:pt x="411584" y="2712426"/>
                </a:cubicBezTo>
                <a:cubicBezTo>
                  <a:pt x="411931" y="2711830"/>
                  <a:pt x="412576" y="2711334"/>
                  <a:pt x="413519" y="2710937"/>
                </a:cubicBezTo>
                <a:cubicBezTo>
                  <a:pt x="414461" y="2710540"/>
                  <a:pt x="415726" y="2710243"/>
                  <a:pt x="417314" y="2710044"/>
                </a:cubicBezTo>
                <a:cubicBezTo>
                  <a:pt x="418901" y="2709846"/>
                  <a:pt x="420885" y="2709747"/>
                  <a:pt x="423267" y="2709747"/>
                </a:cubicBezTo>
                <a:close/>
                <a:moveTo>
                  <a:pt x="1541413" y="2521777"/>
                </a:moveTo>
                <a:cubicBezTo>
                  <a:pt x="1547366" y="2521777"/>
                  <a:pt x="1551483" y="2522918"/>
                  <a:pt x="1553765" y="2525200"/>
                </a:cubicBezTo>
                <a:cubicBezTo>
                  <a:pt x="1556047" y="2527482"/>
                  <a:pt x="1557188" y="2532046"/>
                  <a:pt x="1557188" y="2538892"/>
                </a:cubicBezTo>
                <a:cubicBezTo>
                  <a:pt x="1557188" y="2545936"/>
                  <a:pt x="1556023" y="2550625"/>
                  <a:pt x="1553691" y="2552956"/>
                </a:cubicBezTo>
                <a:cubicBezTo>
                  <a:pt x="1551359" y="2555288"/>
                  <a:pt x="1547118" y="2556454"/>
                  <a:pt x="1540966" y="2556454"/>
                </a:cubicBezTo>
                <a:cubicBezTo>
                  <a:pt x="1535013" y="2556454"/>
                  <a:pt x="1530895" y="2555313"/>
                  <a:pt x="1528613" y="2553031"/>
                </a:cubicBezTo>
                <a:cubicBezTo>
                  <a:pt x="1526331" y="2550748"/>
                  <a:pt x="1525190" y="2546185"/>
                  <a:pt x="1525190" y="2539338"/>
                </a:cubicBezTo>
                <a:cubicBezTo>
                  <a:pt x="1525190" y="2532294"/>
                  <a:pt x="1526356" y="2527606"/>
                  <a:pt x="1528688" y="2525274"/>
                </a:cubicBezTo>
                <a:cubicBezTo>
                  <a:pt x="1531019" y="2522942"/>
                  <a:pt x="1535261" y="2521777"/>
                  <a:pt x="1541413" y="2521777"/>
                </a:cubicBezTo>
                <a:close/>
                <a:moveTo>
                  <a:pt x="3752701" y="2490374"/>
                </a:moveTo>
                <a:cubicBezTo>
                  <a:pt x="3745954" y="2490374"/>
                  <a:pt x="3740100" y="2490944"/>
                  <a:pt x="3735139" y="2492086"/>
                </a:cubicBezTo>
                <a:cubicBezTo>
                  <a:pt x="3730178" y="2493226"/>
                  <a:pt x="3726061" y="2494913"/>
                  <a:pt x="3722786" y="2497146"/>
                </a:cubicBezTo>
                <a:cubicBezTo>
                  <a:pt x="3719512" y="2499378"/>
                  <a:pt x="3717106" y="2502057"/>
                  <a:pt x="3715568" y="2505182"/>
                </a:cubicBezTo>
                <a:cubicBezTo>
                  <a:pt x="3714030" y="2508308"/>
                  <a:pt x="3713261" y="2511904"/>
                  <a:pt x="3713261" y="2515972"/>
                </a:cubicBezTo>
                <a:cubicBezTo>
                  <a:pt x="3713261" y="2522918"/>
                  <a:pt x="3715469" y="2528449"/>
                  <a:pt x="3719884" y="2532567"/>
                </a:cubicBezTo>
                <a:cubicBezTo>
                  <a:pt x="3724299" y="2536684"/>
                  <a:pt x="3730476" y="2538743"/>
                  <a:pt x="3738413" y="2538743"/>
                </a:cubicBezTo>
                <a:cubicBezTo>
                  <a:pt x="3744863" y="2538743"/>
                  <a:pt x="3750840" y="2537106"/>
                  <a:pt x="3756347" y="2533832"/>
                </a:cubicBezTo>
                <a:cubicBezTo>
                  <a:pt x="3761854" y="2530558"/>
                  <a:pt x="3767633" y="2525547"/>
                  <a:pt x="3773686" y="2518800"/>
                </a:cubicBezTo>
                <a:lnTo>
                  <a:pt x="3773686" y="2490374"/>
                </a:lnTo>
                <a:close/>
                <a:moveTo>
                  <a:pt x="3133576" y="2490374"/>
                </a:moveTo>
                <a:cubicBezTo>
                  <a:pt x="3126829" y="2490374"/>
                  <a:pt x="3120975" y="2490944"/>
                  <a:pt x="3116014" y="2492086"/>
                </a:cubicBezTo>
                <a:cubicBezTo>
                  <a:pt x="3111053" y="2493226"/>
                  <a:pt x="3106936" y="2494913"/>
                  <a:pt x="3103661" y="2497146"/>
                </a:cubicBezTo>
                <a:cubicBezTo>
                  <a:pt x="3100387" y="2499378"/>
                  <a:pt x="3097981" y="2502057"/>
                  <a:pt x="3096443" y="2505182"/>
                </a:cubicBezTo>
                <a:cubicBezTo>
                  <a:pt x="3094905" y="2508308"/>
                  <a:pt x="3094136" y="2511904"/>
                  <a:pt x="3094136" y="2515972"/>
                </a:cubicBezTo>
                <a:cubicBezTo>
                  <a:pt x="3094136" y="2522918"/>
                  <a:pt x="3096344" y="2528449"/>
                  <a:pt x="3100759" y="2532567"/>
                </a:cubicBezTo>
                <a:cubicBezTo>
                  <a:pt x="3105174" y="2536684"/>
                  <a:pt x="3111351" y="2538743"/>
                  <a:pt x="3119288" y="2538743"/>
                </a:cubicBezTo>
                <a:cubicBezTo>
                  <a:pt x="3125738" y="2538743"/>
                  <a:pt x="3131715" y="2537106"/>
                  <a:pt x="3137222" y="2533832"/>
                </a:cubicBezTo>
                <a:cubicBezTo>
                  <a:pt x="3142729" y="2530558"/>
                  <a:pt x="3148508" y="2525547"/>
                  <a:pt x="3154561" y="2518800"/>
                </a:cubicBezTo>
                <a:lnTo>
                  <a:pt x="3154561" y="2490374"/>
                </a:lnTo>
                <a:close/>
                <a:moveTo>
                  <a:pt x="2590651" y="2490374"/>
                </a:moveTo>
                <a:cubicBezTo>
                  <a:pt x="2583904" y="2490374"/>
                  <a:pt x="2578050" y="2490944"/>
                  <a:pt x="2573089" y="2492086"/>
                </a:cubicBezTo>
                <a:cubicBezTo>
                  <a:pt x="2568128" y="2493226"/>
                  <a:pt x="2564011" y="2494913"/>
                  <a:pt x="2560736" y="2497146"/>
                </a:cubicBezTo>
                <a:cubicBezTo>
                  <a:pt x="2557462" y="2499378"/>
                  <a:pt x="2555056" y="2502057"/>
                  <a:pt x="2553518" y="2505182"/>
                </a:cubicBezTo>
                <a:cubicBezTo>
                  <a:pt x="2551980" y="2508308"/>
                  <a:pt x="2551211" y="2511904"/>
                  <a:pt x="2551211" y="2515972"/>
                </a:cubicBezTo>
                <a:cubicBezTo>
                  <a:pt x="2551211" y="2522918"/>
                  <a:pt x="2553419" y="2528449"/>
                  <a:pt x="2557834" y="2532567"/>
                </a:cubicBezTo>
                <a:cubicBezTo>
                  <a:pt x="2562249" y="2536684"/>
                  <a:pt x="2568426" y="2538743"/>
                  <a:pt x="2576363" y="2538743"/>
                </a:cubicBezTo>
                <a:cubicBezTo>
                  <a:pt x="2582813" y="2538743"/>
                  <a:pt x="2588790" y="2537106"/>
                  <a:pt x="2594297" y="2533832"/>
                </a:cubicBezTo>
                <a:cubicBezTo>
                  <a:pt x="2599804" y="2530558"/>
                  <a:pt x="2605583" y="2525547"/>
                  <a:pt x="2611636" y="2518800"/>
                </a:cubicBezTo>
                <a:lnTo>
                  <a:pt x="2611636" y="2490374"/>
                </a:lnTo>
                <a:close/>
                <a:moveTo>
                  <a:pt x="1428101" y="2431885"/>
                </a:moveTo>
                <a:cubicBezTo>
                  <a:pt x="1424906" y="2431885"/>
                  <a:pt x="1421761" y="2432356"/>
                  <a:pt x="1418667" y="2433298"/>
                </a:cubicBezTo>
                <a:cubicBezTo>
                  <a:pt x="1415572" y="2434241"/>
                  <a:pt x="1412428" y="2435729"/>
                  <a:pt x="1409234" y="2437763"/>
                </a:cubicBezTo>
                <a:cubicBezTo>
                  <a:pt x="1406039" y="2439797"/>
                  <a:pt x="1402695" y="2442476"/>
                  <a:pt x="1399200" y="2445800"/>
                </a:cubicBezTo>
                <a:cubicBezTo>
                  <a:pt x="1395706" y="2449124"/>
                  <a:pt x="1392013" y="2453217"/>
                  <a:pt x="1388120" y="2458078"/>
                </a:cubicBezTo>
                <a:lnTo>
                  <a:pt x="1388120" y="2511359"/>
                </a:lnTo>
                <a:cubicBezTo>
                  <a:pt x="1394908" y="2519594"/>
                  <a:pt x="1401348" y="2525894"/>
                  <a:pt x="1407437" y="2530260"/>
                </a:cubicBezTo>
                <a:cubicBezTo>
                  <a:pt x="1413527" y="2534625"/>
                  <a:pt x="1419915" y="2536808"/>
                  <a:pt x="1426603" y="2536808"/>
                </a:cubicBezTo>
                <a:cubicBezTo>
                  <a:pt x="1432792" y="2536808"/>
                  <a:pt x="1438108" y="2535320"/>
                  <a:pt x="1442550" y="2532344"/>
                </a:cubicBezTo>
                <a:cubicBezTo>
                  <a:pt x="1446992" y="2529367"/>
                  <a:pt x="1450586" y="2525398"/>
                  <a:pt x="1453332" y="2520437"/>
                </a:cubicBezTo>
                <a:cubicBezTo>
                  <a:pt x="1456078" y="2515476"/>
                  <a:pt x="1458099" y="2509920"/>
                  <a:pt x="1459397" y="2503769"/>
                </a:cubicBezTo>
                <a:cubicBezTo>
                  <a:pt x="1460694" y="2497617"/>
                  <a:pt x="1461343" y="2491416"/>
                  <a:pt x="1461343" y="2485165"/>
                </a:cubicBezTo>
                <a:cubicBezTo>
                  <a:pt x="1461343" y="2478319"/>
                  <a:pt x="1460819" y="2471696"/>
                  <a:pt x="1459771" y="2465296"/>
                </a:cubicBezTo>
                <a:cubicBezTo>
                  <a:pt x="1458723" y="2458897"/>
                  <a:pt x="1456926" y="2453217"/>
                  <a:pt x="1454381" y="2448256"/>
                </a:cubicBezTo>
                <a:cubicBezTo>
                  <a:pt x="1451835" y="2443295"/>
                  <a:pt x="1448416" y="2439326"/>
                  <a:pt x="1444123" y="2436349"/>
                </a:cubicBezTo>
                <a:cubicBezTo>
                  <a:pt x="1439830" y="2433373"/>
                  <a:pt x="1434490" y="2431885"/>
                  <a:pt x="1428101" y="2431885"/>
                </a:cubicBezTo>
                <a:close/>
                <a:moveTo>
                  <a:pt x="675475" y="2431885"/>
                </a:moveTo>
                <a:cubicBezTo>
                  <a:pt x="672281" y="2431885"/>
                  <a:pt x="669137" y="2432331"/>
                  <a:pt x="666043" y="2433224"/>
                </a:cubicBezTo>
                <a:cubicBezTo>
                  <a:pt x="662949" y="2434117"/>
                  <a:pt x="659804" y="2435605"/>
                  <a:pt x="656608" y="2437689"/>
                </a:cubicBezTo>
                <a:cubicBezTo>
                  <a:pt x="653413" y="2439772"/>
                  <a:pt x="650094" y="2442451"/>
                  <a:pt x="646650" y="2445726"/>
                </a:cubicBezTo>
                <a:cubicBezTo>
                  <a:pt x="643206" y="2449000"/>
                  <a:pt x="639537" y="2453117"/>
                  <a:pt x="635645" y="2458078"/>
                </a:cubicBezTo>
                <a:lnTo>
                  <a:pt x="635645" y="2511508"/>
                </a:lnTo>
                <a:cubicBezTo>
                  <a:pt x="642434" y="2519743"/>
                  <a:pt x="648922" y="2526018"/>
                  <a:pt x="655111" y="2530334"/>
                </a:cubicBezTo>
                <a:cubicBezTo>
                  <a:pt x="661300" y="2534650"/>
                  <a:pt x="667739" y="2536808"/>
                  <a:pt x="674428" y="2536808"/>
                </a:cubicBezTo>
                <a:cubicBezTo>
                  <a:pt x="680617" y="2536808"/>
                  <a:pt x="685908" y="2535320"/>
                  <a:pt x="690300" y="2532344"/>
                </a:cubicBezTo>
                <a:cubicBezTo>
                  <a:pt x="694693" y="2529367"/>
                  <a:pt x="698262" y="2525423"/>
                  <a:pt x="701007" y="2520512"/>
                </a:cubicBezTo>
                <a:cubicBezTo>
                  <a:pt x="703752" y="2515600"/>
                  <a:pt x="705748" y="2510094"/>
                  <a:pt x="706996" y="2503992"/>
                </a:cubicBezTo>
                <a:cubicBezTo>
                  <a:pt x="708244" y="2497890"/>
                  <a:pt x="708868" y="2491713"/>
                  <a:pt x="708868" y="2485463"/>
                </a:cubicBezTo>
                <a:cubicBezTo>
                  <a:pt x="708868" y="2478617"/>
                  <a:pt x="708344" y="2471969"/>
                  <a:pt x="707296" y="2465520"/>
                </a:cubicBezTo>
                <a:cubicBezTo>
                  <a:pt x="706248" y="2459071"/>
                  <a:pt x="704426" y="2453365"/>
                  <a:pt x="701830" y="2448404"/>
                </a:cubicBezTo>
                <a:cubicBezTo>
                  <a:pt x="699234" y="2443444"/>
                  <a:pt x="695790" y="2439450"/>
                  <a:pt x="691498" y="2436424"/>
                </a:cubicBezTo>
                <a:cubicBezTo>
                  <a:pt x="687206" y="2433398"/>
                  <a:pt x="681865" y="2431885"/>
                  <a:pt x="675475" y="2431885"/>
                </a:cubicBezTo>
                <a:close/>
                <a:moveTo>
                  <a:pt x="466076" y="2431885"/>
                </a:moveTo>
                <a:cubicBezTo>
                  <a:pt x="462881" y="2431885"/>
                  <a:pt x="459736" y="2432356"/>
                  <a:pt x="456642" y="2433298"/>
                </a:cubicBezTo>
                <a:cubicBezTo>
                  <a:pt x="453547" y="2434241"/>
                  <a:pt x="450403" y="2435729"/>
                  <a:pt x="447209" y="2437763"/>
                </a:cubicBezTo>
                <a:cubicBezTo>
                  <a:pt x="444014" y="2439797"/>
                  <a:pt x="440670" y="2442476"/>
                  <a:pt x="437175" y="2445800"/>
                </a:cubicBezTo>
                <a:cubicBezTo>
                  <a:pt x="433681" y="2449124"/>
                  <a:pt x="429987" y="2453217"/>
                  <a:pt x="426095" y="2458078"/>
                </a:cubicBezTo>
                <a:lnTo>
                  <a:pt x="426095" y="2511359"/>
                </a:lnTo>
                <a:cubicBezTo>
                  <a:pt x="432883" y="2519594"/>
                  <a:pt x="439322" y="2525894"/>
                  <a:pt x="445412" y="2530260"/>
                </a:cubicBezTo>
                <a:cubicBezTo>
                  <a:pt x="451502" y="2534625"/>
                  <a:pt x="457890" y="2536808"/>
                  <a:pt x="464579" y="2536808"/>
                </a:cubicBezTo>
                <a:cubicBezTo>
                  <a:pt x="470767" y="2536808"/>
                  <a:pt x="476083" y="2535320"/>
                  <a:pt x="480525" y="2532344"/>
                </a:cubicBezTo>
                <a:cubicBezTo>
                  <a:pt x="484967" y="2529367"/>
                  <a:pt x="488561" y="2525398"/>
                  <a:pt x="491307" y="2520437"/>
                </a:cubicBezTo>
                <a:cubicBezTo>
                  <a:pt x="494052" y="2515476"/>
                  <a:pt x="496074" y="2509920"/>
                  <a:pt x="497372" y="2503769"/>
                </a:cubicBezTo>
                <a:cubicBezTo>
                  <a:pt x="498669" y="2497617"/>
                  <a:pt x="499318" y="2491416"/>
                  <a:pt x="499318" y="2485165"/>
                </a:cubicBezTo>
                <a:cubicBezTo>
                  <a:pt x="499318" y="2478319"/>
                  <a:pt x="498794" y="2471696"/>
                  <a:pt x="497746" y="2465296"/>
                </a:cubicBezTo>
                <a:cubicBezTo>
                  <a:pt x="496698" y="2458897"/>
                  <a:pt x="494901" y="2453217"/>
                  <a:pt x="492356" y="2448256"/>
                </a:cubicBezTo>
                <a:cubicBezTo>
                  <a:pt x="489810" y="2443295"/>
                  <a:pt x="486391" y="2439326"/>
                  <a:pt x="482098" y="2436349"/>
                </a:cubicBezTo>
                <a:cubicBezTo>
                  <a:pt x="477806" y="2433373"/>
                  <a:pt x="472465" y="2431885"/>
                  <a:pt x="466076" y="2431885"/>
                </a:cubicBezTo>
                <a:close/>
                <a:moveTo>
                  <a:pt x="1265269" y="2429950"/>
                </a:moveTo>
                <a:cubicBezTo>
                  <a:pt x="1259179" y="2429950"/>
                  <a:pt x="1253839" y="2431091"/>
                  <a:pt x="1249247" y="2433373"/>
                </a:cubicBezTo>
                <a:cubicBezTo>
                  <a:pt x="1244655" y="2435655"/>
                  <a:pt x="1240811" y="2438681"/>
                  <a:pt x="1237716" y="2442451"/>
                </a:cubicBezTo>
                <a:cubicBezTo>
                  <a:pt x="1234621" y="2446222"/>
                  <a:pt x="1232225" y="2450612"/>
                  <a:pt x="1230528" y="2455623"/>
                </a:cubicBezTo>
                <a:cubicBezTo>
                  <a:pt x="1228831" y="2460633"/>
                  <a:pt x="1227883" y="2465867"/>
                  <a:pt x="1227683" y="2471324"/>
                </a:cubicBezTo>
                <a:lnTo>
                  <a:pt x="1300757" y="2471324"/>
                </a:lnTo>
                <a:cubicBezTo>
                  <a:pt x="1301055" y="2458425"/>
                  <a:pt x="1298185" y="2448305"/>
                  <a:pt x="1292146" y="2440963"/>
                </a:cubicBezTo>
                <a:cubicBezTo>
                  <a:pt x="1286108" y="2433621"/>
                  <a:pt x="1277149" y="2429950"/>
                  <a:pt x="1265269" y="2429950"/>
                </a:cubicBezTo>
                <a:close/>
                <a:moveTo>
                  <a:pt x="303244" y="2429950"/>
                </a:moveTo>
                <a:cubicBezTo>
                  <a:pt x="297154" y="2429950"/>
                  <a:pt x="291814" y="2431091"/>
                  <a:pt x="287222" y="2433373"/>
                </a:cubicBezTo>
                <a:cubicBezTo>
                  <a:pt x="282630" y="2435655"/>
                  <a:pt x="278787" y="2438681"/>
                  <a:pt x="275691" y="2442451"/>
                </a:cubicBezTo>
                <a:cubicBezTo>
                  <a:pt x="272596" y="2446222"/>
                  <a:pt x="270200" y="2450612"/>
                  <a:pt x="268503" y="2455623"/>
                </a:cubicBezTo>
                <a:cubicBezTo>
                  <a:pt x="266806" y="2460633"/>
                  <a:pt x="265858" y="2465867"/>
                  <a:pt x="265658" y="2471324"/>
                </a:cubicBezTo>
                <a:lnTo>
                  <a:pt x="338733" y="2471324"/>
                </a:lnTo>
                <a:cubicBezTo>
                  <a:pt x="339031" y="2458425"/>
                  <a:pt x="336160" y="2448305"/>
                  <a:pt x="330121" y="2440963"/>
                </a:cubicBezTo>
                <a:cubicBezTo>
                  <a:pt x="324083" y="2433621"/>
                  <a:pt x="315124" y="2429950"/>
                  <a:pt x="303244" y="2429950"/>
                </a:cubicBezTo>
                <a:close/>
                <a:moveTo>
                  <a:pt x="3348781" y="2412835"/>
                </a:moveTo>
                <a:cubicBezTo>
                  <a:pt x="3351758" y="2412835"/>
                  <a:pt x="3354089" y="2412909"/>
                  <a:pt x="3355776" y="2413058"/>
                </a:cubicBezTo>
                <a:cubicBezTo>
                  <a:pt x="3357463" y="2413207"/>
                  <a:pt x="3358802" y="2413479"/>
                  <a:pt x="3359795" y="2413876"/>
                </a:cubicBezTo>
                <a:cubicBezTo>
                  <a:pt x="3360787" y="2414273"/>
                  <a:pt x="3361506" y="2414844"/>
                  <a:pt x="3361953" y="2415588"/>
                </a:cubicBezTo>
                <a:cubicBezTo>
                  <a:pt x="3362399" y="2416332"/>
                  <a:pt x="3362870" y="2417349"/>
                  <a:pt x="3363366" y="2418639"/>
                </a:cubicBezTo>
                <a:lnTo>
                  <a:pt x="3401615" y="2526093"/>
                </a:lnTo>
                <a:lnTo>
                  <a:pt x="3402062" y="2526093"/>
                </a:lnTo>
                <a:lnTo>
                  <a:pt x="3438971" y="2418044"/>
                </a:lnTo>
                <a:cubicBezTo>
                  <a:pt x="3439566" y="2416158"/>
                  <a:pt x="3440286" y="2414943"/>
                  <a:pt x="3441129" y="2414397"/>
                </a:cubicBezTo>
                <a:cubicBezTo>
                  <a:pt x="3441972" y="2413851"/>
                  <a:pt x="3443237" y="2413455"/>
                  <a:pt x="3444924" y="2413207"/>
                </a:cubicBezTo>
                <a:cubicBezTo>
                  <a:pt x="3446611" y="2412959"/>
                  <a:pt x="3449042" y="2412835"/>
                  <a:pt x="3452217" y="2412835"/>
                </a:cubicBezTo>
                <a:cubicBezTo>
                  <a:pt x="3454995" y="2412835"/>
                  <a:pt x="3457277" y="2412959"/>
                  <a:pt x="3459063" y="2413207"/>
                </a:cubicBezTo>
                <a:cubicBezTo>
                  <a:pt x="3460849" y="2413455"/>
                  <a:pt x="3462164" y="2413926"/>
                  <a:pt x="3463007" y="2414620"/>
                </a:cubicBezTo>
                <a:cubicBezTo>
                  <a:pt x="3463850" y="2415315"/>
                  <a:pt x="3464272" y="2416258"/>
                  <a:pt x="3464272" y="2417448"/>
                </a:cubicBezTo>
                <a:cubicBezTo>
                  <a:pt x="3464272" y="2418639"/>
                  <a:pt x="3463974" y="2420127"/>
                  <a:pt x="3463379" y="2421913"/>
                </a:cubicBezTo>
                <a:lnTo>
                  <a:pt x="3415307" y="2555114"/>
                </a:lnTo>
                <a:lnTo>
                  <a:pt x="3397448" y="2604376"/>
                </a:lnTo>
                <a:cubicBezTo>
                  <a:pt x="3396853" y="2605964"/>
                  <a:pt x="3395340" y="2607179"/>
                  <a:pt x="3392909" y="2608023"/>
                </a:cubicBezTo>
                <a:cubicBezTo>
                  <a:pt x="3390478" y="2608866"/>
                  <a:pt x="3386782" y="2609288"/>
                  <a:pt x="3381821" y="2609288"/>
                </a:cubicBezTo>
                <a:cubicBezTo>
                  <a:pt x="3379241" y="2609288"/>
                  <a:pt x="3377158" y="2609164"/>
                  <a:pt x="3375570" y="2608916"/>
                </a:cubicBezTo>
                <a:cubicBezTo>
                  <a:pt x="3373983" y="2608667"/>
                  <a:pt x="3372767" y="2608246"/>
                  <a:pt x="3371924" y="2607651"/>
                </a:cubicBezTo>
                <a:cubicBezTo>
                  <a:pt x="3371081" y="2607055"/>
                  <a:pt x="3370609" y="2606261"/>
                  <a:pt x="3370510" y="2605269"/>
                </a:cubicBezTo>
                <a:cubicBezTo>
                  <a:pt x="3370411" y="2604277"/>
                  <a:pt x="3370659" y="2603086"/>
                  <a:pt x="3371254" y="2601697"/>
                </a:cubicBezTo>
                <a:lnTo>
                  <a:pt x="3389709" y="2555114"/>
                </a:lnTo>
                <a:cubicBezTo>
                  <a:pt x="3388816" y="2554717"/>
                  <a:pt x="3387973" y="2554072"/>
                  <a:pt x="3387179" y="2553179"/>
                </a:cubicBezTo>
                <a:cubicBezTo>
                  <a:pt x="3386385" y="2552286"/>
                  <a:pt x="3385839" y="2551344"/>
                  <a:pt x="3385542" y="2550352"/>
                </a:cubicBezTo>
                <a:lnTo>
                  <a:pt x="3337768" y="2422360"/>
                </a:lnTo>
                <a:cubicBezTo>
                  <a:pt x="3336974" y="2420276"/>
                  <a:pt x="3336577" y="2418639"/>
                  <a:pt x="3336577" y="2417448"/>
                </a:cubicBezTo>
                <a:cubicBezTo>
                  <a:pt x="3336577" y="2416258"/>
                  <a:pt x="3336974" y="2415315"/>
                  <a:pt x="3337768" y="2414620"/>
                </a:cubicBezTo>
                <a:cubicBezTo>
                  <a:pt x="3338562" y="2413926"/>
                  <a:pt x="3339852" y="2413455"/>
                  <a:pt x="3341637" y="2413207"/>
                </a:cubicBezTo>
                <a:cubicBezTo>
                  <a:pt x="3343423" y="2412959"/>
                  <a:pt x="3345805" y="2412835"/>
                  <a:pt x="3348781" y="2412835"/>
                </a:cubicBezTo>
                <a:close/>
                <a:moveTo>
                  <a:pt x="2927746" y="2412835"/>
                </a:moveTo>
                <a:cubicBezTo>
                  <a:pt x="2930128" y="2412835"/>
                  <a:pt x="2932112" y="2412909"/>
                  <a:pt x="2933700" y="2413058"/>
                </a:cubicBezTo>
                <a:cubicBezTo>
                  <a:pt x="2935287" y="2413207"/>
                  <a:pt x="2936552" y="2413504"/>
                  <a:pt x="2937495" y="2413951"/>
                </a:cubicBezTo>
                <a:cubicBezTo>
                  <a:pt x="2938437" y="2414397"/>
                  <a:pt x="2939107" y="2414893"/>
                  <a:pt x="2939504" y="2415439"/>
                </a:cubicBezTo>
                <a:cubicBezTo>
                  <a:pt x="2939901" y="2415985"/>
                  <a:pt x="2940099" y="2416654"/>
                  <a:pt x="2940099" y="2417448"/>
                </a:cubicBezTo>
                <a:lnTo>
                  <a:pt x="2940099" y="2495434"/>
                </a:lnTo>
                <a:cubicBezTo>
                  <a:pt x="2940099" y="2503272"/>
                  <a:pt x="2940670" y="2509548"/>
                  <a:pt x="2941811" y="2514261"/>
                </a:cubicBezTo>
                <a:cubicBezTo>
                  <a:pt x="2942952" y="2518974"/>
                  <a:pt x="2944688" y="2522992"/>
                  <a:pt x="2947020" y="2526316"/>
                </a:cubicBezTo>
                <a:cubicBezTo>
                  <a:pt x="2949351" y="2529640"/>
                  <a:pt x="2952303" y="2532219"/>
                  <a:pt x="2955875" y="2534055"/>
                </a:cubicBezTo>
                <a:cubicBezTo>
                  <a:pt x="2959447" y="2535891"/>
                  <a:pt x="2963614" y="2536808"/>
                  <a:pt x="2968377" y="2536808"/>
                </a:cubicBezTo>
                <a:cubicBezTo>
                  <a:pt x="2974528" y="2536808"/>
                  <a:pt x="2980655" y="2534625"/>
                  <a:pt x="2986757" y="2530260"/>
                </a:cubicBezTo>
                <a:cubicBezTo>
                  <a:pt x="2992859" y="2525894"/>
                  <a:pt x="2999333" y="2519495"/>
                  <a:pt x="3006179" y="2511061"/>
                </a:cubicBezTo>
                <a:lnTo>
                  <a:pt x="3006179" y="2417448"/>
                </a:lnTo>
                <a:cubicBezTo>
                  <a:pt x="3006179" y="2416654"/>
                  <a:pt x="3006352" y="2415985"/>
                  <a:pt x="3006700" y="2415439"/>
                </a:cubicBezTo>
                <a:cubicBezTo>
                  <a:pt x="3007047" y="2414893"/>
                  <a:pt x="3007717" y="2414397"/>
                  <a:pt x="3008709" y="2413951"/>
                </a:cubicBezTo>
                <a:cubicBezTo>
                  <a:pt x="3009701" y="2413504"/>
                  <a:pt x="3010966" y="2413207"/>
                  <a:pt x="3012504" y="2413058"/>
                </a:cubicBezTo>
                <a:cubicBezTo>
                  <a:pt x="3014042" y="2412909"/>
                  <a:pt x="3016051" y="2412835"/>
                  <a:pt x="3018532" y="2412835"/>
                </a:cubicBezTo>
                <a:cubicBezTo>
                  <a:pt x="3020913" y="2412835"/>
                  <a:pt x="3022897" y="2412909"/>
                  <a:pt x="3024485" y="2413058"/>
                </a:cubicBezTo>
                <a:cubicBezTo>
                  <a:pt x="3026072" y="2413207"/>
                  <a:pt x="3027312" y="2413504"/>
                  <a:pt x="3028205" y="2413951"/>
                </a:cubicBezTo>
                <a:cubicBezTo>
                  <a:pt x="3029098" y="2414397"/>
                  <a:pt x="3029768" y="2414893"/>
                  <a:pt x="3030215" y="2415439"/>
                </a:cubicBezTo>
                <a:cubicBezTo>
                  <a:pt x="3030661" y="2415985"/>
                  <a:pt x="3030884" y="2416654"/>
                  <a:pt x="3030884" y="2417448"/>
                </a:cubicBezTo>
                <a:lnTo>
                  <a:pt x="3030884" y="2551394"/>
                </a:lnTo>
                <a:cubicBezTo>
                  <a:pt x="3030884" y="2552187"/>
                  <a:pt x="3030711" y="2552857"/>
                  <a:pt x="3030363" y="2553403"/>
                </a:cubicBezTo>
                <a:cubicBezTo>
                  <a:pt x="3030016" y="2553948"/>
                  <a:pt x="3029396" y="2554420"/>
                  <a:pt x="3028503" y="2554817"/>
                </a:cubicBezTo>
                <a:cubicBezTo>
                  <a:pt x="3027610" y="2555213"/>
                  <a:pt x="3026444" y="2555511"/>
                  <a:pt x="3025006" y="2555710"/>
                </a:cubicBezTo>
                <a:cubicBezTo>
                  <a:pt x="3023567" y="2555908"/>
                  <a:pt x="3021806" y="2556007"/>
                  <a:pt x="3019722" y="2556007"/>
                </a:cubicBezTo>
                <a:cubicBezTo>
                  <a:pt x="3017440" y="2556007"/>
                  <a:pt x="3015580" y="2555908"/>
                  <a:pt x="3014141" y="2555710"/>
                </a:cubicBezTo>
                <a:cubicBezTo>
                  <a:pt x="3012703" y="2555511"/>
                  <a:pt x="3011561" y="2555213"/>
                  <a:pt x="3010718" y="2554817"/>
                </a:cubicBezTo>
                <a:cubicBezTo>
                  <a:pt x="3009875" y="2554420"/>
                  <a:pt x="3009304" y="2553948"/>
                  <a:pt x="3009007" y="2553403"/>
                </a:cubicBezTo>
                <a:cubicBezTo>
                  <a:pt x="3008709" y="2552857"/>
                  <a:pt x="3008560" y="2552187"/>
                  <a:pt x="3008560" y="2551394"/>
                </a:cubicBezTo>
                <a:lnTo>
                  <a:pt x="3008560" y="2533683"/>
                </a:lnTo>
                <a:cubicBezTo>
                  <a:pt x="3000920" y="2542116"/>
                  <a:pt x="2993380" y="2548268"/>
                  <a:pt x="2985938" y="2552138"/>
                </a:cubicBezTo>
                <a:cubicBezTo>
                  <a:pt x="2978497" y="2556007"/>
                  <a:pt x="2970956" y="2557942"/>
                  <a:pt x="2963316" y="2557942"/>
                </a:cubicBezTo>
                <a:cubicBezTo>
                  <a:pt x="2954387" y="2557942"/>
                  <a:pt x="2946871" y="2556454"/>
                  <a:pt x="2940769" y="2553477"/>
                </a:cubicBezTo>
                <a:cubicBezTo>
                  <a:pt x="2934667" y="2550501"/>
                  <a:pt x="2929731" y="2546457"/>
                  <a:pt x="2925961" y="2541348"/>
                </a:cubicBezTo>
                <a:cubicBezTo>
                  <a:pt x="2922190" y="2536238"/>
                  <a:pt x="2919487" y="2530285"/>
                  <a:pt x="2917849" y="2523488"/>
                </a:cubicBezTo>
                <a:cubicBezTo>
                  <a:pt x="2916212" y="2516692"/>
                  <a:pt x="2915394" y="2508432"/>
                  <a:pt x="2915394" y="2498708"/>
                </a:cubicBezTo>
                <a:lnTo>
                  <a:pt x="2915394" y="2417448"/>
                </a:lnTo>
                <a:cubicBezTo>
                  <a:pt x="2915394" y="2416654"/>
                  <a:pt x="2915567" y="2415985"/>
                  <a:pt x="2915915" y="2415439"/>
                </a:cubicBezTo>
                <a:cubicBezTo>
                  <a:pt x="2916262" y="2414893"/>
                  <a:pt x="2916932" y="2414397"/>
                  <a:pt x="2917924" y="2413951"/>
                </a:cubicBezTo>
                <a:cubicBezTo>
                  <a:pt x="2918916" y="2413504"/>
                  <a:pt x="2920206" y="2413207"/>
                  <a:pt x="2921793" y="2413058"/>
                </a:cubicBezTo>
                <a:cubicBezTo>
                  <a:pt x="2923381" y="2412909"/>
                  <a:pt x="2925365" y="2412835"/>
                  <a:pt x="2927746" y="2412835"/>
                </a:cubicBezTo>
                <a:close/>
                <a:moveTo>
                  <a:pt x="1975842" y="2412835"/>
                </a:moveTo>
                <a:cubicBezTo>
                  <a:pt x="1978322" y="2412835"/>
                  <a:pt x="1980356" y="2412934"/>
                  <a:pt x="1981944" y="2413132"/>
                </a:cubicBezTo>
                <a:cubicBezTo>
                  <a:pt x="1983531" y="2413331"/>
                  <a:pt x="1984772" y="2413628"/>
                  <a:pt x="1985665" y="2414025"/>
                </a:cubicBezTo>
                <a:cubicBezTo>
                  <a:pt x="1986557" y="2414422"/>
                  <a:pt x="1987202" y="2414918"/>
                  <a:pt x="1987599" y="2415513"/>
                </a:cubicBezTo>
                <a:cubicBezTo>
                  <a:pt x="1987996" y="2416109"/>
                  <a:pt x="1988195" y="2416754"/>
                  <a:pt x="1988195" y="2417448"/>
                </a:cubicBezTo>
                <a:lnTo>
                  <a:pt x="1988195" y="2551394"/>
                </a:lnTo>
                <a:cubicBezTo>
                  <a:pt x="1988195" y="2552187"/>
                  <a:pt x="1987996" y="2552857"/>
                  <a:pt x="1987599" y="2553403"/>
                </a:cubicBezTo>
                <a:cubicBezTo>
                  <a:pt x="1987202" y="2553948"/>
                  <a:pt x="1986557" y="2554420"/>
                  <a:pt x="1985665" y="2554817"/>
                </a:cubicBezTo>
                <a:cubicBezTo>
                  <a:pt x="1984772" y="2555213"/>
                  <a:pt x="1983531" y="2555511"/>
                  <a:pt x="1981944" y="2555710"/>
                </a:cubicBezTo>
                <a:cubicBezTo>
                  <a:pt x="1980356" y="2555908"/>
                  <a:pt x="1978322" y="2556007"/>
                  <a:pt x="1975842" y="2556007"/>
                </a:cubicBezTo>
                <a:cubicBezTo>
                  <a:pt x="1973461" y="2556007"/>
                  <a:pt x="1971476" y="2555908"/>
                  <a:pt x="1969889" y="2555710"/>
                </a:cubicBezTo>
                <a:cubicBezTo>
                  <a:pt x="1968301" y="2555511"/>
                  <a:pt x="1967036" y="2555213"/>
                  <a:pt x="1966094" y="2554817"/>
                </a:cubicBezTo>
                <a:cubicBezTo>
                  <a:pt x="1965151" y="2554420"/>
                  <a:pt x="1964506" y="2553948"/>
                  <a:pt x="1964159" y="2553403"/>
                </a:cubicBezTo>
                <a:cubicBezTo>
                  <a:pt x="1963812" y="2552857"/>
                  <a:pt x="1963638" y="2552187"/>
                  <a:pt x="1963638" y="2551394"/>
                </a:cubicBezTo>
                <a:lnTo>
                  <a:pt x="1963638" y="2417448"/>
                </a:lnTo>
                <a:cubicBezTo>
                  <a:pt x="1963638" y="2416754"/>
                  <a:pt x="1963812" y="2416109"/>
                  <a:pt x="1964159" y="2415513"/>
                </a:cubicBezTo>
                <a:cubicBezTo>
                  <a:pt x="1964506" y="2414918"/>
                  <a:pt x="1965151" y="2414422"/>
                  <a:pt x="1966094" y="2414025"/>
                </a:cubicBezTo>
                <a:cubicBezTo>
                  <a:pt x="1967036" y="2413628"/>
                  <a:pt x="1968301" y="2413331"/>
                  <a:pt x="1969889" y="2413132"/>
                </a:cubicBezTo>
                <a:cubicBezTo>
                  <a:pt x="1971476" y="2412934"/>
                  <a:pt x="1973461" y="2412835"/>
                  <a:pt x="1975842" y="2412835"/>
                </a:cubicBezTo>
                <a:close/>
                <a:moveTo>
                  <a:pt x="767506" y="2412835"/>
                </a:moveTo>
                <a:cubicBezTo>
                  <a:pt x="770483" y="2412835"/>
                  <a:pt x="772814" y="2412909"/>
                  <a:pt x="774501" y="2413058"/>
                </a:cubicBezTo>
                <a:cubicBezTo>
                  <a:pt x="776188" y="2413207"/>
                  <a:pt x="777527" y="2413479"/>
                  <a:pt x="778519" y="2413876"/>
                </a:cubicBezTo>
                <a:cubicBezTo>
                  <a:pt x="779512" y="2414273"/>
                  <a:pt x="780231" y="2414844"/>
                  <a:pt x="780678" y="2415588"/>
                </a:cubicBezTo>
                <a:cubicBezTo>
                  <a:pt x="781124" y="2416332"/>
                  <a:pt x="781595" y="2417349"/>
                  <a:pt x="782091" y="2418639"/>
                </a:cubicBezTo>
                <a:lnTo>
                  <a:pt x="820340" y="2526093"/>
                </a:lnTo>
                <a:lnTo>
                  <a:pt x="820787" y="2526093"/>
                </a:lnTo>
                <a:lnTo>
                  <a:pt x="857696" y="2418044"/>
                </a:lnTo>
                <a:cubicBezTo>
                  <a:pt x="858291" y="2416158"/>
                  <a:pt x="859011" y="2414943"/>
                  <a:pt x="859854" y="2414397"/>
                </a:cubicBezTo>
                <a:cubicBezTo>
                  <a:pt x="860697" y="2413851"/>
                  <a:pt x="861963" y="2413455"/>
                  <a:pt x="863649" y="2413207"/>
                </a:cubicBezTo>
                <a:cubicBezTo>
                  <a:pt x="865336" y="2412959"/>
                  <a:pt x="867767" y="2412835"/>
                  <a:pt x="870942" y="2412835"/>
                </a:cubicBezTo>
                <a:cubicBezTo>
                  <a:pt x="873720" y="2412835"/>
                  <a:pt x="876002" y="2412959"/>
                  <a:pt x="877788" y="2413207"/>
                </a:cubicBezTo>
                <a:cubicBezTo>
                  <a:pt x="879574" y="2413455"/>
                  <a:pt x="880889" y="2413926"/>
                  <a:pt x="881732" y="2414620"/>
                </a:cubicBezTo>
                <a:cubicBezTo>
                  <a:pt x="882575" y="2415315"/>
                  <a:pt x="882997" y="2416258"/>
                  <a:pt x="882997" y="2417448"/>
                </a:cubicBezTo>
                <a:cubicBezTo>
                  <a:pt x="882997" y="2418639"/>
                  <a:pt x="882699" y="2420127"/>
                  <a:pt x="882104" y="2421913"/>
                </a:cubicBezTo>
                <a:lnTo>
                  <a:pt x="834032" y="2555114"/>
                </a:lnTo>
                <a:lnTo>
                  <a:pt x="816173" y="2604376"/>
                </a:lnTo>
                <a:cubicBezTo>
                  <a:pt x="815578" y="2605964"/>
                  <a:pt x="814065" y="2607179"/>
                  <a:pt x="811634" y="2608023"/>
                </a:cubicBezTo>
                <a:cubicBezTo>
                  <a:pt x="809203" y="2608866"/>
                  <a:pt x="805507" y="2609288"/>
                  <a:pt x="800546" y="2609288"/>
                </a:cubicBezTo>
                <a:cubicBezTo>
                  <a:pt x="797966" y="2609288"/>
                  <a:pt x="795883" y="2609164"/>
                  <a:pt x="794295" y="2608916"/>
                </a:cubicBezTo>
                <a:cubicBezTo>
                  <a:pt x="792708" y="2608667"/>
                  <a:pt x="791492" y="2608246"/>
                  <a:pt x="790649" y="2607651"/>
                </a:cubicBezTo>
                <a:cubicBezTo>
                  <a:pt x="789806" y="2607055"/>
                  <a:pt x="789334" y="2606261"/>
                  <a:pt x="789235" y="2605269"/>
                </a:cubicBezTo>
                <a:cubicBezTo>
                  <a:pt x="789136" y="2604277"/>
                  <a:pt x="789384" y="2603086"/>
                  <a:pt x="789979" y="2601697"/>
                </a:cubicBezTo>
                <a:lnTo>
                  <a:pt x="808434" y="2555114"/>
                </a:lnTo>
                <a:cubicBezTo>
                  <a:pt x="807541" y="2554717"/>
                  <a:pt x="806698" y="2554072"/>
                  <a:pt x="805904" y="2553179"/>
                </a:cubicBezTo>
                <a:cubicBezTo>
                  <a:pt x="805110" y="2552286"/>
                  <a:pt x="804564" y="2551344"/>
                  <a:pt x="804267" y="2550352"/>
                </a:cubicBezTo>
                <a:lnTo>
                  <a:pt x="756493" y="2422360"/>
                </a:lnTo>
                <a:cubicBezTo>
                  <a:pt x="755699" y="2420276"/>
                  <a:pt x="755302" y="2418639"/>
                  <a:pt x="755302" y="2417448"/>
                </a:cubicBezTo>
                <a:cubicBezTo>
                  <a:pt x="755302" y="2416258"/>
                  <a:pt x="755699" y="2415315"/>
                  <a:pt x="756493" y="2414620"/>
                </a:cubicBezTo>
                <a:cubicBezTo>
                  <a:pt x="757287" y="2413926"/>
                  <a:pt x="758577" y="2413455"/>
                  <a:pt x="760363" y="2413207"/>
                </a:cubicBezTo>
                <a:cubicBezTo>
                  <a:pt x="762149" y="2412959"/>
                  <a:pt x="764530" y="2412835"/>
                  <a:pt x="767506" y="2412835"/>
                </a:cubicBezTo>
                <a:close/>
                <a:moveTo>
                  <a:pt x="3616970" y="2410900"/>
                </a:moveTo>
                <a:cubicBezTo>
                  <a:pt x="3621236" y="2410900"/>
                  <a:pt x="3625378" y="2411297"/>
                  <a:pt x="3629397" y="2412090"/>
                </a:cubicBezTo>
                <a:cubicBezTo>
                  <a:pt x="3633415" y="2412884"/>
                  <a:pt x="3637111" y="2413926"/>
                  <a:pt x="3640484" y="2415216"/>
                </a:cubicBezTo>
                <a:cubicBezTo>
                  <a:pt x="3643858" y="2416506"/>
                  <a:pt x="3646859" y="2417994"/>
                  <a:pt x="3649488" y="2419681"/>
                </a:cubicBezTo>
                <a:cubicBezTo>
                  <a:pt x="3652118" y="2421367"/>
                  <a:pt x="3654028" y="2422806"/>
                  <a:pt x="3655218" y="2423997"/>
                </a:cubicBezTo>
                <a:cubicBezTo>
                  <a:pt x="3656409" y="2425187"/>
                  <a:pt x="3657228" y="2426130"/>
                  <a:pt x="3657674" y="2426824"/>
                </a:cubicBezTo>
                <a:cubicBezTo>
                  <a:pt x="3658121" y="2427519"/>
                  <a:pt x="3658493" y="2428337"/>
                  <a:pt x="3658790" y="2429280"/>
                </a:cubicBezTo>
                <a:cubicBezTo>
                  <a:pt x="3659088" y="2430223"/>
                  <a:pt x="3659286" y="2431289"/>
                  <a:pt x="3659386" y="2432480"/>
                </a:cubicBezTo>
                <a:cubicBezTo>
                  <a:pt x="3659485" y="2433670"/>
                  <a:pt x="3659534" y="2435159"/>
                  <a:pt x="3659534" y="2436945"/>
                </a:cubicBezTo>
                <a:cubicBezTo>
                  <a:pt x="3659534" y="2440814"/>
                  <a:pt x="3659088" y="2443518"/>
                  <a:pt x="3658195" y="2445056"/>
                </a:cubicBezTo>
                <a:cubicBezTo>
                  <a:pt x="3657302" y="2446594"/>
                  <a:pt x="3656210" y="2447363"/>
                  <a:pt x="3654921" y="2447363"/>
                </a:cubicBezTo>
                <a:cubicBezTo>
                  <a:pt x="3653432" y="2447363"/>
                  <a:pt x="3651721" y="2446544"/>
                  <a:pt x="3649786" y="2444907"/>
                </a:cubicBezTo>
                <a:cubicBezTo>
                  <a:pt x="3647851" y="2443270"/>
                  <a:pt x="3645396" y="2441459"/>
                  <a:pt x="3642419" y="2439475"/>
                </a:cubicBezTo>
                <a:cubicBezTo>
                  <a:pt x="3639443" y="2437490"/>
                  <a:pt x="3635846" y="2435680"/>
                  <a:pt x="3631629" y="2434043"/>
                </a:cubicBezTo>
                <a:cubicBezTo>
                  <a:pt x="3627412" y="2432405"/>
                  <a:pt x="3622426" y="2431587"/>
                  <a:pt x="3616672" y="2431587"/>
                </a:cubicBezTo>
                <a:cubicBezTo>
                  <a:pt x="3604865" y="2431587"/>
                  <a:pt x="3595811" y="2436126"/>
                  <a:pt x="3589511" y="2445205"/>
                </a:cubicBezTo>
                <a:cubicBezTo>
                  <a:pt x="3583210" y="2454283"/>
                  <a:pt x="3580060" y="2467454"/>
                  <a:pt x="3580060" y="2484719"/>
                </a:cubicBezTo>
                <a:cubicBezTo>
                  <a:pt x="3580060" y="2493351"/>
                  <a:pt x="3580879" y="2500916"/>
                  <a:pt x="3582516" y="2507415"/>
                </a:cubicBezTo>
                <a:cubicBezTo>
                  <a:pt x="3584153" y="2513914"/>
                  <a:pt x="3586559" y="2519346"/>
                  <a:pt x="3589734" y="2523711"/>
                </a:cubicBezTo>
                <a:cubicBezTo>
                  <a:pt x="3592909" y="2528077"/>
                  <a:pt x="3596803" y="2531326"/>
                  <a:pt x="3601417" y="2533460"/>
                </a:cubicBezTo>
                <a:cubicBezTo>
                  <a:pt x="3606031" y="2535593"/>
                  <a:pt x="3611314" y="2536660"/>
                  <a:pt x="3617267" y="2536660"/>
                </a:cubicBezTo>
                <a:cubicBezTo>
                  <a:pt x="3622923" y="2536660"/>
                  <a:pt x="3627884" y="2535767"/>
                  <a:pt x="3632150" y="2533981"/>
                </a:cubicBezTo>
                <a:cubicBezTo>
                  <a:pt x="3636416" y="2532195"/>
                  <a:pt x="3640112" y="2530235"/>
                  <a:pt x="3643238" y="2528102"/>
                </a:cubicBezTo>
                <a:cubicBezTo>
                  <a:pt x="3646363" y="2525969"/>
                  <a:pt x="3648992" y="2524034"/>
                  <a:pt x="3651126" y="2522298"/>
                </a:cubicBezTo>
                <a:cubicBezTo>
                  <a:pt x="3653259" y="2520561"/>
                  <a:pt x="3654921" y="2519693"/>
                  <a:pt x="3656111" y="2519693"/>
                </a:cubicBezTo>
                <a:cubicBezTo>
                  <a:pt x="3656806" y="2519693"/>
                  <a:pt x="3657401" y="2519892"/>
                  <a:pt x="3657897" y="2520288"/>
                </a:cubicBezTo>
                <a:cubicBezTo>
                  <a:pt x="3658393" y="2520685"/>
                  <a:pt x="3658815" y="2521355"/>
                  <a:pt x="3659162" y="2522298"/>
                </a:cubicBezTo>
                <a:cubicBezTo>
                  <a:pt x="3659510" y="2523240"/>
                  <a:pt x="3659758" y="2524431"/>
                  <a:pt x="3659906" y="2525869"/>
                </a:cubicBezTo>
                <a:cubicBezTo>
                  <a:pt x="3660055" y="2527308"/>
                  <a:pt x="3660130" y="2529020"/>
                  <a:pt x="3660130" y="2531004"/>
                </a:cubicBezTo>
                <a:cubicBezTo>
                  <a:pt x="3660130" y="2532691"/>
                  <a:pt x="3660080" y="2534154"/>
                  <a:pt x="3659981" y="2535394"/>
                </a:cubicBezTo>
                <a:cubicBezTo>
                  <a:pt x="3659882" y="2536635"/>
                  <a:pt x="3659708" y="2537676"/>
                  <a:pt x="3659460" y="2538520"/>
                </a:cubicBezTo>
                <a:cubicBezTo>
                  <a:pt x="3659212" y="2539363"/>
                  <a:pt x="3658914" y="2540107"/>
                  <a:pt x="3658567" y="2540752"/>
                </a:cubicBezTo>
                <a:cubicBezTo>
                  <a:pt x="3658220" y="2541397"/>
                  <a:pt x="3657426" y="2542340"/>
                  <a:pt x="3656186" y="2543580"/>
                </a:cubicBezTo>
                <a:cubicBezTo>
                  <a:pt x="3654945" y="2544820"/>
                  <a:pt x="3652837" y="2546358"/>
                  <a:pt x="3649861" y="2548194"/>
                </a:cubicBezTo>
                <a:cubicBezTo>
                  <a:pt x="3646884" y="2550029"/>
                  <a:pt x="3643535" y="2551666"/>
                  <a:pt x="3639815" y="2553105"/>
                </a:cubicBezTo>
                <a:cubicBezTo>
                  <a:pt x="3636094" y="2554544"/>
                  <a:pt x="3632051" y="2555710"/>
                  <a:pt x="3627685" y="2556602"/>
                </a:cubicBezTo>
                <a:cubicBezTo>
                  <a:pt x="3623319" y="2557495"/>
                  <a:pt x="3618805" y="2557942"/>
                  <a:pt x="3614142" y="2557942"/>
                </a:cubicBezTo>
                <a:cubicBezTo>
                  <a:pt x="3604518" y="2557942"/>
                  <a:pt x="3595985" y="2556354"/>
                  <a:pt x="3588543" y="2553179"/>
                </a:cubicBezTo>
                <a:cubicBezTo>
                  <a:pt x="3581102" y="2550004"/>
                  <a:pt x="3574876" y="2545366"/>
                  <a:pt x="3569865" y="2539264"/>
                </a:cubicBezTo>
                <a:cubicBezTo>
                  <a:pt x="3564855" y="2533162"/>
                  <a:pt x="3561035" y="2525671"/>
                  <a:pt x="3558406" y="2516791"/>
                </a:cubicBezTo>
                <a:cubicBezTo>
                  <a:pt x="3555776" y="2507911"/>
                  <a:pt x="3554462" y="2497667"/>
                  <a:pt x="3554462" y="2486058"/>
                </a:cubicBezTo>
                <a:cubicBezTo>
                  <a:pt x="3554462" y="2472862"/>
                  <a:pt x="3556074" y="2461526"/>
                  <a:pt x="3559299" y="2452051"/>
                </a:cubicBezTo>
                <a:cubicBezTo>
                  <a:pt x="3562523" y="2442575"/>
                  <a:pt x="3566939" y="2434812"/>
                  <a:pt x="3572544" y="2428759"/>
                </a:cubicBezTo>
                <a:cubicBezTo>
                  <a:pt x="3578150" y="2422707"/>
                  <a:pt x="3584748" y="2418217"/>
                  <a:pt x="3592338" y="2415290"/>
                </a:cubicBezTo>
                <a:cubicBezTo>
                  <a:pt x="3599929" y="2412363"/>
                  <a:pt x="3608139" y="2410900"/>
                  <a:pt x="3616970" y="2410900"/>
                </a:cubicBezTo>
                <a:close/>
                <a:moveTo>
                  <a:pt x="2731145" y="2410900"/>
                </a:moveTo>
                <a:cubicBezTo>
                  <a:pt x="2735411" y="2410900"/>
                  <a:pt x="2739553" y="2411297"/>
                  <a:pt x="2743572" y="2412090"/>
                </a:cubicBezTo>
                <a:cubicBezTo>
                  <a:pt x="2747590" y="2412884"/>
                  <a:pt x="2751286" y="2413926"/>
                  <a:pt x="2754659" y="2415216"/>
                </a:cubicBezTo>
                <a:cubicBezTo>
                  <a:pt x="2758033" y="2416506"/>
                  <a:pt x="2761034" y="2417994"/>
                  <a:pt x="2763663" y="2419681"/>
                </a:cubicBezTo>
                <a:cubicBezTo>
                  <a:pt x="2766293" y="2421367"/>
                  <a:pt x="2768203" y="2422806"/>
                  <a:pt x="2769393" y="2423997"/>
                </a:cubicBezTo>
                <a:cubicBezTo>
                  <a:pt x="2770584" y="2425187"/>
                  <a:pt x="2771403" y="2426130"/>
                  <a:pt x="2771849" y="2426824"/>
                </a:cubicBezTo>
                <a:cubicBezTo>
                  <a:pt x="2772296" y="2427519"/>
                  <a:pt x="2772668" y="2428337"/>
                  <a:pt x="2772965" y="2429280"/>
                </a:cubicBezTo>
                <a:cubicBezTo>
                  <a:pt x="2773263" y="2430223"/>
                  <a:pt x="2773461" y="2431289"/>
                  <a:pt x="2773561" y="2432480"/>
                </a:cubicBezTo>
                <a:cubicBezTo>
                  <a:pt x="2773660" y="2433670"/>
                  <a:pt x="2773709" y="2435159"/>
                  <a:pt x="2773709" y="2436945"/>
                </a:cubicBezTo>
                <a:cubicBezTo>
                  <a:pt x="2773709" y="2440814"/>
                  <a:pt x="2773263" y="2443518"/>
                  <a:pt x="2772370" y="2445056"/>
                </a:cubicBezTo>
                <a:cubicBezTo>
                  <a:pt x="2771477" y="2446594"/>
                  <a:pt x="2770385" y="2447363"/>
                  <a:pt x="2769096" y="2447363"/>
                </a:cubicBezTo>
                <a:cubicBezTo>
                  <a:pt x="2767607" y="2447363"/>
                  <a:pt x="2765896" y="2446544"/>
                  <a:pt x="2763961" y="2444907"/>
                </a:cubicBezTo>
                <a:cubicBezTo>
                  <a:pt x="2762026" y="2443270"/>
                  <a:pt x="2759571" y="2441459"/>
                  <a:pt x="2756594" y="2439475"/>
                </a:cubicBezTo>
                <a:cubicBezTo>
                  <a:pt x="2753618" y="2437490"/>
                  <a:pt x="2750021" y="2435680"/>
                  <a:pt x="2745804" y="2434043"/>
                </a:cubicBezTo>
                <a:cubicBezTo>
                  <a:pt x="2741587" y="2432405"/>
                  <a:pt x="2736601" y="2431587"/>
                  <a:pt x="2730847" y="2431587"/>
                </a:cubicBezTo>
                <a:cubicBezTo>
                  <a:pt x="2719040" y="2431587"/>
                  <a:pt x="2709986" y="2436126"/>
                  <a:pt x="2703686" y="2445205"/>
                </a:cubicBezTo>
                <a:cubicBezTo>
                  <a:pt x="2697385" y="2454283"/>
                  <a:pt x="2694235" y="2467454"/>
                  <a:pt x="2694235" y="2484719"/>
                </a:cubicBezTo>
                <a:cubicBezTo>
                  <a:pt x="2694235" y="2493351"/>
                  <a:pt x="2695054" y="2500916"/>
                  <a:pt x="2696691" y="2507415"/>
                </a:cubicBezTo>
                <a:cubicBezTo>
                  <a:pt x="2698328" y="2513914"/>
                  <a:pt x="2700734" y="2519346"/>
                  <a:pt x="2703909" y="2523711"/>
                </a:cubicBezTo>
                <a:cubicBezTo>
                  <a:pt x="2707084" y="2528077"/>
                  <a:pt x="2710978" y="2531326"/>
                  <a:pt x="2715592" y="2533460"/>
                </a:cubicBezTo>
                <a:cubicBezTo>
                  <a:pt x="2720206" y="2535593"/>
                  <a:pt x="2725489" y="2536660"/>
                  <a:pt x="2731442" y="2536660"/>
                </a:cubicBezTo>
                <a:cubicBezTo>
                  <a:pt x="2737098" y="2536660"/>
                  <a:pt x="2742059" y="2535767"/>
                  <a:pt x="2746325" y="2533981"/>
                </a:cubicBezTo>
                <a:cubicBezTo>
                  <a:pt x="2750591" y="2532195"/>
                  <a:pt x="2754287" y="2530235"/>
                  <a:pt x="2757413" y="2528102"/>
                </a:cubicBezTo>
                <a:cubicBezTo>
                  <a:pt x="2760538" y="2525969"/>
                  <a:pt x="2763167" y="2524034"/>
                  <a:pt x="2765301" y="2522298"/>
                </a:cubicBezTo>
                <a:cubicBezTo>
                  <a:pt x="2767434" y="2520561"/>
                  <a:pt x="2769096" y="2519693"/>
                  <a:pt x="2770286" y="2519693"/>
                </a:cubicBezTo>
                <a:cubicBezTo>
                  <a:pt x="2770981" y="2519693"/>
                  <a:pt x="2771576" y="2519892"/>
                  <a:pt x="2772072" y="2520288"/>
                </a:cubicBezTo>
                <a:cubicBezTo>
                  <a:pt x="2772568" y="2520685"/>
                  <a:pt x="2772990" y="2521355"/>
                  <a:pt x="2773337" y="2522298"/>
                </a:cubicBezTo>
                <a:cubicBezTo>
                  <a:pt x="2773685" y="2523240"/>
                  <a:pt x="2773933" y="2524431"/>
                  <a:pt x="2774081" y="2525869"/>
                </a:cubicBezTo>
                <a:cubicBezTo>
                  <a:pt x="2774230" y="2527308"/>
                  <a:pt x="2774305" y="2529020"/>
                  <a:pt x="2774305" y="2531004"/>
                </a:cubicBezTo>
                <a:cubicBezTo>
                  <a:pt x="2774305" y="2532691"/>
                  <a:pt x="2774255" y="2534154"/>
                  <a:pt x="2774156" y="2535394"/>
                </a:cubicBezTo>
                <a:cubicBezTo>
                  <a:pt x="2774057" y="2536635"/>
                  <a:pt x="2773883" y="2537676"/>
                  <a:pt x="2773635" y="2538520"/>
                </a:cubicBezTo>
                <a:cubicBezTo>
                  <a:pt x="2773387" y="2539363"/>
                  <a:pt x="2773089" y="2540107"/>
                  <a:pt x="2772742" y="2540752"/>
                </a:cubicBezTo>
                <a:cubicBezTo>
                  <a:pt x="2772395" y="2541397"/>
                  <a:pt x="2771601" y="2542340"/>
                  <a:pt x="2770361" y="2543580"/>
                </a:cubicBezTo>
                <a:cubicBezTo>
                  <a:pt x="2769120" y="2544820"/>
                  <a:pt x="2767012" y="2546358"/>
                  <a:pt x="2764036" y="2548194"/>
                </a:cubicBezTo>
                <a:cubicBezTo>
                  <a:pt x="2761059" y="2550029"/>
                  <a:pt x="2757710" y="2551666"/>
                  <a:pt x="2753990" y="2553105"/>
                </a:cubicBezTo>
                <a:cubicBezTo>
                  <a:pt x="2750269" y="2554544"/>
                  <a:pt x="2746226" y="2555710"/>
                  <a:pt x="2741860" y="2556602"/>
                </a:cubicBezTo>
                <a:cubicBezTo>
                  <a:pt x="2737494" y="2557495"/>
                  <a:pt x="2732980" y="2557942"/>
                  <a:pt x="2728317" y="2557942"/>
                </a:cubicBezTo>
                <a:cubicBezTo>
                  <a:pt x="2718693" y="2557942"/>
                  <a:pt x="2710160" y="2556354"/>
                  <a:pt x="2702718" y="2553179"/>
                </a:cubicBezTo>
                <a:cubicBezTo>
                  <a:pt x="2695277" y="2550004"/>
                  <a:pt x="2689051" y="2545366"/>
                  <a:pt x="2684040" y="2539264"/>
                </a:cubicBezTo>
                <a:cubicBezTo>
                  <a:pt x="2679030" y="2533162"/>
                  <a:pt x="2675210" y="2525671"/>
                  <a:pt x="2672581" y="2516791"/>
                </a:cubicBezTo>
                <a:cubicBezTo>
                  <a:pt x="2669951" y="2507911"/>
                  <a:pt x="2668637" y="2497667"/>
                  <a:pt x="2668637" y="2486058"/>
                </a:cubicBezTo>
                <a:cubicBezTo>
                  <a:pt x="2668637" y="2472862"/>
                  <a:pt x="2670249" y="2461526"/>
                  <a:pt x="2673474" y="2452051"/>
                </a:cubicBezTo>
                <a:cubicBezTo>
                  <a:pt x="2676698" y="2442575"/>
                  <a:pt x="2681114" y="2434812"/>
                  <a:pt x="2686719" y="2428759"/>
                </a:cubicBezTo>
                <a:cubicBezTo>
                  <a:pt x="2692325" y="2422707"/>
                  <a:pt x="2698923" y="2418217"/>
                  <a:pt x="2706513" y="2415290"/>
                </a:cubicBezTo>
                <a:cubicBezTo>
                  <a:pt x="2714104" y="2412363"/>
                  <a:pt x="2722314" y="2410900"/>
                  <a:pt x="2731145" y="2410900"/>
                </a:cubicBezTo>
                <a:close/>
                <a:moveTo>
                  <a:pt x="3907482" y="2410751"/>
                </a:moveTo>
                <a:cubicBezTo>
                  <a:pt x="3916412" y="2410751"/>
                  <a:pt x="3923928" y="2412264"/>
                  <a:pt x="3930029" y="2415290"/>
                </a:cubicBezTo>
                <a:cubicBezTo>
                  <a:pt x="3936131" y="2418316"/>
                  <a:pt x="3941067" y="2422360"/>
                  <a:pt x="3944838" y="2427420"/>
                </a:cubicBezTo>
                <a:cubicBezTo>
                  <a:pt x="3948608" y="2432480"/>
                  <a:pt x="3951312" y="2438408"/>
                  <a:pt x="3952949" y="2445205"/>
                </a:cubicBezTo>
                <a:cubicBezTo>
                  <a:pt x="3954586" y="2452001"/>
                  <a:pt x="3955405" y="2460162"/>
                  <a:pt x="3955405" y="2469687"/>
                </a:cubicBezTo>
                <a:lnTo>
                  <a:pt x="3955405" y="2551394"/>
                </a:lnTo>
                <a:cubicBezTo>
                  <a:pt x="3955405" y="2552187"/>
                  <a:pt x="3955206" y="2552857"/>
                  <a:pt x="3954809" y="2553403"/>
                </a:cubicBezTo>
                <a:cubicBezTo>
                  <a:pt x="3954413" y="2553948"/>
                  <a:pt x="3953768" y="2554420"/>
                  <a:pt x="3952875" y="2554817"/>
                </a:cubicBezTo>
                <a:cubicBezTo>
                  <a:pt x="3951982" y="2555213"/>
                  <a:pt x="3950741" y="2555511"/>
                  <a:pt x="3949154" y="2555710"/>
                </a:cubicBezTo>
                <a:cubicBezTo>
                  <a:pt x="3947566" y="2555908"/>
                  <a:pt x="3945582" y="2556007"/>
                  <a:pt x="3943201" y="2556007"/>
                </a:cubicBezTo>
                <a:cubicBezTo>
                  <a:pt x="3940720" y="2556007"/>
                  <a:pt x="3938686" y="2555908"/>
                  <a:pt x="3937099" y="2555710"/>
                </a:cubicBezTo>
                <a:cubicBezTo>
                  <a:pt x="3935511" y="2555511"/>
                  <a:pt x="3934271" y="2555213"/>
                  <a:pt x="3933378" y="2554817"/>
                </a:cubicBezTo>
                <a:cubicBezTo>
                  <a:pt x="3932485" y="2554420"/>
                  <a:pt x="3931840" y="2553948"/>
                  <a:pt x="3931443" y="2553403"/>
                </a:cubicBezTo>
                <a:cubicBezTo>
                  <a:pt x="3931047" y="2552857"/>
                  <a:pt x="3930848" y="2552187"/>
                  <a:pt x="3930848" y="2551394"/>
                </a:cubicBezTo>
                <a:lnTo>
                  <a:pt x="3930848" y="2472961"/>
                </a:lnTo>
                <a:cubicBezTo>
                  <a:pt x="3930848" y="2465321"/>
                  <a:pt x="3930253" y="2459170"/>
                  <a:pt x="3929062" y="2454506"/>
                </a:cubicBezTo>
                <a:cubicBezTo>
                  <a:pt x="3927871" y="2449843"/>
                  <a:pt x="3926135" y="2445825"/>
                  <a:pt x="3923853" y="2442451"/>
                </a:cubicBezTo>
                <a:cubicBezTo>
                  <a:pt x="3921571" y="2439078"/>
                  <a:pt x="3918619" y="2436498"/>
                  <a:pt x="3914998" y="2434712"/>
                </a:cubicBezTo>
                <a:cubicBezTo>
                  <a:pt x="3911376" y="2432926"/>
                  <a:pt x="3907184" y="2432033"/>
                  <a:pt x="3902422" y="2432033"/>
                </a:cubicBezTo>
                <a:cubicBezTo>
                  <a:pt x="3896270" y="2432033"/>
                  <a:pt x="3890119" y="2434216"/>
                  <a:pt x="3883967" y="2438582"/>
                </a:cubicBezTo>
                <a:cubicBezTo>
                  <a:pt x="3877816" y="2442947"/>
                  <a:pt x="3871366" y="2449347"/>
                  <a:pt x="3864620" y="2457781"/>
                </a:cubicBezTo>
                <a:lnTo>
                  <a:pt x="3864620" y="2551394"/>
                </a:lnTo>
                <a:cubicBezTo>
                  <a:pt x="3864620" y="2552187"/>
                  <a:pt x="3864421" y="2552857"/>
                  <a:pt x="3864024" y="2553403"/>
                </a:cubicBezTo>
                <a:cubicBezTo>
                  <a:pt x="3863627" y="2553948"/>
                  <a:pt x="3862982" y="2554420"/>
                  <a:pt x="3862089" y="2554817"/>
                </a:cubicBezTo>
                <a:cubicBezTo>
                  <a:pt x="3861196" y="2555213"/>
                  <a:pt x="3859956" y="2555511"/>
                  <a:pt x="3858369" y="2555710"/>
                </a:cubicBezTo>
                <a:cubicBezTo>
                  <a:pt x="3856781" y="2555908"/>
                  <a:pt x="3854747" y="2556007"/>
                  <a:pt x="3852267" y="2556007"/>
                </a:cubicBezTo>
                <a:cubicBezTo>
                  <a:pt x="3849886" y="2556007"/>
                  <a:pt x="3847901" y="2555908"/>
                  <a:pt x="3846314" y="2555710"/>
                </a:cubicBezTo>
                <a:cubicBezTo>
                  <a:pt x="3844726" y="2555511"/>
                  <a:pt x="3843461" y="2555213"/>
                  <a:pt x="3842519" y="2554817"/>
                </a:cubicBezTo>
                <a:cubicBezTo>
                  <a:pt x="3841576" y="2554420"/>
                  <a:pt x="3840931" y="2553948"/>
                  <a:pt x="3840584" y="2553403"/>
                </a:cubicBezTo>
                <a:cubicBezTo>
                  <a:pt x="3840236" y="2552857"/>
                  <a:pt x="3840063" y="2552187"/>
                  <a:pt x="3840063" y="2551394"/>
                </a:cubicBezTo>
                <a:lnTo>
                  <a:pt x="3840063" y="2417448"/>
                </a:lnTo>
                <a:cubicBezTo>
                  <a:pt x="3840063" y="2416654"/>
                  <a:pt x="3840212" y="2415985"/>
                  <a:pt x="3840509" y="2415439"/>
                </a:cubicBezTo>
                <a:cubicBezTo>
                  <a:pt x="3840807" y="2414893"/>
                  <a:pt x="3841402" y="2414397"/>
                  <a:pt x="3842295" y="2413951"/>
                </a:cubicBezTo>
                <a:cubicBezTo>
                  <a:pt x="3843188" y="2413504"/>
                  <a:pt x="3844329" y="2413207"/>
                  <a:pt x="3845718" y="2413058"/>
                </a:cubicBezTo>
                <a:cubicBezTo>
                  <a:pt x="3847108" y="2412909"/>
                  <a:pt x="3848943" y="2412835"/>
                  <a:pt x="3851225" y="2412835"/>
                </a:cubicBezTo>
                <a:cubicBezTo>
                  <a:pt x="3853408" y="2412835"/>
                  <a:pt x="3855219" y="2412909"/>
                  <a:pt x="3856657" y="2413058"/>
                </a:cubicBezTo>
                <a:cubicBezTo>
                  <a:pt x="3858096" y="2413207"/>
                  <a:pt x="3859212" y="2413504"/>
                  <a:pt x="3860006" y="2413951"/>
                </a:cubicBezTo>
                <a:cubicBezTo>
                  <a:pt x="3860800" y="2414397"/>
                  <a:pt x="3861370" y="2414893"/>
                  <a:pt x="3861717" y="2415439"/>
                </a:cubicBezTo>
                <a:cubicBezTo>
                  <a:pt x="3862065" y="2415985"/>
                  <a:pt x="3862238" y="2416654"/>
                  <a:pt x="3862238" y="2417448"/>
                </a:cubicBezTo>
                <a:lnTo>
                  <a:pt x="3862238" y="2435159"/>
                </a:lnTo>
                <a:cubicBezTo>
                  <a:pt x="3869779" y="2426725"/>
                  <a:pt x="3877295" y="2420549"/>
                  <a:pt x="3884786" y="2416630"/>
                </a:cubicBezTo>
                <a:cubicBezTo>
                  <a:pt x="3892277" y="2412710"/>
                  <a:pt x="3899842" y="2410751"/>
                  <a:pt x="3907482" y="2410751"/>
                </a:cubicBezTo>
                <a:close/>
                <a:moveTo>
                  <a:pt x="3745259" y="2410751"/>
                </a:moveTo>
                <a:cubicBezTo>
                  <a:pt x="3754883" y="2410751"/>
                  <a:pt x="3763069" y="2411842"/>
                  <a:pt x="3769816" y="2414025"/>
                </a:cubicBezTo>
                <a:cubicBezTo>
                  <a:pt x="3776563" y="2416208"/>
                  <a:pt x="3782020" y="2419408"/>
                  <a:pt x="3786187" y="2423625"/>
                </a:cubicBezTo>
                <a:cubicBezTo>
                  <a:pt x="3790354" y="2427841"/>
                  <a:pt x="3793381" y="2433075"/>
                  <a:pt x="3795266" y="2439326"/>
                </a:cubicBezTo>
                <a:cubicBezTo>
                  <a:pt x="3797151" y="2445577"/>
                  <a:pt x="3798093" y="2452869"/>
                  <a:pt x="3798093" y="2461204"/>
                </a:cubicBezTo>
                <a:lnTo>
                  <a:pt x="3798093" y="2551542"/>
                </a:lnTo>
                <a:cubicBezTo>
                  <a:pt x="3798093" y="2552733"/>
                  <a:pt x="3797697" y="2553626"/>
                  <a:pt x="3796903" y="2554221"/>
                </a:cubicBezTo>
                <a:cubicBezTo>
                  <a:pt x="3796109" y="2554817"/>
                  <a:pt x="3795018" y="2555263"/>
                  <a:pt x="3793629" y="2555561"/>
                </a:cubicBezTo>
                <a:cubicBezTo>
                  <a:pt x="3792239" y="2555858"/>
                  <a:pt x="3790205" y="2556007"/>
                  <a:pt x="3787527" y="2556007"/>
                </a:cubicBezTo>
                <a:cubicBezTo>
                  <a:pt x="3784947" y="2556007"/>
                  <a:pt x="3782888" y="2555858"/>
                  <a:pt x="3781350" y="2555561"/>
                </a:cubicBezTo>
                <a:cubicBezTo>
                  <a:pt x="3779812" y="2555263"/>
                  <a:pt x="3778696" y="2554817"/>
                  <a:pt x="3778002" y="2554221"/>
                </a:cubicBezTo>
                <a:cubicBezTo>
                  <a:pt x="3777307" y="2553626"/>
                  <a:pt x="3776960" y="2552733"/>
                  <a:pt x="3776960" y="2551542"/>
                </a:cubicBezTo>
                <a:lnTo>
                  <a:pt x="3776960" y="2538148"/>
                </a:lnTo>
                <a:cubicBezTo>
                  <a:pt x="3771106" y="2544399"/>
                  <a:pt x="3764582" y="2549260"/>
                  <a:pt x="3757389" y="2552733"/>
                </a:cubicBezTo>
                <a:cubicBezTo>
                  <a:pt x="3750195" y="2556206"/>
                  <a:pt x="3742580" y="2557942"/>
                  <a:pt x="3734544" y="2557942"/>
                </a:cubicBezTo>
                <a:cubicBezTo>
                  <a:pt x="3727499" y="2557942"/>
                  <a:pt x="3721125" y="2557024"/>
                  <a:pt x="3715419" y="2555189"/>
                </a:cubicBezTo>
                <a:cubicBezTo>
                  <a:pt x="3709714" y="2553353"/>
                  <a:pt x="3704853" y="2550699"/>
                  <a:pt x="3700834" y="2547226"/>
                </a:cubicBezTo>
                <a:cubicBezTo>
                  <a:pt x="3696816" y="2543754"/>
                  <a:pt x="3693690" y="2539487"/>
                  <a:pt x="3691458" y="2534427"/>
                </a:cubicBezTo>
                <a:cubicBezTo>
                  <a:pt x="3689226" y="2529367"/>
                  <a:pt x="3688109" y="2523612"/>
                  <a:pt x="3688109" y="2517163"/>
                </a:cubicBezTo>
                <a:cubicBezTo>
                  <a:pt x="3688109" y="2509622"/>
                  <a:pt x="3689647" y="2503074"/>
                  <a:pt x="3692723" y="2497518"/>
                </a:cubicBezTo>
                <a:cubicBezTo>
                  <a:pt x="3695799" y="2491961"/>
                  <a:pt x="3700214" y="2487348"/>
                  <a:pt x="3705969" y="2483677"/>
                </a:cubicBezTo>
                <a:cubicBezTo>
                  <a:pt x="3711723" y="2480006"/>
                  <a:pt x="3718768" y="2477252"/>
                  <a:pt x="3727102" y="2475417"/>
                </a:cubicBezTo>
                <a:cubicBezTo>
                  <a:pt x="3735437" y="2473581"/>
                  <a:pt x="3744813" y="2472663"/>
                  <a:pt x="3755231" y="2472663"/>
                </a:cubicBezTo>
                <a:lnTo>
                  <a:pt x="3773686" y="2472663"/>
                </a:lnTo>
                <a:lnTo>
                  <a:pt x="3773686" y="2462245"/>
                </a:lnTo>
                <a:cubicBezTo>
                  <a:pt x="3773686" y="2457086"/>
                  <a:pt x="3773140" y="2452522"/>
                  <a:pt x="3772048" y="2448553"/>
                </a:cubicBezTo>
                <a:cubicBezTo>
                  <a:pt x="3770957" y="2444584"/>
                  <a:pt x="3769196" y="2441285"/>
                  <a:pt x="3766765" y="2438656"/>
                </a:cubicBezTo>
                <a:cubicBezTo>
                  <a:pt x="3764334" y="2436027"/>
                  <a:pt x="3761184" y="2434043"/>
                  <a:pt x="3757314" y="2432703"/>
                </a:cubicBezTo>
                <a:cubicBezTo>
                  <a:pt x="3753445" y="2431364"/>
                  <a:pt x="3748682" y="2430694"/>
                  <a:pt x="3743027" y="2430694"/>
                </a:cubicBezTo>
                <a:cubicBezTo>
                  <a:pt x="3736975" y="2430694"/>
                  <a:pt x="3731542" y="2431413"/>
                  <a:pt x="3726730" y="2432852"/>
                </a:cubicBezTo>
                <a:cubicBezTo>
                  <a:pt x="3721918" y="2434291"/>
                  <a:pt x="3717701" y="2435878"/>
                  <a:pt x="3714080" y="2437614"/>
                </a:cubicBezTo>
                <a:cubicBezTo>
                  <a:pt x="3710458" y="2439351"/>
                  <a:pt x="3707432" y="2440938"/>
                  <a:pt x="3705001" y="2442377"/>
                </a:cubicBezTo>
                <a:cubicBezTo>
                  <a:pt x="3702570" y="2443816"/>
                  <a:pt x="3700760" y="2444535"/>
                  <a:pt x="3699569" y="2444535"/>
                </a:cubicBezTo>
                <a:cubicBezTo>
                  <a:pt x="3698775" y="2444535"/>
                  <a:pt x="3698081" y="2444337"/>
                  <a:pt x="3697486" y="2443940"/>
                </a:cubicBezTo>
                <a:cubicBezTo>
                  <a:pt x="3696890" y="2443543"/>
                  <a:pt x="3696369" y="2442947"/>
                  <a:pt x="3695923" y="2442154"/>
                </a:cubicBezTo>
                <a:cubicBezTo>
                  <a:pt x="3695476" y="2441360"/>
                  <a:pt x="3695154" y="2440343"/>
                  <a:pt x="3694955" y="2439103"/>
                </a:cubicBezTo>
                <a:cubicBezTo>
                  <a:pt x="3694757" y="2437862"/>
                  <a:pt x="3694658" y="2436498"/>
                  <a:pt x="3694658" y="2435010"/>
                </a:cubicBezTo>
                <a:cubicBezTo>
                  <a:pt x="3694658" y="2432529"/>
                  <a:pt x="3694831" y="2430570"/>
                  <a:pt x="3695179" y="2429131"/>
                </a:cubicBezTo>
                <a:cubicBezTo>
                  <a:pt x="3695526" y="2427692"/>
                  <a:pt x="3696369" y="2426328"/>
                  <a:pt x="3697709" y="2425038"/>
                </a:cubicBezTo>
                <a:cubicBezTo>
                  <a:pt x="3699048" y="2423749"/>
                  <a:pt x="3701355" y="2422235"/>
                  <a:pt x="3704629" y="2420499"/>
                </a:cubicBezTo>
                <a:cubicBezTo>
                  <a:pt x="3707904" y="2418763"/>
                  <a:pt x="3711674" y="2417175"/>
                  <a:pt x="3715940" y="2415737"/>
                </a:cubicBezTo>
                <a:cubicBezTo>
                  <a:pt x="3720207" y="2414298"/>
                  <a:pt x="3724870" y="2413107"/>
                  <a:pt x="3729930" y="2412165"/>
                </a:cubicBezTo>
                <a:cubicBezTo>
                  <a:pt x="3734990" y="2411222"/>
                  <a:pt x="3740100" y="2410751"/>
                  <a:pt x="3745259" y="2410751"/>
                </a:cubicBezTo>
                <a:close/>
                <a:moveTo>
                  <a:pt x="3126134" y="2410751"/>
                </a:moveTo>
                <a:cubicBezTo>
                  <a:pt x="3135758" y="2410751"/>
                  <a:pt x="3143944" y="2411842"/>
                  <a:pt x="3150691" y="2414025"/>
                </a:cubicBezTo>
                <a:cubicBezTo>
                  <a:pt x="3157438" y="2416208"/>
                  <a:pt x="3162895" y="2419408"/>
                  <a:pt x="3167062" y="2423625"/>
                </a:cubicBezTo>
                <a:cubicBezTo>
                  <a:pt x="3171229" y="2427841"/>
                  <a:pt x="3174256" y="2433075"/>
                  <a:pt x="3176141" y="2439326"/>
                </a:cubicBezTo>
                <a:cubicBezTo>
                  <a:pt x="3178026" y="2445577"/>
                  <a:pt x="3178968" y="2452869"/>
                  <a:pt x="3178968" y="2461204"/>
                </a:cubicBezTo>
                <a:lnTo>
                  <a:pt x="3178968" y="2551542"/>
                </a:lnTo>
                <a:cubicBezTo>
                  <a:pt x="3178968" y="2552733"/>
                  <a:pt x="3178572" y="2553626"/>
                  <a:pt x="3177778" y="2554221"/>
                </a:cubicBezTo>
                <a:cubicBezTo>
                  <a:pt x="3176984" y="2554817"/>
                  <a:pt x="3175893" y="2555263"/>
                  <a:pt x="3174504" y="2555561"/>
                </a:cubicBezTo>
                <a:cubicBezTo>
                  <a:pt x="3173114" y="2555858"/>
                  <a:pt x="3171080" y="2556007"/>
                  <a:pt x="3168402" y="2556007"/>
                </a:cubicBezTo>
                <a:cubicBezTo>
                  <a:pt x="3165822" y="2556007"/>
                  <a:pt x="3163763" y="2555858"/>
                  <a:pt x="3162225" y="2555561"/>
                </a:cubicBezTo>
                <a:cubicBezTo>
                  <a:pt x="3160687" y="2555263"/>
                  <a:pt x="3159571" y="2554817"/>
                  <a:pt x="3158877" y="2554221"/>
                </a:cubicBezTo>
                <a:cubicBezTo>
                  <a:pt x="3158182" y="2553626"/>
                  <a:pt x="3157835" y="2552733"/>
                  <a:pt x="3157835" y="2551542"/>
                </a:cubicBezTo>
                <a:lnTo>
                  <a:pt x="3157835" y="2538148"/>
                </a:lnTo>
                <a:cubicBezTo>
                  <a:pt x="3151981" y="2544399"/>
                  <a:pt x="3145457" y="2549260"/>
                  <a:pt x="3138264" y="2552733"/>
                </a:cubicBezTo>
                <a:cubicBezTo>
                  <a:pt x="3131070" y="2556206"/>
                  <a:pt x="3123455" y="2557942"/>
                  <a:pt x="3115419" y="2557942"/>
                </a:cubicBezTo>
                <a:cubicBezTo>
                  <a:pt x="3108374" y="2557942"/>
                  <a:pt x="3102000" y="2557024"/>
                  <a:pt x="3096294" y="2555189"/>
                </a:cubicBezTo>
                <a:cubicBezTo>
                  <a:pt x="3090589" y="2553353"/>
                  <a:pt x="3085728" y="2550699"/>
                  <a:pt x="3081709" y="2547226"/>
                </a:cubicBezTo>
                <a:cubicBezTo>
                  <a:pt x="3077691" y="2543754"/>
                  <a:pt x="3074565" y="2539487"/>
                  <a:pt x="3072333" y="2534427"/>
                </a:cubicBezTo>
                <a:cubicBezTo>
                  <a:pt x="3070101" y="2529367"/>
                  <a:pt x="3068984" y="2523612"/>
                  <a:pt x="3068984" y="2517163"/>
                </a:cubicBezTo>
                <a:cubicBezTo>
                  <a:pt x="3068984" y="2509622"/>
                  <a:pt x="3070522" y="2503074"/>
                  <a:pt x="3073598" y="2497518"/>
                </a:cubicBezTo>
                <a:cubicBezTo>
                  <a:pt x="3076674" y="2491961"/>
                  <a:pt x="3081089" y="2487348"/>
                  <a:pt x="3086844" y="2483677"/>
                </a:cubicBezTo>
                <a:cubicBezTo>
                  <a:pt x="3092598" y="2480006"/>
                  <a:pt x="3099643" y="2477252"/>
                  <a:pt x="3107977" y="2475417"/>
                </a:cubicBezTo>
                <a:cubicBezTo>
                  <a:pt x="3116312" y="2473581"/>
                  <a:pt x="3125688" y="2472663"/>
                  <a:pt x="3136106" y="2472663"/>
                </a:cubicBezTo>
                <a:lnTo>
                  <a:pt x="3154561" y="2472663"/>
                </a:lnTo>
                <a:lnTo>
                  <a:pt x="3154561" y="2462245"/>
                </a:lnTo>
                <a:cubicBezTo>
                  <a:pt x="3154561" y="2457086"/>
                  <a:pt x="3154015" y="2452522"/>
                  <a:pt x="3152923" y="2448553"/>
                </a:cubicBezTo>
                <a:cubicBezTo>
                  <a:pt x="3151832" y="2444584"/>
                  <a:pt x="3150071" y="2441285"/>
                  <a:pt x="3147640" y="2438656"/>
                </a:cubicBezTo>
                <a:cubicBezTo>
                  <a:pt x="3145209" y="2436027"/>
                  <a:pt x="3142059" y="2434043"/>
                  <a:pt x="3138189" y="2432703"/>
                </a:cubicBezTo>
                <a:cubicBezTo>
                  <a:pt x="3134320" y="2431364"/>
                  <a:pt x="3129557" y="2430694"/>
                  <a:pt x="3123902" y="2430694"/>
                </a:cubicBezTo>
                <a:cubicBezTo>
                  <a:pt x="3117850" y="2430694"/>
                  <a:pt x="3112417" y="2431413"/>
                  <a:pt x="3107605" y="2432852"/>
                </a:cubicBezTo>
                <a:cubicBezTo>
                  <a:pt x="3102793" y="2434291"/>
                  <a:pt x="3098576" y="2435878"/>
                  <a:pt x="3094955" y="2437614"/>
                </a:cubicBezTo>
                <a:cubicBezTo>
                  <a:pt x="3091333" y="2439351"/>
                  <a:pt x="3088307" y="2440938"/>
                  <a:pt x="3085876" y="2442377"/>
                </a:cubicBezTo>
                <a:cubicBezTo>
                  <a:pt x="3083445" y="2443816"/>
                  <a:pt x="3081635" y="2444535"/>
                  <a:pt x="3080444" y="2444535"/>
                </a:cubicBezTo>
                <a:cubicBezTo>
                  <a:pt x="3079650" y="2444535"/>
                  <a:pt x="3078956" y="2444337"/>
                  <a:pt x="3078361" y="2443940"/>
                </a:cubicBezTo>
                <a:cubicBezTo>
                  <a:pt x="3077765" y="2443543"/>
                  <a:pt x="3077244" y="2442947"/>
                  <a:pt x="3076798" y="2442154"/>
                </a:cubicBezTo>
                <a:cubicBezTo>
                  <a:pt x="3076351" y="2441360"/>
                  <a:pt x="3076029" y="2440343"/>
                  <a:pt x="3075830" y="2439103"/>
                </a:cubicBezTo>
                <a:cubicBezTo>
                  <a:pt x="3075632" y="2437862"/>
                  <a:pt x="3075533" y="2436498"/>
                  <a:pt x="3075533" y="2435010"/>
                </a:cubicBezTo>
                <a:cubicBezTo>
                  <a:pt x="3075533" y="2432529"/>
                  <a:pt x="3075706" y="2430570"/>
                  <a:pt x="3076054" y="2429131"/>
                </a:cubicBezTo>
                <a:cubicBezTo>
                  <a:pt x="3076401" y="2427692"/>
                  <a:pt x="3077244" y="2426328"/>
                  <a:pt x="3078584" y="2425038"/>
                </a:cubicBezTo>
                <a:cubicBezTo>
                  <a:pt x="3079923" y="2423749"/>
                  <a:pt x="3082230" y="2422235"/>
                  <a:pt x="3085504" y="2420499"/>
                </a:cubicBezTo>
                <a:cubicBezTo>
                  <a:pt x="3088779" y="2418763"/>
                  <a:pt x="3092549" y="2417175"/>
                  <a:pt x="3096815" y="2415737"/>
                </a:cubicBezTo>
                <a:cubicBezTo>
                  <a:pt x="3101082" y="2414298"/>
                  <a:pt x="3105745" y="2413107"/>
                  <a:pt x="3110805" y="2412165"/>
                </a:cubicBezTo>
                <a:cubicBezTo>
                  <a:pt x="3115865" y="2411222"/>
                  <a:pt x="3120975" y="2410751"/>
                  <a:pt x="3126134" y="2410751"/>
                </a:cubicBezTo>
                <a:close/>
                <a:moveTo>
                  <a:pt x="2583209" y="2410751"/>
                </a:moveTo>
                <a:cubicBezTo>
                  <a:pt x="2592833" y="2410751"/>
                  <a:pt x="2601019" y="2411842"/>
                  <a:pt x="2607766" y="2414025"/>
                </a:cubicBezTo>
                <a:cubicBezTo>
                  <a:pt x="2614513" y="2416208"/>
                  <a:pt x="2619970" y="2419408"/>
                  <a:pt x="2624137" y="2423625"/>
                </a:cubicBezTo>
                <a:cubicBezTo>
                  <a:pt x="2628304" y="2427841"/>
                  <a:pt x="2631331" y="2433075"/>
                  <a:pt x="2633216" y="2439326"/>
                </a:cubicBezTo>
                <a:cubicBezTo>
                  <a:pt x="2635101" y="2445577"/>
                  <a:pt x="2636043" y="2452869"/>
                  <a:pt x="2636043" y="2461204"/>
                </a:cubicBezTo>
                <a:lnTo>
                  <a:pt x="2636043" y="2551542"/>
                </a:lnTo>
                <a:cubicBezTo>
                  <a:pt x="2636043" y="2552733"/>
                  <a:pt x="2635647" y="2553626"/>
                  <a:pt x="2634853" y="2554221"/>
                </a:cubicBezTo>
                <a:cubicBezTo>
                  <a:pt x="2634059" y="2554817"/>
                  <a:pt x="2632968" y="2555263"/>
                  <a:pt x="2631579" y="2555561"/>
                </a:cubicBezTo>
                <a:cubicBezTo>
                  <a:pt x="2630189" y="2555858"/>
                  <a:pt x="2628155" y="2556007"/>
                  <a:pt x="2625477" y="2556007"/>
                </a:cubicBezTo>
                <a:cubicBezTo>
                  <a:pt x="2622897" y="2556007"/>
                  <a:pt x="2620838" y="2555858"/>
                  <a:pt x="2619300" y="2555561"/>
                </a:cubicBezTo>
                <a:cubicBezTo>
                  <a:pt x="2617762" y="2555263"/>
                  <a:pt x="2616646" y="2554817"/>
                  <a:pt x="2615952" y="2554221"/>
                </a:cubicBezTo>
                <a:cubicBezTo>
                  <a:pt x="2615257" y="2553626"/>
                  <a:pt x="2614910" y="2552733"/>
                  <a:pt x="2614910" y="2551542"/>
                </a:cubicBezTo>
                <a:lnTo>
                  <a:pt x="2614910" y="2538148"/>
                </a:lnTo>
                <a:cubicBezTo>
                  <a:pt x="2609056" y="2544399"/>
                  <a:pt x="2602532" y="2549260"/>
                  <a:pt x="2595339" y="2552733"/>
                </a:cubicBezTo>
                <a:cubicBezTo>
                  <a:pt x="2588145" y="2556206"/>
                  <a:pt x="2580530" y="2557942"/>
                  <a:pt x="2572494" y="2557942"/>
                </a:cubicBezTo>
                <a:cubicBezTo>
                  <a:pt x="2565449" y="2557942"/>
                  <a:pt x="2559075" y="2557024"/>
                  <a:pt x="2553369" y="2555189"/>
                </a:cubicBezTo>
                <a:cubicBezTo>
                  <a:pt x="2547664" y="2553353"/>
                  <a:pt x="2542803" y="2550699"/>
                  <a:pt x="2538784" y="2547226"/>
                </a:cubicBezTo>
                <a:cubicBezTo>
                  <a:pt x="2534766" y="2543754"/>
                  <a:pt x="2531640" y="2539487"/>
                  <a:pt x="2529408" y="2534427"/>
                </a:cubicBezTo>
                <a:cubicBezTo>
                  <a:pt x="2527176" y="2529367"/>
                  <a:pt x="2526059" y="2523612"/>
                  <a:pt x="2526059" y="2517163"/>
                </a:cubicBezTo>
                <a:cubicBezTo>
                  <a:pt x="2526059" y="2509622"/>
                  <a:pt x="2527597" y="2503074"/>
                  <a:pt x="2530673" y="2497518"/>
                </a:cubicBezTo>
                <a:cubicBezTo>
                  <a:pt x="2533749" y="2491961"/>
                  <a:pt x="2538164" y="2487348"/>
                  <a:pt x="2543919" y="2483677"/>
                </a:cubicBezTo>
                <a:cubicBezTo>
                  <a:pt x="2549673" y="2480006"/>
                  <a:pt x="2556718" y="2477252"/>
                  <a:pt x="2565052" y="2475417"/>
                </a:cubicBezTo>
                <a:cubicBezTo>
                  <a:pt x="2573387" y="2473581"/>
                  <a:pt x="2582763" y="2472663"/>
                  <a:pt x="2593181" y="2472663"/>
                </a:cubicBezTo>
                <a:lnTo>
                  <a:pt x="2611636" y="2472663"/>
                </a:lnTo>
                <a:lnTo>
                  <a:pt x="2611636" y="2462245"/>
                </a:lnTo>
                <a:cubicBezTo>
                  <a:pt x="2611636" y="2457086"/>
                  <a:pt x="2611090" y="2452522"/>
                  <a:pt x="2609998" y="2448553"/>
                </a:cubicBezTo>
                <a:cubicBezTo>
                  <a:pt x="2608907" y="2444584"/>
                  <a:pt x="2607146" y="2441285"/>
                  <a:pt x="2604715" y="2438656"/>
                </a:cubicBezTo>
                <a:cubicBezTo>
                  <a:pt x="2602284" y="2436027"/>
                  <a:pt x="2599134" y="2434043"/>
                  <a:pt x="2595264" y="2432703"/>
                </a:cubicBezTo>
                <a:cubicBezTo>
                  <a:pt x="2591395" y="2431364"/>
                  <a:pt x="2586632" y="2430694"/>
                  <a:pt x="2580977" y="2430694"/>
                </a:cubicBezTo>
                <a:cubicBezTo>
                  <a:pt x="2574925" y="2430694"/>
                  <a:pt x="2569492" y="2431413"/>
                  <a:pt x="2564680" y="2432852"/>
                </a:cubicBezTo>
                <a:cubicBezTo>
                  <a:pt x="2559868" y="2434291"/>
                  <a:pt x="2555651" y="2435878"/>
                  <a:pt x="2552030" y="2437614"/>
                </a:cubicBezTo>
                <a:cubicBezTo>
                  <a:pt x="2548408" y="2439351"/>
                  <a:pt x="2545382" y="2440938"/>
                  <a:pt x="2542951" y="2442377"/>
                </a:cubicBezTo>
                <a:cubicBezTo>
                  <a:pt x="2540520" y="2443816"/>
                  <a:pt x="2538710" y="2444535"/>
                  <a:pt x="2537519" y="2444535"/>
                </a:cubicBezTo>
                <a:cubicBezTo>
                  <a:pt x="2536725" y="2444535"/>
                  <a:pt x="2536031" y="2444337"/>
                  <a:pt x="2535436" y="2443940"/>
                </a:cubicBezTo>
                <a:cubicBezTo>
                  <a:pt x="2534840" y="2443543"/>
                  <a:pt x="2534319" y="2442947"/>
                  <a:pt x="2533873" y="2442154"/>
                </a:cubicBezTo>
                <a:cubicBezTo>
                  <a:pt x="2533426" y="2441360"/>
                  <a:pt x="2533104" y="2440343"/>
                  <a:pt x="2532905" y="2439103"/>
                </a:cubicBezTo>
                <a:cubicBezTo>
                  <a:pt x="2532707" y="2437862"/>
                  <a:pt x="2532608" y="2436498"/>
                  <a:pt x="2532608" y="2435010"/>
                </a:cubicBezTo>
                <a:cubicBezTo>
                  <a:pt x="2532608" y="2432529"/>
                  <a:pt x="2532781" y="2430570"/>
                  <a:pt x="2533129" y="2429131"/>
                </a:cubicBezTo>
                <a:cubicBezTo>
                  <a:pt x="2533476" y="2427692"/>
                  <a:pt x="2534319" y="2426328"/>
                  <a:pt x="2535659" y="2425038"/>
                </a:cubicBezTo>
                <a:cubicBezTo>
                  <a:pt x="2536998" y="2423749"/>
                  <a:pt x="2539305" y="2422235"/>
                  <a:pt x="2542579" y="2420499"/>
                </a:cubicBezTo>
                <a:cubicBezTo>
                  <a:pt x="2545854" y="2418763"/>
                  <a:pt x="2549624" y="2417175"/>
                  <a:pt x="2553890" y="2415737"/>
                </a:cubicBezTo>
                <a:cubicBezTo>
                  <a:pt x="2558157" y="2414298"/>
                  <a:pt x="2562820" y="2413107"/>
                  <a:pt x="2567880" y="2412165"/>
                </a:cubicBezTo>
                <a:cubicBezTo>
                  <a:pt x="2572940" y="2411222"/>
                  <a:pt x="2578050" y="2410751"/>
                  <a:pt x="2583209" y="2410751"/>
                </a:cubicBezTo>
                <a:close/>
                <a:moveTo>
                  <a:pt x="2071687" y="2410751"/>
                </a:moveTo>
                <a:cubicBezTo>
                  <a:pt x="2075259" y="2410751"/>
                  <a:pt x="2078831" y="2411049"/>
                  <a:pt x="2082403" y="2411644"/>
                </a:cubicBezTo>
                <a:cubicBezTo>
                  <a:pt x="2085975" y="2412239"/>
                  <a:pt x="2089199" y="2412983"/>
                  <a:pt x="2092077" y="2413876"/>
                </a:cubicBezTo>
                <a:cubicBezTo>
                  <a:pt x="2094954" y="2414769"/>
                  <a:pt x="2097410" y="2415737"/>
                  <a:pt x="2099444" y="2416778"/>
                </a:cubicBezTo>
                <a:cubicBezTo>
                  <a:pt x="2101478" y="2417820"/>
                  <a:pt x="2103015" y="2418738"/>
                  <a:pt x="2104057" y="2419532"/>
                </a:cubicBezTo>
                <a:cubicBezTo>
                  <a:pt x="2105099" y="2420325"/>
                  <a:pt x="2105794" y="2421020"/>
                  <a:pt x="2106141" y="2421615"/>
                </a:cubicBezTo>
                <a:cubicBezTo>
                  <a:pt x="2106488" y="2422211"/>
                  <a:pt x="2106736" y="2422880"/>
                  <a:pt x="2106885" y="2423625"/>
                </a:cubicBezTo>
                <a:cubicBezTo>
                  <a:pt x="2107034" y="2424369"/>
                  <a:pt x="2107183" y="2425286"/>
                  <a:pt x="2107331" y="2426378"/>
                </a:cubicBezTo>
                <a:cubicBezTo>
                  <a:pt x="2107480" y="2427469"/>
                  <a:pt x="2107555" y="2428809"/>
                  <a:pt x="2107555" y="2430396"/>
                </a:cubicBezTo>
                <a:cubicBezTo>
                  <a:pt x="2107555" y="2432083"/>
                  <a:pt x="2107480" y="2433546"/>
                  <a:pt x="2107331" y="2434787"/>
                </a:cubicBezTo>
                <a:cubicBezTo>
                  <a:pt x="2107183" y="2436027"/>
                  <a:pt x="2106935" y="2437044"/>
                  <a:pt x="2106587" y="2437838"/>
                </a:cubicBezTo>
                <a:cubicBezTo>
                  <a:pt x="2106240" y="2438631"/>
                  <a:pt x="2105818" y="2439202"/>
                  <a:pt x="2105322" y="2439549"/>
                </a:cubicBezTo>
                <a:cubicBezTo>
                  <a:pt x="2104826" y="2439896"/>
                  <a:pt x="2104280" y="2440070"/>
                  <a:pt x="2103685" y="2440070"/>
                </a:cubicBezTo>
                <a:cubicBezTo>
                  <a:pt x="2102792" y="2440070"/>
                  <a:pt x="2101502" y="2439524"/>
                  <a:pt x="2099816" y="2438433"/>
                </a:cubicBezTo>
                <a:cubicBezTo>
                  <a:pt x="2098129" y="2437341"/>
                  <a:pt x="2095946" y="2436176"/>
                  <a:pt x="2093267" y="2434936"/>
                </a:cubicBezTo>
                <a:cubicBezTo>
                  <a:pt x="2090588" y="2433695"/>
                  <a:pt x="2087438" y="2432529"/>
                  <a:pt x="2083817" y="2431438"/>
                </a:cubicBezTo>
                <a:cubicBezTo>
                  <a:pt x="2080195" y="2430347"/>
                  <a:pt x="2076053" y="2429801"/>
                  <a:pt x="2071389" y="2429801"/>
                </a:cubicBezTo>
                <a:cubicBezTo>
                  <a:pt x="2067222" y="2429801"/>
                  <a:pt x="2063551" y="2430272"/>
                  <a:pt x="2060376" y="2431215"/>
                </a:cubicBezTo>
                <a:cubicBezTo>
                  <a:pt x="2057201" y="2432157"/>
                  <a:pt x="2054597" y="2433497"/>
                  <a:pt x="2052563" y="2435233"/>
                </a:cubicBezTo>
                <a:cubicBezTo>
                  <a:pt x="2050529" y="2436969"/>
                  <a:pt x="2048991" y="2439028"/>
                  <a:pt x="2047949" y="2441410"/>
                </a:cubicBezTo>
                <a:cubicBezTo>
                  <a:pt x="2046907" y="2443791"/>
                  <a:pt x="2046386" y="2446370"/>
                  <a:pt x="2046386" y="2449149"/>
                </a:cubicBezTo>
                <a:cubicBezTo>
                  <a:pt x="2046386" y="2453018"/>
                  <a:pt x="2047379" y="2456267"/>
                  <a:pt x="2049363" y="2458897"/>
                </a:cubicBezTo>
                <a:cubicBezTo>
                  <a:pt x="2051347" y="2461526"/>
                  <a:pt x="2053927" y="2463833"/>
                  <a:pt x="2057102" y="2465817"/>
                </a:cubicBezTo>
                <a:cubicBezTo>
                  <a:pt x="2060277" y="2467802"/>
                  <a:pt x="2063898" y="2469588"/>
                  <a:pt x="2067966" y="2471175"/>
                </a:cubicBezTo>
                <a:cubicBezTo>
                  <a:pt x="2072034" y="2472763"/>
                  <a:pt x="2076177" y="2474400"/>
                  <a:pt x="2080394" y="2476086"/>
                </a:cubicBezTo>
                <a:cubicBezTo>
                  <a:pt x="2084610" y="2477773"/>
                  <a:pt x="2088777" y="2479658"/>
                  <a:pt x="2092895" y="2481742"/>
                </a:cubicBezTo>
                <a:cubicBezTo>
                  <a:pt x="2097013" y="2483826"/>
                  <a:pt x="2100659" y="2486356"/>
                  <a:pt x="2103834" y="2489332"/>
                </a:cubicBezTo>
                <a:cubicBezTo>
                  <a:pt x="2107009" y="2492309"/>
                  <a:pt x="2109564" y="2495881"/>
                  <a:pt x="2111499" y="2500048"/>
                </a:cubicBezTo>
                <a:cubicBezTo>
                  <a:pt x="2113433" y="2504215"/>
                  <a:pt x="2114401" y="2509176"/>
                  <a:pt x="2114401" y="2514931"/>
                </a:cubicBezTo>
                <a:cubicBezTo>
                  <a:pt x="2114401" y="2521777"/>
                  <a:pt x="2113136" y="2527879"/>
                  <a:pt x="2110606" y="2533236"/>
                </a:cubicBezTo>
                <a:cubicBezTo>
                  <a:pt x="2108076" y="2538594"/>
                  <a:pt x="2104479" y="2543109"/>
                  <a:pt x="2099816" y="2546780"/>
                </a:cubicBezTo>
                <a:cubicBezTo>
                  <a:pt x="2095152" y="2550451"/>
                  <a:pt x="2089596" y="2553229"/>
                  <a:pt x="2083147" y="2555114"/>
                </a:cubicBezTo>
                <a:cubicBezTo>
                  <a:pt x="2076698" y="2556999"/>
                  <a:pt x="2069604" y="2557942"/>
                  <a:pt x="2061864" y="2557942"/>
                </a:cubicBezTo>
                <a:cubicBezTo>
                  <a:pt x="2057102" y="2557942"/>
                  <a:pt x="2052563" y="2557570"/>
                  <a:pt x="2048247" y="2556826"/>
                </a:cubicBezTo>
                <a:cubicBezTo>
                  <a:pt x="2043931" y="2556082"/>
                  <a:pt x="2040061" y="2555139"/>
                  <a:pt x="2036638" y="2553998"/>
                </a:cubicBezTo>
                <a:cubicBezTo>
                  <a:pt x="2033215" y="2552857"/>
                  <a:pt x="2030313" y="2551666"/>
                  <a:pt x="2027932" y="2550426"/>
                </a:cubicBezTo>
                <a:cubicBezTo>
                  <a:pt x="2025550" y="2549186"/>
                  <a:pt x="2023814" y="2548070"/>
                  <a:pt x="2022723" y="2547077"/>
                </a:cubicBezTo>
                <a:cubicBezTo>
                  <a:pt x="2021631" y="2546085"/>
                  <a:pt x="2020837" y="2544696"/>
                  <a:pt x="2020341" y="2542910"/>
                </a:cubicBezTo>
                <a:cubicBezTo>
                  <a:pt x="2019845" y="2541124"/>
                  <a:pt x="2019597" y="2538693"/>
                  <a:pt x="2019597" y="2535618"/>
                </a:cubicBezTo>
                <a:cubicBezTo>
                  <a:pt x="2019597" y="2533733"/>
                  <a:pt x="2019697" y="2532145"/>
                  <a:pt x="2019895" y="2530855"/>
                </a:cubicBezTo>
                <a:cubicBezTo>
                  <a:pt x="2020093" y="2529565"/>
                  <a:pt x="2020341" y="2528524"/>
                  <a:pt x="2020639" y="2527730"/>
                </a:cubicBezTo>
                <a:cubicBezTo>
                  <a:pt x="2020937" y="2526936"/>
                  <a:pt x="2021358" y="2526366"/>
                  <a:pt x="2021904" y="2526018"/>
                </a:cubicBezTo>
                <a:cubicBezTo>
                  <a:pt x="2022450" y="2525671"/>
                  <a:pt x="2023070" y="2525497"/>
                  <a:pt x="2023764" y="2525497"/>
                </a:cubicBezTo>
                <a:cubicBezTo>
                  <a:pt x="2024856" y="2525497"/>
                  <a:pt x="2026468" y="2526167"/>
                  <a:pt x="2028601" y="2527507"/>
                </a:cubicBezTo>
                <a:cubicBezTo>
                  <a:pt x="2030735" y="2528846"/>
                  <a:pt x="2033364" y="2530309"/>
                  <a:pt x="2036489" y="2531897"/>
                </a:cubicBezTo>
                <a:cubicBezTo>
                  <a:pt x="2039615" y="2533484"/>
                  <a:pt x="2043310" y="2534948"/>
                  <a:pt x="2047577" y="2536287"/>
                </a:cubicBezTo>
                <a:cubicBezTo>
                  <a:pt x="2051843" y="2537627"/>
                  <a:pt x="2056755" y="2538297"/>
                  <a:pt x="2062311" y="2538297"/>
                </a:cubicBezTo>
                <a:cubicBezTo>
                  <a:pt x="2066478" y="2538297"/>
                  <a:pt x="2070248" y="2537850"/>
                  <a:pt x="2073622" y="2536957"/>
                </a:cubicBezTo>
                <a:cubicBezTo>
                  <a:pt x="2076995" y="2536064"/>
                  <a:pt x="2079922" y="2534749"/>
                  <a:pt x="2082403" y="2533013"/>
                </a:cubicBezTo>
                <a:cubicBezTo>
                  <a:pt x="2084883" y="2531277"/>
                  <a:pt x="2086793" y="2529069"/>
                  <a:pt x="2088133" y="2526390"/>
                </a:cubicBezTo>
                <a:cubicBezTo>
                  <a:pt x="2089472" y="2523711"/>
                  <a:pt x="2090142" y="2520536"/>
                  <a:pt x="2090142" y="2516865"/>
                </a:cubicBezTo>
                <a:cubicBezTo>
                  <a:pt x="2090142" y="2513095"/>
                  <a:pt x="2089174" y="2509920"/>
                  <a:pt x="2087240" y="2507340"/>
                </a:cubicBezTo>
                <a:cubicBezTo>
                  <a:pt x="2085305" y="2504761"/>
                  <a:pt x="2082750" y="2502479"/>
                  <a:pt x="2079575" y="2500494"/>
                </a:cubicBezTo>
                <a:cubicBezTo>
                  <a:pt x="2076400" y="2498510"/>
                  <a:pt x="2072828" y="2496749"/>
                  <a:pt x="2068859" y="2495211"/>
                </a:cubicBezTo>
                <a:cubicBezTo>
                  <a:pt x="2064891" y="2493673"/>
                  <a:pt x="2060798" y="2492061"/>
                  <a:pt x="2056581" y="2490374"/>
                </a:cubicBezTo>
                <a:cubicBezTo>
                  <a:pt x="2052364" y="2488687"/>
                  <a:pt x="2048247" y="2486777"/>
                  <a:pt x="2044228" y="2484644"/>
                </a:cubicBezTo>
                <a:cubicBezTo>
                  <a:pt x="2040210" y="2482511"/>
                  <a:pt x="2036613" y="2479906"/>
                  <a:pt x="2033438" y="2476831"/>
                </a:cubicBezTo>
                <a:cubicBezTo>
                  <a:pt x="2030263" y="2473755"/>
                  <a:pt x="2027708" y="2470084"/>
                  <a:pt x="2025774" y="2465817"/>
                </a:cubicBezTo>
                <a:cubicBezTo>
                  <a:pt x="2023839" y="2461551"/>
                  <a:pt x="2022871" y="2456441"/>
                  <a:pt x="2022871" y="2450488"/>
                </a:cubicBezTo>
                <a:cubicBezTo>
                  <a:pt x="2022871" y="2445229"/>
                  <a:pt x="2023888" y="2440194"/>
                  <a:pt x="2025922" y="2435382"/>
                </a:cubicBezTo>
                <a:cubicBezTo>
                  <a:pt x="2027956" y="2430570"/>
                  <a:pt x="2031007" y="2426353"/>
                  <a:pt x="2035075" y="2422732"/>
                </a:cubicBezTo>
                <a:cubicBezTo>
                  <a:pt x="2039143" y="2419110"/>
                  <a:pt x="2044228" y="2416208"/>
                  <a:pt x="2050330" y="2414025"/>
                </a:cubicBezTo>
                <a:cubicBezTo>
                  <a:pt x="2056432" y="2411842"/>
                  <a:pt x="2063551" y="2410751"/>
                  <a:pt x="2071687" y="2410751"/>
                </a:cubicBezTo>
                <a:close/>
                <a:moveTo>
                  <a:pt x="1432768" y="2410751"/>
                </a:moveTo>
                <a:cubicBezTo>
                  <a:pt x="1442491" y="2410751"/>
                  <a:pt x="1450776" y="2412636"/>
                  <a:pt x="1457622" y="2416406"/>
                </a:cubicBezTo>
                <a:cubicBezTo>
                  <a:pt x="1464468" y="2420177"/>
                  <a:pt x="1470049" y="2425336"/>
                  <a:pt x="1474365" y="2431885"/>
                </a:cubicBezTo>
                <a:cubicBezTo>
                  <a:pt x="1478682" y="2438433"/>
                  <a:pt x="1481832" y="2446048"/>
                  <a:pt x="1483816" y="2454730"/>
                </a:cubicBezTo>
                <a:cubicBezTo>
                  <a:pt x="1485800" y="2463411"/>
                  <a:pt x="1486793" y="2472614"/>
                  <a:pt x="1486793" y="2482337"/>
                </a:cubicBezTo>
                <a:cubicBezTo>
                  <a:pt x="1486793" y="2494045"/>
                  <a:pt x="1485528" y="2504562"/>
                  <a:pt x="1482998" y="2513889"/>
                </a:cubicBezTo>
                <a:cubicBezTo>
                  <a:pt x="1480467" y="2523215"/>
                  <a:pt x="1476747" y="2531128"/>
                  <a:pt x="1471835" y="2537627"/>
                </a:cubicBezTo>
                <a:cubicBezTo>
                  <a:pt x="1466924" y="2544126"/>
                  <a:pt x="1460847" y="2549136"/>
                  <a:pt x="1453604" y="2552659"/>
                </a:cubicBezTo>
                <a:cubicBezTo>
                  <a:pt x="1446361" y="2556181"/>
                  <a:pt x="1438076" y="2557942"/>
                  <a:pt x="1428750" y="2557942"/>
                </a:cubicBezTo>
                <a:cubicBezTo>
                  <a:pt x="1424781" y="2557942"/>
                  <a:pt x="1421110" y="2557545"/>
                  <a:pt x="1417736" y="2556751"/>
                </a:cubicBezTo>
                <a:cubicBezTo>
                  <a:pt x="1414363" y="2555957"/>
                  <a:pt x="1411064" y="2554717"/>
                  <a:pt x="1407839" y="2553031"/>
                </a:cubicBezTo>
                <a:cubicBezTo>
                  <a:pt x="1404615" y="2551344"/>
                  <a:pt x="1401415" y="2549211"/>
                  <a:pt x="1398240" y="2546631"/>
                </a:cubicBezTo>
                <a:cubicBezTo>
                  <a:pt x="1395065" y="2544051"/>
                  <a:pt x="1391691" y="2541025"/>
                  <a:pt x="1388120" y="2537552"/>
                </a:cubicBezTo>
                <a:lnTo>
                  <a:pt x="1388120" y="2604525"/>
                </a:lnTo>
                <a:cubicBezTo>
                  <a:pt x="1388120" y="2605319"/>
                  <a:pt x="1387921" y="2606013"/>
                  <a:pt x="1387524" y="2606609"/>
                </a:cubicBezTo>
                <a:cubicBezTo>
                  <a:pt x="1387127" y="2607204"/>
                  <a:pt x="1386482" y="2607700"/>
                  <a:pt x="1385590" y="2608097"/>
                </a:cubicBezTo>
                <a:cubicBezTo>
                  <a:pt x="1384697" y="2608494"/>
                  <a:pt x="1383457" y="2608791"/>
                  <a:pt x="1381869" y="2608990"/>
                </a:cubicBezTo>
                <a:cubicBezTo>
                  <a:pt x="1380281" y="2609188"/>
                  <a:pt x="1378247" y="2609288"/>
                  <a:pt x="1375767" y="2609288"/>
                </a:cubicBezTo>
                <a:cubicBezTo>
                  <a:pt x="1373386" y="2609288"/>
                  <a:pt x="1371401" y="2609188"/>
                  <a:pt x="1369814" y="2608990"/>
                </a:cubicBezTo>
                <a:cubicBezTo>
                  <a:pt x="1368226" y="2608791"/>
                  <a:pt x="1366961" y="2608494"/>
                  <a:pt x="1366019" y="2608097"/>
                </a:cubicBezTo>
                <a:cubicBezTo>
                  <a:pt x="1365076" y="2607700"/>
                  <a:pt x="1364431" y="2607204"/>
                  <a:pt x="1364084" y="2606609"/>
                </a:cubicBezTo>
                <a:cubicBezTo>
                  <a:pt x="1363737" y="2606013"/>
                  <a:pt x="1363563" y="2605319"/>
                  <a:pt x="1363563" y="2604525"/>
                </a:cubicBezTo>
                <a:lnTo>
                  <a:pt x="1363563" y="2417448"/>
                </a:lnTo>
                <a:cubicBezTo>
                  <a:pt x="1363563" y="2416555"/>
                  <a:pt x="1363712" y="2415836"/>
                  <a:pt x="1364010" y="2415290"/>
                </a:cubicBezTo>
                <a:cubicBezTo>
                  <a:pt x="1364307" y="2414744"/>
                  <a:pt x="1364903" y="2414273"/>
                  <a:pt x="1365795" y="2413876"/>
                </a:cubicBezTo>
                <a:cubicBezTo>
                  <a:pt x="1366688" y="2413479"/>
                  <a:pt x="1367829" y="2413207"/>
                  <a:pt x="1369218" y="2413058"/>
                </a:cubicBezTo>
                <a:cubicBezTo>
                  <a:pt x="1370607" y="2412909"/>
                  <a:pt x="1372294" y="2412835"/>
                  <a:pt x="1374279" y="2412835"/>
                </a:cubicBezTo>
                <a:cubicBezTo>
                  <a:pt x="1376362" y="2412835"/>
                  <a:pt x="1378074" y="2412909"/>
                  <a:pt x="1379413" y="2413058"/>
                </a:cubicBezTo>
                <a:cubicBezTo>
                  <a:pt x="1380753" y="2413207"/>
                  <a:pt x="1381869" y="2413479"/>
                  <a:pt x="1382762" y="2413876"/>
                </a:cubicBezTo>
                <a:cubicBezTo>
                  <a:pt x="1383655" y="2414273"/>
                  <a:pt x="1384275" y="2414744"/>
                  <a:pt x="1384622" y="2415290"/>
                </a:cubicBezTo>
                <a:cubicBezTo>
                  <a:pt x="1384969" y="2415836"/>
                  <a:pt x="1385143" y="2416555"/>
                  <a:pt x="1385143" y="2417448"/>
                </a:cubicBezTo>
                <a:lnTo>
                  <a:pt x="1385143" y="2435456"/>
                </a:lnTo>
                <a:cubicBezTo>
                  <a:pt x="1389211" y="2431289"/>
                  <a:pt x="1393130" y="2427668"/>
                  <a:pt x="1396900" y="2424592"/>
                </a:cubicBezTo>
                <a:cubicBezTo>
                  <a:pt x="1400671" y="2421516"/>
                  <a:pt x="1404466" y="2418961"/>
                  <a:pt x="1408286" y="2416927"/>
                </a:cubicBezTo>
                <a:cubicBezTo>
                  <a:pt x="1412106" y="2414893"/>
                  <a:pt x="1416025" y="2413355"/>
                  <a:pt x="1420043" y="2412314"/>
                </a:cubicBezTo>
                <a:cubicBezTo>
                  <a:pt x="1424062" y="2411272"/>
                  <a:pt x="1428303" y="2410751"/>
                  <a:pt x="1432768" y="2410751"/>
                </a:cubicBezTo>
                <a:close/>
                <a:moveTo>
                  <a:pt x="1266527" y="2410751"/>
                </a:moveTo>
                <a:cubicBezTo>
                  <a:pt x="1277044" y="2410751"/>
                  <a:pt x="1285999" y="2412438"/>
                  <a:pt x="1293391" y="2415811"/>
                </a:cubicBezTo>
                <a:cubicBezTo>
                  <a:pt x="1300782" y="2419185"/>
                  <a:pt x="1306860" y="2423724"/>
                  <a:pt x="1311622" y="2429429"/>
                </a:cubicBezTo>
                <a:cubicBezTo>
                  <a:pt x="1316385" y="2435134"/>
                  <a:pt x="1319882" y="2441831"/>
                  <a:pt x="1322114" y="2449521"/>
                </a:cubicBezTo>
                <a:cubicBezTo>
                  <a:pt x="1324347" y="2457210"/>
                  <a:pt x="1325463" y="2465420"/>
                  <a:pt x="1325463" y="2474152"/>
                </a:cubicBezTo>
                <a:lnTo>
                  <a:pt x="1325463" y="2478617"/>
                </a:lnTo>
                <a:cubicBezTo>
                  <a:pt x="1325463" y="2482486"/>
                  <a:pt x="1324491" y="2485239"/>
                  <a:pt x="1322548" y="2486877"/>
                </a:cubicBezTo>
                <a:cubicBezTo>
                  <a:pt x="1320605" y="2488514"/>
                  <a:pt x="1318387" y="2489332"/>
                  <a:pt x="1315894" y="2489332"/>
                </a:cubicBezTo>
                <a:lnTo>
                  <a:pt x="1227683" y="2489332"/>
                </a:lnTo>
                <a:cubicBezTo>
                  <a:pt x="1227683" y="2496774"/>
                  <a:pt x="1228431" y="2503471"/>
                  <a:pt x="1229926" y="2509424"/>
                </a:cubicBezTo>
                <a:cubicBezTo>
                  <a:pt x="1231421" y="2515377"/>
                  <a:pt x="1233913" y="2520487"/>
                  <a:pt x="1237403" y="2524753"/>
                </a:cubicBezTo>
                <a:cubicBezTo>
                  <a:pt x="1240893" y="2529020"/>
                  <a:pt x="1245429" y="2532294"/>
                  <a:pt x="1251013" y="2534576"/>
                </a:cubicBezTo>
                <a:cubicBezTo>
                  <a:pt x="1256596" y="2536858"/>
                  <a:pt x="1263426" y="2537999"/>
                  <a:pt x="1271501" y="2537999"/>
                </a:cubicBezTo>
                <a:cubicBezTo>
                  <a:pt x="1277882" y="2537999"/>
                  <a:pt x="1283565" y="2537478"/>
                  <a:pt x="1288550" y="2536436"/>
                </a:cubicBezTo>
                <a:cubicBezTo>
                  <a:pt x="1293535" y="2535394"/>
                  <a:pt x="1297847" y="2534229"/>
                  <a:pt x="1301487" y="2532939"/>
                </a:cubicBezTo>
                <a:cubicBezTo>
                  <a:pt x="1305126" y="2531649"/>
                  <a:pt x="1308117" y="2530483"/>
                  <a:pt x="1310461" y="2529441"/>
                </a:cubicBezTo>
                <a:cubicBezTo>
                  <a:pt x="1312804" y="2528400"/>
                  <a:pt x="1314574" y="2527879"/>
                  <a:pt x="1315771" y="2527879"/>
                </a:cubicBezTo>
                <a:cubicBezTo>
                  <a:pt x="1316468" y="2527879"/>
                  <a:pt x="1317091" y="2528052"/>
                  <a:pt x="1317639" y="2528400"/>
                </a:cubicBezTo>
                <a:cubicBezTo>
                  <a:pt x="1318187" y="2528747"/>
                  <a:pt x="1318611" y="2529268"/>
                  <a:pt x="1318910" y="2529962"/>
                </a:cubicBezTo>
                <a:cubicBezTo>
                  <a:pt x="1319209" y="2530657"/>
                  <a:pt x="1319434" y="2531624"/>
                  <a:pt x="1319583" y="2532864"/>
                </a:cubicBezTo>
                <a:cubicBezTo>
                  <a:pt x="1319733" y="2534105"/>
                  <a:pt x="1319807" y="2535618"/>
                  <a:pt x="1319807" y="2537404"/>
                </a:cubicBezTo>
                <a:cubicBezTo>
                  <a:pt x="1319807" y="2538693"/>
                  <a:pt x="1319758" y="2539810"/>
                  <a:pt x="1319659" y="2540752"/>
                </a:cubicBezTo>
                <a:cubicBezTo>
                  <a:pt x="1319559" y="2541695"/>
                  <a:pt x="1319435" y="2542538"/>
                  <a:pt x="1319287" y="2543282"/>
                </a:cubicBezTo>
                <a:cubicBezTo>
                  <a:pt x="1319138" y="2544027"/>
                  <a:pt x="1318890" y="2544696"/>
                  <a:pt x="1318542" y="2545292"/>
                </a:cubicBezTo>
                <a:cubicBezTo>
                  <a:pt x="1318195" y="2545887"/>
                  <a:pt x="1317749" y="2546457"/>
                  <a:pt x="1317203" y="2547003"/>
                </a:cubicBezTo>
                <a:cubicBezTo>
                  <a:pt x="1316657" y="2547549"/>
                  <a:pt x="1315045" y="2548442"/>
                  <a:pt x="1312366" y="2549682"/>
                </a:cubicBezTo>
                <a:cubicBezTo>
                  <a:pt x="1309687" y="2550922"/>
                  <a:pt x="1306215" y="2552138"/>
                  <a:pt x="1301948" y="2553328"/>
                </a:cubicBezTo>
                <a:cubicBezTo>
                  <a:pt x="1297682" y="2554519"/>
                  <a:pt x="1292746" y="2555585"/>
                  <a:pt x="1287140" y="2556528"/>
                </a:cubicBezTo>
                <a:cubicBezTo>
                  <a:pt x="1281534" y="2557471"/>
                  <a:pt x="1275556" y="2557942"/>
                  <a:pt x="1269206" y="2557942"/>
                </a:cubicBezTo>
                <a:cubicBezTo>
                  <a:pt x="1258193" y="2557942"/>
                  <a:pt x="1248544" y="2556404"/>
                  <a:pt x="1240259" y="2553328"/>
                </a:cubicBezTo>
                <a:cubicBezTo>
                  <a:pt x="1231974" y="2550252"/>
                  <a:pt x="1225004" y="2545688"/>
                  <a:pt x="1219348" y="2539636"/>
                </a:cubicBezTo>
                <a:cubicBezTo>
                  <a:pt x="1213693" y="2533584"/>
                  <a:pt x="1209427" y="2525993"/>
                  <a:pt x="1206549" y="2516865"/>
                </a:cubicBezTo>
                <a:cubicBezTo>
                  <a:pt x="1203672" y="2507737"/>
                  <a:pt x="1202233" y="2497121"/>
                  <a:pt x="1202233" y="2485016"/>
                </a:cubicBezTo>
                <a:cubicBezTo>
                  <a:pt x="1202233" y="2473507"/>
                  <a:pt x="1203722" y="2463163"/>
                  <a:pt x="1206698" y="2453986"/>
                </a:cubicBezTo>
                <a:cubicBezTo>
                  <a:pt x="1209675" y="2444808"/>
                  <a:pt x="1213966" y="2437019"/>
                  <a:pt x="1219572" y="2430619"/>
                </a:cubicBezTo>
                <a:cubicBezTo>
                  <a:pt x="1225178" y="2424220"/>
                  <a:pt x="1231949" y="2419309"/>
                  <a:pt x="1239887" y="2415886"/>
                </a:cubicBezTo>
                <a:cubicBezTo>
                  <a:pt x="1247824" y="2412462"/>
                  <a:pt x="1256705" y="2410751"/>
                  <a:pt x="1266527" y="2410751"/>
                </a:cubicBezTo>
                <a:close/>
                <a:moveTo>
                  <a:pt x="1023937" y="2410751"/>
                </a:moveTo>
                <a:cubicBezTo>
                  <a:pt x="1027509" y="2410751"/>
                  <a:pt x="1031081" y="2411049"/>
                  <a:pt x="1034653" y="2411644"/>
                </a:cubicBezTo>
                <a:cubicBezTo>
                  <a:pt x="1038225" y="2412239"/>
                  <a:pt x="1041449" y="2412983"/>
                  <a:pt x="1044327" y="2413876"/>
                </a:cubicBezTo>
                <a:cubicBezTo>
                  <a:pt x="1047204" y="2414769"/>
                  <a:pt x="1049660" y="2415737"/>
                  <a:pt x="1051694" y="2416778"/>
                </a:cubicBezTo>
                <a:cubicBezTo>
                  <a:pt x="1053728" y="2417820"/>
                  <a:pt x="1055265" y="2418738"/>
                  <a:pt x="1056307" y="2419532"/>
                </a:cubicBezTo>
                <a:cubicBezTo>
                  <a:pt x="1057349" y="2420325"/>
                  <a:pt x="1058044" y="2421020"/>
                  <a:pt x="1058391" y="2421615"/>
                </a:cubicBezTo>
                <a:cubicBezTo>
                  <a:pt x="1058738" y="2422211"/>
                  <a:pt x="1058986" y="2422880"/>
                  <a:pt x="1059135" y="2423625"/>
                </a:cubicBezTo>
                <a:cubicBezTo>
                  <a:pt x="1059284" y="2424369"/>
                  <a:pt x="1059433" y="2425286"/>
                  <a:pt x="1059582" y="2426378"/>
                </a:cubicBezTo>
                <a:cubicBezTo>
                  <a:pt x="1059730" y="2427469"/>
                  <a:pt x="1059805" y="2428809"/>
                  <a:pt x="1059805" y="2430396"/>
                </a:cubicBezTo>
                <a:cubicBezTo>
                  <a:pt x="1059805" y="2432083"/>
                  <a:pt x="1059730" y="2433546"/>
                  <a:pt x="1059582" y="2434787"/>
                </a:cubicBezTo>
                <a:cubicBezTo>
                  <a:pt x="1059433" y="2436027"/>
                  <a:pt x="1059185" y="2437044"/>
                  <a:pt x="1058837" y="2437838"/>
                </a:cubicBezTo>
                <a:cubicBezTo>
                  <a:pt x="1058490" y="2438631"/>
                  <a:pt x="1058068" y="2439202"/>
                  <a:pt x="1057572" y="2439549"/>
                </a:cubicBezTo>
                <a:cubicBezTo>
                  <a:pt x="1057076" y="2439896"/>
                  <a:pt x="1056530" y="2440070"/>
                  <a:pt x="1055935" y="2440070"/>
                </a:cubicBezTo>
                <a:cubicBezTo>
                  <a:pt x="1055042" y="2440070"/>
                  <a:pt x="1053752" y="2439524"/>
                  <a:pt x="1052066" y="2438433"/>
                </a:cubicBezTo>
                <a:cubicBezTo>
                  <a:pt x="1050379" y="2437341"/>
                  <a:pt x="1048196" y="2436176"/>
                  <a:pt x="1045517" y="2434936"/>
                </a:cubicBezTo>
                <a:cubicBezTo>
                  <a:pt x="1042838" y="2433695"/>
                  <a:pt x="1039688" y="2432529"/>
                  <a:pt x="1036067" y="2431438"/>
                </a:cubicBezTo>
                <a:cubicBezTo>
                  <a:pt x="1032445" y="2430347"/>
                  <a:pt x="1028303" y="2429801"/>
                  <a:pt x="1023640" y="2429801"/>
                </a:cubicBezTo>
                <a:cubicBezTo>
                  <a:pt x="1019472" y="2429801"/>
                  <a:pt x="1015801" y="2430272"/>
                  <a:pt x="1012626" y="2431215"/>
                </a:cubicBezTo>
                <a:cubicBezTo>
                  <a:pt x="1009451" y="2432157"/>
                  <a:pt x="1006847" y="2433497"/>
                  <a:pt x="1004813" y="2435233"/>
                </a:cubicBezTo>
                <a:cubicBezTo>
                  <a:pt x="1002779" y="2436969"/>
                  <a:pt x="1001241" y="2439028"/>
                  <a:pt x="1000199" y="2441410"/>
                </a:cubicBezTo>
                <a:cubicBezTo>
                  <a:pt x="999157" y="2443791"/>
                  <a:pt x="998636" y="2446370"/>
                  <a:pt x="998636" y="2449149"/>
                </a:cubicBezTo>
                <a:cubicBezTo>
                  <a:pt x="998636" y="2453018"/>
                  <a:pt x="999629" y="2456267"/>
                  <a:pt x="1001613" y="2458897"/>
                </a:cubicBezTo>
                <a:cubicBezTo>
                  <a:pt x="1003597" y="2461526"/>
                  <a:pt x="1006177" y="2463833"/>
                  <a:pt x="1009352" y="2465817"/>
                </a:cubicBezTo>
                <a:cubicBezTo>
                  <a:pt x="1012527" y="2467802"/>
                  <a:pt x="1016148" y="2469588"/>
                  <a:pt x="1020216" y="2471175"/>
                </a:cubicBezTo>
                <a:cubicBezTo>
                  <a:pt x="1024284" y="2472763"/>
                  <a:pt x="1028427" y="2474400"/>
                  <a:pt x="1032644" y="2476086"/>
                </a:cubicBezTo>
                <a:cubicBezTo>
                  <a:pt x="1036860" y="2477773"/>
                  <a:pt x="1041028" y="2479658"/>
                  <a:pt x="1045145" y="2481742"/>
                </a:cubicBezTo>
                <a:cubicBezTo>
                  <a:pt x="1049263" y="2483826"/>
                  <a:pt x="1052909" y="2486356"/>
                  <a:pt x="1056084" y="2489332"/>
                </a:cubicBezTo>
                <a:cubicBezTo>
                  <a:pt x="1059259" y="2492309"/>
                  <a:pt x="1061814" y="2495881"/>
                  <a:pt x="1063749" y="2500048"/>
                </a:cubicBezTo>
                <a:cubicBezTo>
                  <a:pt x="1065683" y="2504215"/>
                  <a:pt x="1066651" y="2509176"/>
                  <a:pt x="1066651" y="2514931"/>
                </a:cubicBezTo>
                <a:cubicBezTo>
                  <a:pt x="1066651" y="2521777"/>
                  <a:pt x="1065386" y="2527879"/>
                  <a:pt x="1062856" y="2533236"/>
                </a:cubicBezTo>
                <a:cubicBezTo>
                  <a:pt x="1060326" y="2538594"/>
                  <a:pt x="1056729" y="2543109"/>
                  <a:pt x="1052066" y="2546780"/>
                </a:cubicBezTo>
                <a:cubicBezTo>
                  <a:pt x="1047402" y="2550451"/>
                  <a:pt x="1041846" y="2553229"/>
                  <a:pt x="1035397" y="2555114"/>
                </a:cubicBezTo>
                <a:cubicBezTo>
                  <a:pt x="1028948" y="2556999"/>
                  <a:pt x="1021854" y="2557942"/>
                  <a:pt x="1014115" y="2557942"/>
                </a:cubicBezTo>
                <a:cubicBezTo>
                  <a:pt x="1009352" y="2557942"/>
                  <a:pt x="1004813" y="2557570"/>
                  <a:pt x="1000497" y="2556826"/>
                </a:cubicBezTo>
                <a:cubicBezTo>
                  <a:pt x="996181" y="2556082"/>
                  <a:pt x="992311" y="2555139"/>
                  <a:pt x="988888" y="2553998"/>
                </a:cubicBezTo>
                <a:cubicBezTo>
                  <a:pt x="985465" y="2552857"/>
                  <a:pt x="982563" y="2551666"/>
                  <a:pt x="980182" y="2550426"/>
                </a:cubicBezTo>
                <a:cubicBezTo>
                  <a:pt x="977800" y="2549186"/>
                  <a:pt x="976064" y="2548070"/>
                  <a:pt x="974973" y="2547077"/>
                </a:cubicBezTo>
                <a:cubicBezTo>
                  <a:pt x="973881" y="2546085"/>
                  <a:pt x="973088" y="2544696"/>
                  <a:pt x="972591" y="2542910"/>
                </a:cubicBezTo>
                <a:cubicBezTo>
                  <a:pt x="972095" y="2541124"/>
                  <a:pt x="971847" y="2538693"/>
                  <a:pt x="971847" y="2535618"/>
                </a:cubicBezTo>
                <a:cubicBezTo>
                  <a:pt x="971847" y="2533733"/>
                  <a:pt x="971947" y="2532145"/>
                  <a:pt x="972145" y="2530855"/>
                </a:cubicBezTo>
                <a:cubicBezTo>
                  <a:pt x="972343" y="2529565"/>
                  <a:pt x="972591" y="2528524"/>
                  <a:pt x="972889" y="2527730"/>
                </a:cubicBezTo>
                <a:cubicBezTo>
                  <a:pt x="973187" y="2526936"/>
                  <a:pt x="973608" y="2526366"/>
                  <a:pt x="974154" y="2526018"/>
                </a:cubicBezTo>
                <a:cubicBezTo>
                  <a:pt x="974700" y="2525671"/>
                  <a:pt x="975320" y="2525497"/>
                  <a:pt x="976015" y="2525497"/>
                </a:cubicBezTo>
                <a:cubicBezTo>
                  <a:pt x="977106" y="2525497"/>
                  <a:pt x="978718" y="2526167"/>
                  <a:pt x="980851" y="2527507"/>
                </a:cubicBezTo>
                <a:cubicBezTo>
                  <a:pt x="982985" y="2528846"/>
                  <a:pt x="985614" y="2530309"/>
                  <a:pt x="988739" y="2531897"/>
                </a:cubicBezTo>
                <a:cubicBezTo>
                  <a:pt x="991865" y="2533484"/>
                  <a:pt x="995561" y="2534948"/>
                  <a:pt x="999827" y="2536287"/>
                </a:cubicBezTo>
                <a:cubicBezTo>
                  <a:pt x="1004093" y="2537627"/>
                  <a:pt x="1009005" y="2538297"/>
                  <a:pt x="1014561" y="2538297"/>
                </a:cubicBezTo>
                <a:cubicBezTo>
                  <a:pt x="1018728" y="2538297"/>
                  <a:pt x="1022499" y="2537850"/>
                  <a:pt x="1025872" y="2536957"/>
                </a:cubicBezTo>
                <a:cubicBezTo>
                  <a:pt x="1029245" y="2536064"/>
                  <a:pt x="1032172" y="2534749"/>
                  <a:pt x="1034653" y="2533013"/>
                </a:cubicBezTo>
                <a:cubicBezTo>
                  <a:pt x="1037133" y="2531277"/>
                  <a:pt x="1039043" y="2529069"/>
                  <a:pt x="1040383" y="2526390"/>
                </a:cubicBezTo>
                <a:cubicBezTo>
                  <a:pt x="1041722" y="2523711"/>
                  <a:pt x="1042392" y="2520536"/>
                  <a:pt x="1042392" y="2516865"/>
                </a:cubicBezTo>
                <a:cubicBezTo>
                  <a:pt x="1042392" y="2513095"/>
                  <a:pt x="1041424" y="2509920"/>
                  <a:pt x="1039490" y="2507340"/>
                </a:cubicBezTo>
                <a:cubicBezTo>
                  <a:pt x="1037555" y="2504761"/>
                  <a:pt x="1035000" y="2502479"/>
                  <a:pt x="1031825" y="2500494"/>
                </a:cubicBezTo>
                <a:cubicBezTo>
                  <a:pt x="1028650" y="2498510"/>
                  <a:pt x="1025078" y="2496749"/>
                  <a:pt x="1021109" y="2495211"/>
                </a:cubicBezTo>
                <a:cubicBezTo>
                  <a:pt x="1017141" y="2493673"/>
                  <a:pt x="1013048" y="2492061"/>
                  <a:pt x="1008831" y="2490374"/>
                </a:cubicBezTo>
                <a:cubicBezTo>
                  <a:pt x="1004614" y="2488687"/>
                  <a:pt x="1000497" y="2486777"/>
                  <a:pt x="996478" y="2484644"/>
                </a:cubicBezTo>
                <a:cubicBezTo>
                  <a:pt x="992460" y="2482511"/>
                  <a:pt x="988863" y="2479906"/>
                  <a:pt x="985688" y="2476831"/>
                </a:cubicBezTo>
                <a:cubicBezTo>
                  <a:pt x="982513" y="2473755"/>
                  <a:pt x="979958" y="2470084"/>
                  <a:pt x="978024" y="2465817"/>
                </a:cubicBezTo>
                <a:cubicBezTo>
                  <a:pt x="976089" y="2461551"/>
                  <a:pt x="975122" y="2456441"/>
                  <a:pt x="975122" y="2450488"/>
                </a:cubicBezTo>
                <a:cubicBezTo>
                  <a:pt x="975122" y="2445229"/>
                  <a:pt x="976139" y="2440194"/>
                  <a:pt x="978173" y="2435382"/>
                </a:cubicBezTo>
                <a:cubicBezTo>
                  <a:pt x="980206" y="2430570"/>
                  <a:pt x="983257" y="2426353"/>
                  <a:pt x="987325" y="2422732"/>
                </a:cubicBezTo>
                <a:cubicBezTo>
                  <a:pt x="991393" y="2419110"/>
                  <a:pt x="996478" y="2416208"/>
                  <a:pt x="1002580" y="2414025"/>
                </a:cubicBezTo>
                <a:cubicBezTo>
                  <a:pt x="1008682" y="2411842"/>
                  <a:pt x="1015801" y="2410751"/>
                  <a:pt x="1023937" y="2410751"/>
                </a:cubicBezTo>
                <a:close/>
                <a:moveTo>
                  <a:pt x="470743" y="2410751"/>
                </a:moveTo>
                <a:cubicBezTo>
                  <a:pt x="480466" y="2410751"/>
                  <a:pt x="488752" y="2412636"/>
                  <a:pt x="495597" y="2416406"/>
                </a:cubicBezTo>
                <a:cubicBezTo>
                  <a:pt x="502443" y="2420177"/>
                  <a:pt x="508025" y="2425336"/>
                  <a:pt x="512340" y="2431885"/>
                </a:cubicBezTo>
                <a:cubicBezTo>
                  <a:pt x="516656" y="2438433"/>
                  <a:pt x="519807" y="2446048"/>
                  <a:pt x="521791" y="2454730"/>
                </a:cubicBezTo>
                <a:cubicBezTo>
                  <a:pt x="523775" y="2463411"/>
                  <a:pt x="524768" y="2472614"/>
                  <a:pt x="524768" y="2482337"/>
                </a:cubicBezTo>
                <a:cubicBezTo>
                  <a:pt x="524768" y="2494045"/>
                  <a:pt x="523503" y="2504562"/>
                  <a:pt x="520972" y="2513889"/>
                </a:cubicBezTo>
                <a:cubicBezTo>
                  <a:pt x="518442" y="2523215"/>
                  <a:pt x="514722" y="2531128"/>
                  <a:pt x="509811" y="2537627"/>
                </a:cubicBezTo>
                <a:cubicBezTo>
                  <a:pt x="504899" y="2544126"/>
                  <a:pt x="498822" y="2549136"/>
                  <a:pt x="491579" y="2552659"/>
                </a:cubicBezTo>
                <a:cubicBezTo>
                  <a:pt x="484336" y="2556181"/>
                  <a:pt x="476052" y="2557942"/>
                  <a:pt x="466725" y="2557942"/>
                </a:cubicBezTo>
                <a:cubicBezTo>
                  <a:pt x="462756" y="2557942"/>
                  <a:pt x="459085" y="2557545"/>
                  <a:pt x="455712" y="2556751"/>
                </a:cubicBezTo>
                <a:cubicBezTo>
                  <a:pt x="452338" y="2555957"/>
                  <a:pt x="449039" y="2554717"/>
                  <a:pt x="445815" y="2553031"/>
                </a:cubicBezTo>
                <a:cubicBezTo>
                  <a:pt x="442590" y="2551344"/>
                  <a:pt x="439390" y="2549211"/>
                  <a:pt x="436215" y="2546631"/>
                </a:cubicBezTo>
                <a:cubicBezTo>
                  <a:pt x="433040" y="2544051"/>
                  <a:pt x="429667" y="2541025"/>
                  <a:pt x="426095" y="2537552"/>
                </a:cubicBezTo>
                <a:lnTo>
                  <a:pt x="426095" y="2604525"/>
                </a:lnTo>
                <a:cubicBezTo>
                  <a:pt x="426095" y="2605319"/>
                  <a:pt x="425896" y="2606013"/>
                  <a:pt x="425500" y="2606609"/>
                </a:cubicBezTo>
                <a:cubicBezTo>
                  <a:pt x="425102" y="2607204"/>
                  <a:pt x="424457" y="2607700"/>
                  <a:pt x="423564" y="2608097"/>
                </a:cubicBezTo>
                <a:cubicBezTo>
                  <a:pt x="422671" y="2608494"/>
                  <a:pt x="421432" y="2608791"/>
                  <a:pt x="419844" y="2608990"/>
                </a:cubicBezTo>
                <a:cubicBezTo>
                  <a:pt x="418256" y="2609188"/>
                  <a:pt x="416223" y="2609288"/>
                  <a:pt x="413742" y="2609288"/>
                </a:cubicBezTo>
                <a:cubicBezTo>
                  <a:pt x="411361" y="2609288"/>
                  <a:pt x="409376" y="2609188"/>
                  <a:pt x="407789" y="2608990"/>
                </a:cubicBezTo>
                <a:cubicBezTo>
                  <a:pt x="406202" y="2608791"/>
                  <a:pt x="404936" y="2608494"/>
                  <a:pt x="403994" y="2608097"/>
                </a:cubicBezTo>
                <a:cubicBezTo>
                  <a:pt x="403051" y="2607700"/>
                  <a:pt x="402406" y="2607204"/>
                  <a:pt x="402059" y="2606609"/>
                </a:cubicBezTo>
                <a:cubicBezTo>
                  <a:pt x="401712" y="2606013"/>
                  <a:pt x="401538" y="2605319"/>
                  <a:pt x="401538" y="2604525"/>
                </a:cubicBezTo>
                <a:lnTo>
                  <a:pt x="401538" y="2417448"/>
                </a:lnTo>
                <a:cubicBezTo>
                  <a:pt x="401538" y="2416555"/>
                  <a:pt x="401687" y="2415836"/>
                  <a:pt x="401985" y="2415290"/>
                </a:cubicBezTo>
                <a:cubicBezTo>
                  <a:pt x="402282" y="2414744"/>
                  <a:pt x="402878" y="2414273"/>
                  <a:pt x="403771" y="2413876"/>
                </a:cubicBezTo>
                <a:cubicBezTo>
                  <a:pt x="404663" y="2413479"/>
                  <a:pt x="405804" y="2413207"/>
                  <a:pt x="407194" y="2413058"/>
                </a:cubicBezTo>
                <a:cubicBezTo>
                  <a:pt x="408583" y="2412909"/>
                  <a:pt x="410269" y="2412835"/>
                  <a:pt x="412253" y="2412835"/>
                </a:cubicBezTo>
                <a:cubicBezTo>
                  <a:pt x="414337" y="2412835"/>
                  <a:pt x="416049" y="2412909"/>
                  <a:pt x="417388" y="2413058"/>
                </a:cubicBezTo>
                <a:cubicBezTo>
                  <a:pt x="418728" y="2413207"/>
                  <a:pt x="419844" y="2413479"/>
                  <a:pt x="420737" y="2413876"/>
                </a:cubicBezTo>
                <a:cubicBezTo>
                  <a:pt x="421630" y="2414273"/>
                  <a:pt x="422250" y="2414744"/>
                  <a:pt x="422597" y="2415290"/>
                </a:cubicBezTo>
                <a:cubicBezTo>
                  <a:pt x="422945" y="2415836"/>
                  <a:pt x="423118" y="2416555"/>
                  <a:pt x="423118" y="2417448"/>
                </a:cubicBezTo>
                <a:lnTo>
                  <a:pt x="423118" y="2435456"/>
                </a:lnTo>
                <a:cubicBezTo>
                  <a:pt x="427186" y="2431289"/>
                  <a:pt x="431105" y="2427668"/>
                  <a:pt x="434876" y="2424592"/>
                </a:cubicBezTo>
                <a:cubicBezTo>
                  <a:pt x="438646" y="2421516"/>
                  <a:pt x="442441" y="2418961"/>
                  <a:pt x="446261" y="2416927"/>
                </a:cubicBezTo>
                <a:cubicBezTo>
                  <a:pt x="450081" y="2414893"/>
                  <a:pt x="454000" y="2413355"/>
                  <a:pt x="458018" y="2412314"/>
                </a:cubicBezTo>
                <a:cubicBezTo>
                  <a:pt x="462036" y="2411272"/>
                  <a:pt x="466278" y="2410751"/>
                  <a:pt x="470743" y="2410751"/>
                </a:cubicBezTo>
                <a:close/>
                <a:moveTo>
                  <a:pt x="304502" y="2410751"/>
                </a:moveTo>
                <a:cubicBezTo>
                  <a:pt x="315019" y="2410751"/>
                  <a:pt x="323974" y="2412438"/>
                  <a:pt x="331366" y="2415811"/>
                </a:cubicBezTo>
                <a:cubicBezTo>
                  <a:pt x="338758" y="2419185"/>
                  <a:pt x="344835" y="2423724"/>
                  <a:pt x="349597" y="2429429"/>
                </a:cubicBezTo>
                <a:cubicBezTo>
                  <a:pt x="354359" y="2435134"/>
                  <a:pt x="357857" y="2441831"/>
                  <a:pt x="360090" y="2449521"/>
                </a:cubicBezTo>
                <a:cubicBezTo>
                  <a:pt x="362322" y="2457210"/>
                  <a:pt x="363438" y="2465420"/>
                  <a:pt x="363438" y="2474152"/>
                </a:cubicBezTo>
                <a:lnTo>
                  <a:pt x="363438" y="2478617"/>
                </a:lnTo>
                <a:cubicBezTo>
                  <a:pt x="363438" y="2482486"/>
                  <a:pt x="362467" y="2485239"/>
                  <a:pt x="360523" y="2486877"/>
                </a:cubicBezTo>
                <a:cubicBezTo>
                  <a:pt x="358580" y="2488514"/>
                  <a:pt x="356362" y="2489332"/>
                  <a:pt x="353869" y="2489332"/>
                </a:cubicBezTo>
                <a:lnTo>
                  <a:pt x="265658" y="2489332"/>
                </a:lnTo>
                <a:cubicBezTo>
                  <a:pt x="265658" y="2496774"/>
                  <a:pt x="266405" y="2503471"/>
                  <a:pt x="267901" y="2509424"/>
                </a:cubicBezTo>
                <a:cubicBezTo>
                  <a:pt x="269396" y="2515377"/>
                  <a:pt x="271889" y="2520487"/>
                  <a:pt x="275378" y="2524753"/>
                </a:cubicBezTo>
                <a:cubicBezTo>
                  <a:pt x="278868" y="2529020"/>
                  <a:pt x="283404" y="2532294"/>
                  <a:pt x="288988" y="2534576"/>
                </a:cubicBezTo>
                <a:cubicBezTo>
                  <a:pt x="294572" y="2536858"/>
                  <a:pt x="301401" y="2537999"/>
                  <a:pt x="309476" y="2537999"/>
                </a:cubicBezTo>
                <a:cubicBezTo>
                  <a:pt x="315857" y="2537999"/>
                  <a:pt x="321541" y="2537478"/>
                  <a:pt x="326525" y="2536436"/>
                </a:cubicBezTo>
                <a:cubicBezTo>
                  <a:pt x="331510" y="2535394"/>
                  <a:pt x="335822" y="2534229"/>
                  <a:pt x="339461" y="2532939"/>
                </a:cubicBezTo>
                <a:cubicBezTo>
                  <a:pt x="343101" y="2531649"/>
                  <a:pt x="346092" y="2530483"/>
                  <a:pt x="348436" y="2529441"/>
                </a:cubicBezTo>
                <a:cubicBezTo>
                  <a:pt x="350779" y="2528400"/>
                  <a:pt x="352549" y="2527879"/>
                  <a:pt x="353746" y="2527879"/>
                </a:cubicBezTo>
                <a:cubicBezTo>
                  <a:pt x="354443" y="2527879"/>
                  <a:pt x="355066" y="2528052"/>
                  <a:pt x="355614" y="2528400"/>
                </a:cubicBezTo>
                <a:cubicBezTo>
                  <a:pt x="356162" y="2528747"/>
                  <a:pt x="356586" y="2529268"/>
                  <a:pt x="356885" y="2529962"/>
                </a:cubicBezTo>
                <a:cubicBezTo>
                  <a:pt x="357184" y="2530657"/>
                  <a:pt x="357409" y="2531624"/>
                  <a:pt x="357558" y="2532864"/>
                </a:cubicBezTo>
                <a:cubicBezTo>
                  <a:pt x="357708" y="2534105"/>
                  <a:pt x="357782" y="2535618"/>
                  <a:pt x="357782" y="2537404"/>
                </a:cubicBezTo>
                <a:cubicBezTo>
                  <a:pt x="357782" y="2538693"/>
                  <a:pt x="357733" y="2539810"/>
                  <a:pt x="357634" y="2540752"/>
                </a:cubicBezTo>
                <a:cubicBezTo>
                  <a:pt x="357535" y="2541695"/>
                  <a:pt x="357411" y="2542538"/>
                  <a:pt x="357262" y="2543282"/>
                </a:cubicBezTo>
                <a:cubicBezTo>
                  <a:pt x="357113" y="2544027"/>
                  <a:pt x="356865" y="2544696"/>
                  <a:pt x="356518" y="2545292"/>
                </a:cubicBezTo>
                <a:cubicBezTo>
                  <a:pt x="356170" y="2545887"/>
                  <a:pt x="355724" y="2546457"/>
                  <a:pt x="355178" y="2547003"/>
                </a:cubicBezTo>
                <a:cubicBezTo>
                  <a:pt x="354632" y="2547549"/>
                  <a:pt x="353020" y="2548442"/>
                  <a:pt x="350341" y="2549682"/>
                </a:cubicBezTo>
                <a:cubicBezTo>
                  <a:pt x="347662" y="2550922"/>
                  <a:pt x="344189" y="2552138"/>
                  <a:pt x="339923" y="2553328"/>
                </a:cubicBezTo>
                <a:cubicBezTo>
                  <a:pt x="335657" y="2554519"/>
                  <a:pt x="330720" y="2555585"/>
                  <a:pt x="325115" y="2556528"/>
                </a:cubicBezTo>
                <a:cubicBezTo>
                  <a:pt x="319509" y="2557471"/>
                  <a:pt x="313531" y="2557942"/>
                  <a:pt x="307181" y="2557942"/>
                </a:cubicBezTo>
                <a:cubicBezTo>
                  <a:pt x="296168" y="2557942"/>
                  <a:pt x="286519" y="2556404"/>
                  <a:pt x="278234" y="2553328"/>
                </a:cubicBezTo>
                <a:cubicBezTo>
                  <a:pt x="269950" y="2550252"/>
                  <a:pt x="262979" y="2545688"/>
                  <a:pt x="257324" y="2539636"/>
                </a:cubicBezTo>
                <a:cubicBezTo>
                  <a:pt x="251668" y="2533584"/>
                  <a:pt x="247401" y="2525993"/>
                  <a:pt x="244525" y="2516865"/>
                </a:cubicBezTo>
                <a:cubicBezTo>
                  <a:pt x="241647" y="2507737"/>
                  <a:pt x="240208" y="2497121"/>
                  <a:pt x="240208" y="2485016"/>
                </a:cubicBezTo>
                <a:cubicBezTo>
                  <a:pt x="240208" y="2473507"/>
                  <a:pt x="241696" y="2463163"/>
                  <a:pt x="244674" y="2453986"/>
                </a:cubicBezTo>
                <a:cubicBezTo>
                  <a:pt x="247650" y="2444808"/>
                  <a:pt x="251941" y="2437019"/>
                  <a:pt x="257547" y="2430619"/>
                </a:cubicBezTo>
                <a:cubicBezTo>
                  <a:pt x="263153" y="2424220"/>
                  <a:pt x="269925" y="2419309"/>
                  <a:pt x="277862" y="2415886"/>
                </a:cubicBezTo>
                <a:cubicBezTo>
                  <a:pt x="285800" y="2412462"/>
                  <a:pt x="294679" y="2410751"/>
                  <a:pt x="304502" y="2410751"/>
                </a:cubicBezTo>
                <a:close/>
                <a:moveTo>
                  <a:pt x="61913" y="2410751"/>
                </a:moveTo>
                <a:cubicBezTo>
                  <a:pt x="65484" y="2410751"/>
                  <a:pt x="69056" y="2411049"/>
                  <a:pt x="72628" y="2411644"/>
                </a:cubicBezTo>
                <a:cubicBezTo>
                  <a:pt x="76200" y="2412239"/>
                  <a:pt x="79425" y="2412983"/>
                  <a:pt x="82302" y="2413876"/>
                </a:cubicBezTo>
                <a:cubicBezTo>
                  <a:pt x="85179" y="2414769"/>
                  <a:pt x="87635" y="2415737"/>
                  <a:pt x="89669" y="2416778"/>
                </a:cubicBezTo>
                <a:cubicBezTo>
                  <a:pt x="91703" y="2417820"/>
                  <a:pt x="93241" y="2418738"/>
                  <a:pt x="94282" y="2419532"/>
                </a:cubicBezTo>
                <a:cubicBezTo>
                  <a:pt x="95324" y="2420325"/>
                  <a:pt x="96019" y="2421020"/>
                  <a:pt x="96366" y="2421615"/>
                </a:cubicBezTo>
                <a:cubicBezTo>
                  <a:pt x="96713" y="2422211"/>
                  <a:pt x="96961" y="2422880"/>
                  <a:pt x="97110" y="2423625"/>
                </a:cubicBezTo>
                <a:cubicBezTo>
                  <a:pt x="97259" y="2424369"/>
                  <a:pt x="97408" y="2425286"/>
                  <a:pt x="97556" y="2426378"/>
                </a:cubicBezTo>
                <a:cubicBezTo>
                  <a:pt x="97705" y="2427469"/>
                  <a:pt x="97780" y="2428809"/>
                  <a:pt x="97780" y="2430396"/>
                </a:cubicBezTo>
                <a:cubicBezTo>
                  <a:pt x="97780" y="2432083"/>
                  <a:pt x="97705" y="2433546"/>
                  <a:pt x="97556" y="2434787"/>
                </a:cubicBezTo>
                <a:cubicBezTo>
                  <a:pt x="97408" y="2436027"/>
                  <a:pt x="97160" y="2437044"/>
                  <a:pt x="96812" y="2437838"/>
                </a:cubicBezTo>
                <a:cubicBezTo>
                  <a:pt x="96466" y="2438631"/>
                  <a:pt x="96043" y="2439202"/>
                  <a:pt x="95548" y="2439549"/>
                </a:cubicBezTo>
                <a:cubicBezTo>
                  <a:pt x="95051" y="2439896"/>
                  <a:pt x="94506" y="2440070"/>
                  <a:pt x="93911" y="2440070"/>
                </a:cubicBezTo>
                <a:cubicBezTo>
                  <a:pt x="93018" y="2440070"/>
                  <a:pt x="91727" y="2439524"/>
                  <a:pt x="90041" y="2438433"/>
                </a:cubicBezTo>
                <a:cubicBezTo>
                  <a:pt x="88354" y="2437341"/>
                  <a:pt x="86171" y="2436176"/>
                  <a:pt x="83492" y="2434936"/>
                </a:cubicBezTo>
                <a:cubicBezTo>
                  <a:pt x="80813" y="2433695"/>
                  <a:pt x="77663" y="2432529"/>
                  <a:pt x="74042" y="2431438"/>
                </a:cubicBezTo>
                <a:cubicBezTo>
                  <a:pt x="70421" y="2430347"/>
                  <a:pt x="66278" y="2429801"/>
                  <a:pt x="61615" y="2429801"/>
                </a:cubicBezTo>
                <a:cubicBezTo>
                  <a:pt x="57447" y="2429801"/>
                  <a:pt x="53776" y="2430272"/>
                  <a:pt x="50601" y="2431215"/>
                </a:cubicBezTo>
                <a:cubicBezTo>
                  <a:pt x="47426" y="2432157"/>
                  <a:pt x="44822" y="2433497"/>
                  <a:pt x="42788" y="2435233"/>
                </a:cubicBezTo>
                <a:cubicBezTo>
                  <a:pt x="40754" y="2436969"/>
                  <a:pt x="39216" y="2439028"/>
                  <a:pt x="38174" y="2441410"/>
                </a:cubicBezTo>
                <a:cubicBezTo>
                  <a:pt x="37132" y="2443791"/>
                  <a:pt x="36612" y="2446370"/>
                  <a:pt x="36612" y="2449149"/>
                </a:cubicBezTo>
                <a:cubicBezTo>
                  <a:pt x="36612" y="2453018"/>
                  <a:pt x="37604" y="2456267"/>
                  <a:pt x="39588" y="2458897"/>
                </a:cubicBezTo>
                <a:cubicBezTo>
                  <a:pt x="41573" y="2461526"/>
                  <a:pt x="44152" y="2463833"/>
                  <a:pt x="47327" y="2465817"/>
                </a:cubicBezTo>
                <a:cubicBezTo>
                  <a:pt x="50502" y="2467802"/>
                  <a:pt x="54124" y="2469588"/>
                  <a:pt x="58191" y="2471175"/>
                </a:cubicBezTo>
                <a:cubicBezTo>
                  <a:pt x="62259" y="2472763"/>
                  <a:pt x="66402" y="2474400"/>
                  <a:pt x="70619" y="2476086"/>
                </a:cubicBezTo>
                <a:cubicBezTo>
                  <a:pt x="74835" y="2477773"/>
                  <a:pt x="79003" y="2479658"/>
                  <a:pt x="83121" y="2481742"/>
                </a:cubicBezTo>
                <a:cubicBezTo>
                  <a:pt x="87238" y="2483826"/>
                  <a:pt x="90884" y="2486356"/>
                  <a:pt x="94060" y="2489332"/>
                </a:cubicBezTo>
                <a:cubicBezTo>
                  <a:pt x="97234" y="2492309"/>
                  <a:pt x="99789" y="2495881"/>
                  <a:pt x="101724" y="2500048"/>
                </a:cubicBezTo>
                <a:cubicBezTo>
                  <a:pt x="103658" y="2504215"/>
                  <a:pt x="104626" y="2509176"/>
                  <a:pt x="104626" y="2514931"/>
                </a:cubicBezTo>
                <a:cubicBezTo>
                  <a:pt x="104626" y="2521777"/>
                  <a:pt x="103361" y="2527879"/>
                  <a:pt x="100831" y="2533236"/>
                </a:cubicBezTo>
                <a:cubicBezTo>
                  <a:pt x="98301" y="2538594"/>
                  <a:pt x="94704" y="2543109"/>
                  <a:pt x="90041" y="2546780"/>
                </a:cubicBezTo>
                <a:cubicBezTo>
                  <a:pt x="85378" y="2550451"/>
                  <a:pt x="79821" y="2553229"/>
                  <a:pt x="73372" y="2555114"/>
                </a:cubicBezTo>
                <a:cubicBezTo>
                  <a:pt x="66923" y="2556999"/>
                  <a:pt x="59829" y="2557942"/>
                  <a:pt x="52090" y="2557942"/>
                </a:cubicBezTo>
                <a:cubicBezTo>
                  <a:pt x="47327" y="2557942"/>
                  <a:pt x="42788" y="2557570"/>
                  <a:pt x="38472" y="2556826"/>
                </a:cubicBezTo>
                <a:cubicBezTo>
                  <a:pt x="34156" y="2556082"/>
                  <a:pt x="30286" y="2555139"/>
                  <a:pt x="26863" y="2553998"/>
                </a:cubicBezTo>
                <a:cubicBezTo>
                  <a:pt x="23440" y="2552857"/>
                  <a:pt x="20538" y="2551666"/>
                  <a:pt x="18157" y="2550426"/>
                </a:cubicBezTo>
                <a:cubicBezTo>
                  <a:pt x="15776" y="2549186"/>
                  <a:pt x="14040" y="2548070"/>
                  <a:pt x="12948" y="2547077"/>
                </a:cubicBezTo>
                <a:cubicBezTo>
                  <a:pt x="11856" y="2546085"/>
                  <a:pt x="11063" y="2544696"/>
                  <a:pt x="10567" y="2542910"/>
                </a:cubicBezTo>
                <a:cubicBezTo>
                  <a:pt x="10070" y="2541124"/>
                  <a:pt x="9823" y="2538693"/>
                  <a:pt x="9823" y="2535618"/>
                </a:cubicBezTo>
                <a:cubicBezTo>
                  <a:pt x="9823" y="2533733"/>
                  <a:pt x="9922" y="2532145"/>
                  <a:pt x="10120" y="2530855"/>
                </a:cubicBezTo>
                <a:cubicBezTo>
                  <a:pt x="10319" y="2529565"/>
                  <a:pt x="10567" y="2528524"/>
                  <a:pt x="10864" y="2527730"/>
                </a:cubicBezTo>
                <a:cubicBezTo>
                  <a:pt x="11162" y="2526936"/>
                  <a:pt x="11584" y="2526366"/>
                  <a:pt x="12129" y="2526018"/>
                </a:cubicBezTo>
                <a:cubicBezTo>
                  <a:pt x="12675" y="2525671"/>
                  <a:pt x="13295" y="2525497"/>
                  <a:pt x="13990" y="2525497"/>
                </a:cubicBezTo>
                <a:cubicBezTo>
                  <a:pt x="15081" y="2525497"/>
                  <a:pt x="16693" y="2526167"/>
                  <a:pt x="18827" y="2527507"/>
                </a:cubicBezTo>
                <a:cubicBezTo>
                  <a:pt x="20960" y="2528846"/>
                  <a:pt x="23589" y="2530309"/>
                  <a:pt x="26714" y="2531897"/>
                </a:cubicBezTo>
                <a:cubicBezTo>
                  <a:pt x="29840" y="2533484"/>
                  <a:pt x="33536" y="2534948"/>
                  <a:pt x="37802" y="2536287"/>
                </a:cubicBezTo>
                <a:cubicBezTo>
                  <a:pt x="42068" y="2537627"/>
                  <a:pt x="46980" y="2538297"/>
                  <a:pt x="52536" y="2538297"/>
                </a:cubicBezTo>
                <a:cubicBezTo>
                  <a:pt x="56703" y="2538297"/>
                  <a:pt x="60473" y="2537850"/>
                  <a:pt x="63847" y="2536957"/>
                </a:cubicBezTo>
                <a:cubicBezTo>
                  <a:pt x="67221" y="2536064"/>
                  <a:pt x="70148" y="2534749"/>
                  <a:pt x="72628" y="2533013"/>
                </a:cubicBezTo>
                <a:cubicBezTo>
                  <a:pt x="75108" y="2531277"/>
                  <a:pt x="77019" y="2529069"/>
                  <a:pt x="78358" y="2526390"/>
                </a:cubicBezTo>
                <a:cubicBezTo>
                  <a:pt x="79697" y="2523711"/>
                  <a:pt x="80367" y="2520536"/>
                  <a:pt x="80367" y="2516865"/>
                </a:cubicBezTo>
                <a:cubicBezTo>
                  <a:pt x="80367" y="2513095"/>
                  <a:pt x="79400" y="2509920"/>
                  <a:pt x="77465" y="2507340"/>
                </a:cubicBezTo>
                <a:cubicBezTo>
                  <a:pt x="75530" y="2504761"/>
                  <a:pt x="72976" y="2502479"/>
                  <a:pt x="69800" y="2500494"/>
                </a:cubicBezTo>
                <a:cubicBezTo>
                  <a:pt x="66625" y="2498510"/>
                  <a:pt x="63053" y="2496749"/>
                  <a:pt x="59085" y="2495211"/>
                </a:cubicBezTo>
                <a:cubicBezTo>
                  <a:pt x="55116" y="2493673"/>
                  <a:pt x="51023" y="2492061"/>
                  <a:pt x="46807" y="2490374"/>
                </a:cubicBezTo>
                <a:cubicBezTo>
                  <a:pt x="42590" y="2488687"/>
                  <a:pt x="38472" y="2486777"/>
                  <a:pt x="34454" y="2484644"/>
                </a:cubicBezTo>
                <a:cubicBezTo>
                  <a:pt x="30435" y="2482511"/>
                  <a:pt x="26838" y="2479906"/>
                  <a:pt x="23663" y="2476831"/>
                </a:cubicBezTo>
                <a:cubicBezTo>
                  <a:pt x="20489" y="2473755"/>
                  <a:pt x="17934" y="2470084"/>
                  <a:pt x="15999" y="2465817"/>
                </a:cubicBezTo>
                <a:cubicBezTo>
                  <a:pt x="14064" y="2461551"/>
                  <a:pt x="13097" y="2456441"/>
                  <a:pt x="13097" y="2450488"/>
                </a:cubicBezTo>
                <a:cubicBezTo>
                  <a:pt x="13097" y="2445229"/>
                  <a:pt x="14114" y="2440194"/>
                  <a:pt x="16148" y="2435382"/>
                </a:cubicBezTo>
                <a:cubicBezTo>
                  <a:pt x="18182" y="2430570"/>
                  <a:pt x="21233" y="2426353"/>
                  <a:pt x="25300" y="2422732"/>
                </a:cubicBezTo>
                <a:cubicBezTo>
                  <a:pt x="29369" y="2419110"/>
                  <a:pt x="34454" y="2416208"/>
                  <a:pt x="40555" y="2414025"/>
                </a:cubicBezTo>
                <a:cubicBezTo>
                  <a:pt x="46658" y="2411842"/>
                  <a:pt x="53776" y="2410751"/>
                  <a:pt x="61913" y="2410751"/>
                </a:cubicBezTo>
                <a:close/>
                <a:moveTo>
                  <a:pt x="2284809" y="2388129"/>
                </a:moveTo>
                <a:lnTo>
                  <a:pt x="2251620" y="2484123"/>
                </a:lnTo>
                <a:lnTo>
                  <a:pt x="2318593" y="2484123"/>
                </a:lnTo>
                <a:lnTo>
                  <a:pt x="2284958" y="2388129"/>
                </a:lnTo>
                <a:close/>
                <a:moveTo>
                  <a:pt x="2829371" y="2376967"/>
                </a:moveTo>
                <a:cubicBezTo>
                  <a:pt x="2831851" y="2376967"/>
                  <a:pt x="2833886" y="2377066"/>
                  <a:pt x="2835473" y="2377265"/>
                </a:cubicBezTo>
                <a:cubicBezTo>
                  <a:pt x="2837060" y="2377463"/>
                  <a:pt x="2838301" y="2377786"/>
                  <a:pt x="2839194" y="2378232"/>
                </a:cubicBezTo>
                <a:cubicBezTo>
                  <a:pt x="2840087" y="2378678"/>
                  <a:pt x="2840732" y="2379199"/>
                  <a:pt x="2841129" y="2379795"/>
                </a:cubicBezTo>
                <a:cubicBezTo>
                  <a:pt x="2841525" y="2380390"/>
                  <a:pt x="2841724" y="2381035"/>
                  <a:pt x="2841724" y="2381729"/>
                </a:cubicBezTo>
                <a:lnTo>
                  <a:pt x="2841724" y="2413579"/>
                </a:lnTo>
                <a:lnTo>
                  <a:pt x="2876103" y="2413579"/>
                </a:lnTo>
                <a:cubicBezTo>
                  <a:pt x="2876897" y="2413579"/>
                  <a:pt x="2877591" y="2413752"/>
                  <a:pt x="2878187" y="2414100"/>
                </a:cubicBezTo>
                <a:cubicBezTo>
                  <a:pt x="2878782" y="2414447"/>
                  <a:pt x="2879303" y="2415042"/>
                  <a:pt x="2879749" y="2415886"/>
                </a:cubicBezTo>
                <a:cubicBezTo>
                  <a:pt x="2880196" y="2416729"/>
                  <a:pt x="2880518" y="2417795"/>
                  <a:pt x="2880717" y="2419085"/>
                </a:cubicBezTo>
                <a:cubicBezTo>
                  <a:pt x="2880915" y="2420375"/>
                  <a:pt x="2881014" y="2421963"/>
                  <a:pt x="2881014" y="2423848"/>
                </a:cubicBezTo>
                <a:cubicBezTo>
                  <a:pt x="2881014" y="2427420"/>
                  <a:pt x="2880568" y="2429999"/>
                  <a:pt x="2879675" y="2431587"/>
                </a:cubicBezTo>
                <a:cubicBezTo>
                  <a:pt x="2878782" y="2433174"/>
                  <a:pt x="2877591" y="2433968"/>
                  <a:pt x="2876103" y="2433968"/>
                </a:cubicBezTo>
                <a:lnTo>
                  <a:pt x="2841724" y="2433968"/>
                </a:lnTo>
                <a:lnTo>
                  <a:pt x="2841724" y="2508680"/>
                </a:lnTo>
                <a:cubicBezTo>
                  <a:pt x="2841724" y="2517907"/>
                  <a:pt x="2843088" y="2524877"/>
                  <a:pt x="2845817" y="2529590"/>
                </a:cubicBezTo>
                <a:cubicBezTo>
                  <a:pt x="2848545" y="2534303"/>
                  <a:pt x="2853432" y="2536660"/>
                  <a:pt x="2860476" y="2536660"/>
                </a:cubicBezTo>
                <a:cubicBezTo>
                  <a:pt x="2862758" y="2536660"/>
                  <a:pt x="2864792" y="2536436"/>
                  <a:pt x="2866578" y="2535990"/>
                </a:cubicBezTo>
                <a:cubicBezTo>
                  <a:pt x="2868364" y="2535543"/>
                  <a:pt x="2869951" y="2535072"/>
                  <a:pt x="2871341" y="2534576"/>
                </a:cubicBezTo>
                <a:cubicBezTo>
                  <a:pt x="2872730" y="2534080"/>
                  <a:pt x="2873920" y="2533609"/>
                  <a:pt x="2874912" y="2533162"/>
                </a:cubicBezTo>
                <a:cubicBezTo>
                  <a:pt x="2875905" y="2532716"/>
                  <a:pt x="2876798" y="2532492"/>
                  <a:pt x="2877591" y="2532492"/>
                </a:cubicBezTo>
                <a:cubicBezTo>
                  <a:pt x="2878088" y="2532492"/>
                  <a:pt x="2878559" y="2532616"/>
                  <a:pt x="2879005" y="2532864"/>
                </a:cubicBezTo>
                <a:cubicBezTo>
                  <a:pt x="2879452" y="2533112"/>
                  <a:pt x="2879799" y="2533584"/>
                  <a:pt x="2880047" y="2534278"/>
                </a:cubicBezTo>
                <a:cubicBezTo>
                  <a:pt x="2880295" y="2534973"/>
                  <a:pt x="2880518" y="2535915"/>
                  <a:pt x="2880717" y="2537106"/>
                </a:cubicBezTo>
                <a:cubicBezTo>
                  <a:pt x="2880915" y="2538297"/>
                  <a:pt x="2881014" y="2539785"/>
                  <a:pt x="2881014" y="2541571"/>
                </a:cubicBezTo>
                <a:cubicBezTo>
                  <a:pt x="2881014" y="2544448"/>
                  <a:pt x="2880816" y="2546730"/>
                  <a:pt x="2880419" y="2548417"/>
                </a:cubicBezTo>
                <a:cubicBezTo>
                  <a:pt x="2880022" y="2550104"/>
                  <a:pt x="2879427" y="2551344"/>
                  <a:pt x="2878633" y="2552138"/>
                </a:cubicBezTo>
                <a:cubicBezTo>
                  <a:pt x="2877839" y="2552931"/>
                  <a:pt x="2876649" y="2553675"/>
                  <a:pt x="2875061" y="2554370"/>
                </a:cubicBezTo>
                <a:cubicBezTo>
                  <a:pt x="2873474" y="2555065"/>
                  <a:pt x="2871663" y="2555635"/>
                  <a:pt x="2869629" y="2556082"/>
                </a:cubicBezTo>
                <a:cubicBezTo>
                  <a:pt x="2867595" y="2556528"/>
                  <a:pt x="2865437" y="2556900"/>
                  <a:pt x="2863155" y="2557198"/>
                </a:cubicBezTo>
                <a:cubicBezTo>
                  <a:pt x="2860873" y="2557495"/>
                  <a:pt x="2858591" y="2557644"/>
                  <a:pt x="2856309" y="2557644"/>
                </a:cubicBezTo>
                <a:cubicBezTo>
                  <a:pt x="2849364" y="2557644"/>
                  <a:pt x="2843411" y="2556726"/>
                  <a:pt x="2838450" y="2554891"/>
                </a:cubicBezTo>
                <a:cubicBezTo>
                  <a:pt x="2833489" y="2553055"/>
                  <a:pt x="2829421" y="2550277"/>
                  <a:pt x="2826246" y="2546557"/>
                </a:cubicBezTo>
                <a:cubicBezTo>
                  <a:pt x="2823071" y="2542836"/>
                  <a:pt x="2820764" y="2538123"/>
                  <a:pt x="2819325" y="2532418"/>
                </a:cubicBezTo>
                <a:cubicBezTo>
                  <a:pt x="2817887" y="2526713"/>
                  <a:pt x="2817167" y="2519991"/>
                  <a:pt x="2817167" y="2512252"/>
                </a:cubicBezTo>
                <a:lnTo>
                  <a:pt x="2817167" y="2433968"/>
                </a:lnTo>
                <a:lnTo>
                  <a:pt x="2798415" y="2433968"/>
                </a:lnTo>
                <a:cubicBezTo>
                  <a:pt x="2796927" y="2433968"/>
                  <a:pt x="2795736" y="2433174"/>
                  <a:pt x="2794843" y="2431587"/>
                </a:cubicBezTo>
                <a:cubicBezTo>
                  <a:pt x="2793950" y="2429999"/>
                  <a:pt x="2793504" y="2427420"/>
                  <a:pt x="2793504" y="2423848"/>
                </a:cubicBezTo>
                <a:cubicBezTo>
                  <a:pt x="2793504" y="2421963"/>
                  <a:pt x="2793628" y="2420375"/>
                  <a:pt x="2793876" y="2419085"/>
                </a:cubicBezTo>
                <a:cubicBezTo>
                  <a:pt x="2794124" y="2417795"/>
                  <a:pt x="2794446" y="2416729"/>
                  <a:pt x="2794843" y="2415886"/>
                </a:cubicBezTo>
                <a:cubicBezTo>
                  <a:pt x="2795240" y="2415042"/>
                  <a:pt x="2795761" y="2414447"/>
                  <a:pt x="2796406" y="2414100"/>
                </a:cubicBezTo>
                <a:cubicBezTo>
                  <a:pt x="2797051" y="2413752"/>
                  <a:pt x="2797770" y="2413579"/>
                  <a:pt x="2798564" y="2413579"/>
                </a:cubicBezTo>
                <a:lnTo>
                  <a:pt x="2817167" y="2413579"/>
                </a:lnTo>
                <a:lnTo>
                  <a:pt x="2817167" y="2381729"/>
                </a:lnTo>
                <a:cubicBezTo>
                  <a:pt x="2817167" y="2381035"/>
                  <a:pt x="2817341" y="2380390"/>
                  <a:pt x="2817688" y="2379795"/>
                </a:cubicBezTo>
                <a:cubicBezTo>
                  <a:pt x="2818035" y="2379199"/>
                  <a:pt x="2818680" y="2378678"/>
                  <a:pt x="2819623" y="2378232"/>
                </a:cubicBezTo>
                <a:cubicBezTo>
                  <a:pt x="2820566" y="2377786"/>
                  <a:pt x="2821831" y="2377463"/>
                  <a:pt x="2823418" y="2377265"/>
                </a:cubicBezTo>
                <a:cubicBezTo>
                  <a:pt x="2825005" y="2377066"/>
                  <a:pt x="2826990" y="2376967"/>
                  <a:pt x="2829371" y="2376967"/>
                </a:cubicBezTo>
                <a:close/>
                <a:moveTo>
                  <a:pt x="1124396" y="2376967"/>
                </a:moveTo>
                <a:cubicBezTo>
                  <a:pt x="1126877" y="2376967"/>
                  <a:pt x="1128911" y="2377066"/>
                  <a:pt x="1130498" y="2377265"/>
                </a:cubicBezTo>
                <a:cubicBezTo>
                  <a:pt x="1132086" y="2377463"/>
                  <a:pt x="1133326" y="2377786"/>
                  <a:pt x="1134219" y="2378232"/>
                </a:cubicBezTo>
                <a:cubicBezTo>
                  <a:pt x="1135112" y="2378678"/>
                  <a:pt x="1135757" y="2379199"/>
                  <a:pt x="1136154" y="2379795"/>
                </a:cubicBezTo>
                <a:cubicBezTo>
                  <a:pt x="1136550" y="2380390"/>
                  <a:pt x="1136749" y="2381035"/>
                  <a:pt x="1136749" y="2381729"/>
                </a:cubicBezTo>
                <a:lnTo>
                  <a:pt x="1136749" y="2413579"/>
                </a:lnTo>
                <a:lnTo>
                  <a:pt x="1171128" y="2413579"/>
                </a:lnTo>
                <a:cubicBezTo>
                  <a:pt x="1171922" y="2413579"/>
                  <a:pt x="1172616" y="2413752"/>
                  <a:pt x="1173212" y="2414100"/>
                </a:cubicBezTo>
                <a:cubicBezTo>
                  <a:pt x="1173807" y="2414447"/>
                  <a:pt x="1174328" y="2415042"/>
                  <a:pt x="1174774" y="2415886"/>
                </a:cubicBezTo>
                <a:cubicBezTo>
                  <a:pt x="1175221" y="2416729"/>
                  <a:pt x="1175543" y="2417795"/>
                  <a:pt x="1175742" y="2419085"/>
                </a:cubicBezTo>
                <a:cubicBezTo>
                  <a:pt x="1175940" y="2420375"/>
                  <a:pt x="1176040" y="2421963"/>
                  <a:pt x="1176040" y="2423848"/>
                </a:cubicBezTo>
                <a:cubicBezTo>
                  <a:pt x="1176040" y="2427420"/>
                  <a:pt x="1175593" y="2429999"/>
                  <a:pt x="1174700" y="2431587"/>
                </a:cubicBezTo>
                <a:cubicBezTo>
                  <a:pt x="1173807" y="2433174"/>
                  <a:pt x="1172616" y="2433968"/>
                  <a:pt x="1171128" y="2433968"/>
                </a:cubicBezTo>
                <a:lnTo>
                  <a:pt x="1136749" y="2433968"/>
                </a:lnTo>
                <a:lnTo>
                  <a:pt x="1136749" y="2508680"/>
                </a:lnTo>
                <a:cubicBezTo>
                  <a:pt x="1136749" y="2517907"/>
                  <a:pt x="1138113" y="2524877"/>
                  <a:pt x="1140842" y="2529590"/>
                </a:cubicBezTo>
                <a:cubicBezTo>
                  <a:pt x="1143570" y="2534303"/>
                  <a:pt x="1148457" y="2536660"/>
                  <a:pt x="1155501" y="2536660"/>
                </a:cubicBezTo>
                <a:cubicBezTo>
                  <a:pt x="1157783" y="2536660"/>
                  <a:pt x="1159817" y="2536436"/>
                  <a:pt x="1161603" y="2535990"/>
                </a:cubicBezTo>
                <a:cubicBezTo>
                  <a:pt x="1163389" y="2535543"/>
                  <a:pt x="1164977" y="2535072"/>
                  <a:pt x="1166366" y="2534576"/>
                </a:cubicBezTo>
                <a:cubicBezTo>
                  <a:pt x="1167755" y="2534080"/>
                  <a:pt x="1168945" y="2533609"/>
                  <a:pt x="1169938" y="2533162"/>
                </a:cubicBezTo>
                <a:cubicBezTo>
                  <a:pt x="1170930" y="2532716"/>
                  <a:pt x="1171823" y="2532492"/>
                  <a:pt x="1172616" y="2532492"/>
                </a:cubicBezTo>
                <a:cubicBezTo>
                  <a:pt x="1173113" y="2532492"/>
                  <a:pt x="1173584" y="2532616"/>
                  <a:pt x="1174030" y="2532864"/>
                </a:cubicBezTo>
                <a:cubicBezTo>
                  <a:pt x="1174477" y="2533112"/>
                  <a:pt x="1174824" y="2533584"/>
                  <a:pt x="1175072" y="2534278"/>
                </a:cubicBezTo>
                <a:cubicBezTo>
                  <a:pt x="1175320" y="2534973"/>
                  <a:pt x="1175543" y="2535915"/>
                  <a:pt x="1175742" y="2537106"/>
                </a:cubicBezTo>
                <a:cubicBezTo>
                  <a:pt x="1175940" y="2538297"/>
                  <a:pt x="1176040" y="2539785"/>
                  <a:pt x="1176040" y="2541571"/>
                </a:cubicBezTo>
                <a:cubicBezTo>
                  <a:pt x="1176040" y="2544448"/>
                  <a:pt x="1175841" y="2546730"/>
                  <a:pt x="1175444" y="2548417"/>
                </a:cubicBezTo>
                <a:cubicBezTo>
                  <a:pt x="1175047" y="2550104"/>
                  <a:pt x="1174452" y="2551344"/>
                  <a:pt x="1173658" y="2552138"/>
                </a:cubicBezTo>
                <a:cubicBezTo>
                  <a:pt x="1172865" y="2552931"/>
                  <a:pt x="1171674" y="2553675"/>
                  <a:pt x="1170086" y="2554370"/>
                </a:cubicBezTo>
                <a:cubicBezTo>
                  <a:pt x="1168499" y="2555065"/>
                  <a:pt x="1166688" y="2555635"/>
                  <a:pt x="1164654" y="2556082"/>
                </a:cubicBezTo>
                <a:cubicBezTo>
                  <a:pt x="1162620" y="2556528"/>
                  <a:pt x="1160462" y="2556900"/>
                  <a:pt x="1158180" y="2557198"/>
                </a:cubicBezTo>
                <a:cubicBezTo>
                  <a:pt x="1155898" y="2557495"/>
                  <a:pt x="1153616" y="2557644"/>
                  <a:pt x="1151334" y="2557644"/>
                </a:cubicBezTo>
                <a:cubicBezTo>
                  <a:pt x="1144389" y="2557644"/>
                  <a:pt x="1138436" y="2556726"/>
                  <a:pt x="1133475" y="2554891"/>
                </a:cubicBezTo>
                <a:cubicBezTo>
                  <a:pt x="1128514" y="2553055"/>
                  <a:pt x="1124446" y="2550277"/>
                  <a:pt x="1121271" y="2546557"/>
                </a:cubicBezTo>
                <a:cubicBezTo>
                  <a:pt x="1118096" y="2542836"/>
                  <a:pt x="1115789" y="2538123"/>
                  <a:pt x="1114350" y="2532418"/>
                </a:cubicBezTo>
                <a:cubicBezTo>
                  <a:pt x="1112912" y="2526713"/>
                  <a:pt x="1112192" y="2519991"/>
                  <a:pt x="1112192" y="2512252"/>
                </a:cubicBezTo>
                <a:lnTo>
                  <a:pt x="1112192" y="2433968"/>
                </a:lnTo>
                <a:lnTo>
                  <a:pt x="1093440" y="2433968"/>
                </a:lnTo>
                <a:cubicBezTo>
                  <a:pt x="1091952" y="2433968"/>
                  <a:pt x="1090761" y="2433174"/>
                  <a:pt x="1089868" y="2431587"/>
                </a:cubicBezTo>
                <a:cubicBezTo>
                  <a:pt x="1088975" y="2429999"/>
                  <a:pt x="1088529" y="2427420"/>
                  <a:pt x="1088529" y="2423848"/>
                </a:cubicBezTo>
                <a:cubicBezTo>
                  <a:pt x="1088529" y="2421963"/>
                  <a:pt x="1088653" y="2420375"/>
                  <a:pt x="1088901" y="2419085"/>
                </a:cubicBezTo>
                <a:cubicBezTo>
                  <a:pt x="1089149" y="2417795"/>
                  <a:pt x="1089471" y="2416729"/>
                  <a:pt x="1089868" y="2415886"/>
                </a:cubicBezTo>
                <a:cubicBezTo>
                  <a:pt x="1090265" y="2415042"/>
                  <a:pt x="1090786" y="2414447"/>
                  <a:pt x="1091431" y="2414100"/>
                </a:cubicBezTo>
                <a:cubicBezTo>
                  <a:pt x="1092076" y="2413752"/>
                  <a:pt x="1092795" y="2413579"/>
                  <a:pt x="1093589" y="2413579"/>
                </a:cubicBezTo>
                <a:lnTo>
                  <a:pt x="1112192" y="2413579"/>
                </a:lnTo>
                <a:lnTo>
                  <a:pt x="1112192" y="2381729"/>
                </a:lnTo>
                <a:cubicBezTo>
                  <a:pt x="1112192" y="2381035"/>
                  <a:pt x="1112366" y="2380390"/>
                  <a:pt x="1112713" y="2379795"/>
                </a:cubicBezTo>
                <a:cubicBezTo>
                  <a:pt x="1113060" y="2379199"/>
                  <a:pt x="1113705" y="2378678"/>
                  <a:pt x="1114648" y="2378232"/>
                </a:cubicBezTo>
                <a:cubicBezTo>
                  <a:pt x="1115591" y="2377786"/>
                  <a:pt x="1116856" y="2377463"/>
                  <a:pt x="1118443" y="2377265"/>
                </a:cubicBezTo>
                <a:cubicBezTo>
                  <a:pt x="1120031" y="2377066"/>
                  <a:pt x="1122015" y="2376967"/>
                  <a:pt x="1124396" y="2376967"/>
                </a:cubicBezTo>
                <a:close/>
                <a:moveTo>
                  <a:pt x="162371" y="2376967"/>
                </a:moveTo>
                <a:cubicBezTo>
                  <a:pt x="164852" y="2376967"/>
                  <a:pt x="166886" y="2377066"/>
                  <a:pt x="168473" y="2377265"/>
                </a:cubicBezTo>
                <a:cubicBezTo>
                  <a:pt x="170060" y="2377463"/>
                  <a:pt x="171301" y="2377786"/>
                  <a:pt x="172194" y="2378232"/>
                </a:cubicBezTo>
                <a:cubicBezTo>
                  <a:pt x="173087" y="2378678"/>
                  <a:pt x="173732" y="2379199"/>
                  <a:pt x="174129" y="2379795"/>
                </a:cubicBezTo>
                <a:cubicBezTo>
                  <a:pt x="174526" y="2380390"/>
                  <a:pt x="174724" y="2381035"/>
                  <a:pt x="174724" y="2381729"/>
                </a:cubicBezTo>
                <a:lnTo>
                  <a:pt x="174724" y="2413579"/>
                </a:lnTo>
                <a:lnTo>
                  <a:pt x="209103" y="2413579"/>
                </a:lnTo>
                <a:cubicBezTo>
                  <a:pt x="209897" y="2413579"/>
                  <a:pt x="210591" y="2413752"/>
                  <a:pt x="211187" y="2414100"/>
                </a:cubicBezTo>
                <a:cubicBezTo>
                  <a:pt x="211783" y="2414447"/>
                  <a:pt x="212303" y="2415042"/>
                  <a:pt x="212750" y="2415886"/>
                </a:cubicBezTo>
                <a:cubicBezTo>
                  <a:pt x="213196" y="2416729"/>
                  <a:pt x="213519" y="2417795"/>
                  <a:pt x="213717" y="2419085"/>
                </a:cubicBezTo>
                <a:cubicBezTo>
                  <a:pt x="213915" y="2420375"/>
                  <a:pt x="214015" y="2421963"/>
                  <a:pt x="214015" y="2423848"/>
                </a:cubicBezTo>
                <a:cubicBezTo>
                  <a:pt x="214015" y="2427420"/>
                  <a:pt x="213569" y="2429999"/>
                  <a:pt x="212676" y="2431587"/>
                </a:cubicBezTo>
                <a:cubicBezTo>
                  <a:pt x="211783" y="2433174"/>
                  <a:pt x="210591" y="2433968"/>
                  <a:pt x="209103" y="2433968"/>
                </a:cubicBezTo>
                <a:lnTo>
                  <a:pt x="174724" y="2433968"/>
                </a:lnTo>
                <a:lnTo>
                  <a:pt x="174724" y="2508680"/>
                </a:lnTo>
                <a:cubicBezTo>
                  <a:pt x="174724" y="2517907"/>
                  <a:pt x="176088" y="2524877"/>
                  <a:pt x="178817" y="2529590"/>
                </a:cubicBezTo>
                <a:cubicBezTo>
                  <a:pt x="181546" y="2534303"/>
                  <a:pt x="186432" y="2536660"/>
                  <a:pt x="193476" y="2536660"/>
                </a:cubicBezTo>
                <a:cubicBezTo>
                  <a:pt x="195759" y="2536660"/>
                  <a:pt x="197792" y="2536436"/>
                  <a:pt x="199578" y="2535990"/>
                </a:cubicBezTo>
                <a:cubicBezTo>
                  <a:pt x="201364" y="2535543"/>
                  <a:pt x="202952" y="2535072"/>
                  <a:pt x="204341" y="2534576"/>
                </a:cubicBezTo>
                <a:cubicBezTo>
                  <a:pt x="205730" y="2534080"/>
                  <a:pt x="206921" y="2533609"/>
                  <a:pt x="207912" y="2533162"/>
                </a:cubicBezTo>
                <a:cubicBezTo>
                  <a:pt x="208905" y="2532716"/>
                  <a:pt x="209798" y="2532492"/>
                  <a:pt x="210591" y="2532492"/>
                </a:cubicBezTo>
                <a:cubicBezTo>
                  <a:pt x="211088" y="2532492"/>
                  <a:pt x="211559" y="2532616"/>
                  <a:pt x="212006" y="2532864"/>
                </a:cubicBezTo>
                <a:cubicBezTo>
                  <a:pt x="212452" y="2533112"/>
                  <a:pt x="212799" y="2533584"/>
                  <a:pt x="213047" y="2534278"/>
                </a:cubicBezTo>
                <a:cubicBezTo>
                  <a:pt x="213295" y="2534973"/>
                  <a:pt x="213519" y="2535915"/>
                  <a:pt x="213717" y="2537106"/>
                </a:cubicBezTo>
                <a:cubicBezTo>
                  <a:pt x="213915" y="2538297"/>
                  <a:pt x="214015" y="2539785"/>
                  <a:pt x="214015" y="2541571"/>
                </a:cubicBezTo>
                <a:cubicBezTo>
                  <a:pt x="214015" y="2544448"/>
                  <a:pt x="213816" y="2546730"/>
                  <a:pt x="213420" y="2548417"/>
                </a:cubicBezTo>
                <a:cubicBezTo>
                  <a:pt x="213022" y="2550104"/>
                  <a:pt x="212427" y="2551344"/>
                  <a:pt x="211634" y="2552138"/>
                </a:cubicBezTo>
                <a:cubicBezTo>
                  <a:pt x="210840" y="2552931"/>
                  <a:pt x="209649" y="2553675"/>
                  <a:pt x="208061" y="2554370"/>
                </a:cubicBezTo>
                <a:cubicBezTo>
                  <a:pt x="206474" y="2555065"/>
                  <a:pt x="204663" y="2555635"/>
                  <a:pt x="202630" y="2556082"/>
                </a:cubicBezTo>
                <a:cubicBezTo>
                  <a:pt x="200595" y="2556528"/>
                  <a:pt x="198438" y="2556900"/>
                  <a:pt x="196155" y="2557198"/>
                </a:cubicBezTo>
                <a:cubicBezTo>
                  <a:pt x="193873" y="2557495"/>
                  <a:pt x="191592" y="2557644"/>
                  <a:pt x="189309" y="2557644"/>
                </a:cubicBezTo>
                <a:cubicBezTo>
                  <a:pt x="182364" y="2557644"/>
                  <a:pt x="176411" y="2556726"/>
                  <a:pt x="171450" y="2554891"/>
                </a:cubicBezTo>
                <a:cubicBezTo>
                  <a:pt x="166489" y="2553055"/>
                  <a:pt x="162421" y="2550277"/>
                  <a:pt x="159246" y="2546557"/>
                </a:cubicBezTo>
                <a:cubicBezTo>
                  <a:pt x="156071" y="2542836"/>
                  <a:pt x="153764" y="2538123"/>
                  <a:pt x="152325" y="2532418"/>
                </a:cubicBezTo>
                <a:cubicBezTo>
                  <a:pt x="150887" y="2526713"/>
                  <a:pt x="150168" y="2519991"/>
                  <a:pt x="150168" y="2512252"/>
                </a:cubicBezTo>
                <a:lnTo>
                  <a:pt x="150168" y="2433968"/>
                </a:lnTo>
                <a:lnTo>
                  <a:pt x="131415" y="2433968"/>
                </a:lnTo>
                <a:cubicBezTo>
                  <a:pt x="129927" y="2433968"/>
                  <a:pt x="128736" y="2433174"/>
                  <a:pt x="127843" y="2431587"/>
                </a:cubicBezTo>
                <a:cubicBezTo>
                  <a:pt x="126950" y="2429999"/>
                  <a:pt x="126504" y="2427420"/>
                  <a:pt x="126504" y="2423848"/>
                </a:cubicBezTo>
                <a:cubicBezTo>
                  <a:pt x="126504" y="2421963"/>
                  <a:pt x="126628" y="2420375"/>
                  <a:pt x="126876" y="2419085"/>
                </a:cubicBezTo>
                <a:cubicBezTo>
                  <a:pt x="127124" y="2417795"/>
                  <a:pt x="127446" y="2416729"/>
                  <a:pt x="127843" y="2415886"/>
                </a:cubicBezTo>
                <a:cubicBezTo>
                  <a:pt x="128240" y="2415042"/>
                  <a:pt x="128761" y="2414447"/>
                  <a:pt x="129406" y="2414100"/>
                </a:cubicBezTo>
                <a:cubicBezTo>
                  <a:pt x="130051" y="2413752"/>
                  <a:pt x="130770" y="2413579"/>
                  <a:pt x="131564" y="2413579"/>
                </a:cubicBezTo>
                <a:lnTo>
                  <a:pt x="150168" y="2413579"/>
                </a:lnTo>
                <a:lnTo>
                  <a:pt x="150168" y="2381729"/>
                </a:lnTo>
                <a:cubicBezTo>
                  <a:pt x="150168" y="2381035"/>
                  <a:pt x="150341" y="2380390"/>
                  <a:pt x="150688" y="2379795"/>
                </a:cubicBezTo>
                <a:cubicBezTo>
                  <a:pt x="151036" y="2379199"/>
                  <a:pt x="151680" y="2378678"/>
                  <a:pt x="152623" y="2378232"/>
                </a:cubicBezTo>
                <a:cubicBezTo>
                  <a:pt x="153566" y="2377786"/>
                  <a:pt x="154831" y="2377463"/>
                  <a:pt x="156418" y="2377265"/>
                </a:cubicBezTo>
                <a:cubicBezTo>
                  <a:pt x="158006" y="2377066"/>
                  <a:pt x="159990" y="2376967"/>
                  <a:pt x="162371" y="2376967"/>
                </a:cubicBezTo>
                <a:close/>
                <a:moveTo>
                  <a:pt x="1633835" y="2362531"/>
                </a:moveTo>
                <a:lnTo>
                  <a:pt x="1767780" y="2362531"/>
                </a:lnTo>
                <a:cubicBezTo>
                  <a:pt x="1768574" y="2362531"/>
                  <a:pt x="1769293" y="2362729"/>
                  <a:pt x="1769938" y="2363126"/>
                </a:cubicBezTo>
                <a:cubicBezTo>
                  <a:pt x="1770583" y="2363523"/>
                  <a:pt x="1771129" y="2364168"/>
                  <a:pt x="1771575" y="2365061"/>
                </a:cubicBezTo>
                <a:cubicBezTo>
                  <a:pt x="1772022" y="2365954"/>
                  <a:pt x="1772344" y="2367119"/>
                  <a:pt x="1772543" y="2368558"/>
                </a:cubicBezTo>
                <a:cubicBezTo>
                  <a:pt x="1772741" y="2369997"/>
                  <a:pt x="1772840" y="2371659"/>
                  <a:pt x="1772840" y="2373544"/>
                </a:cubicBezTo>
                <a:cubicBezTo>
                  <a:pt x="1772840" y="2375429"/>
                  <a:pt x="1772741" y="2377066"/>
                  <a:pt x="1772543" y="2378455"/>
                </a:cubicBezTo>
                <a:cubicBezTo>
                  <a:pt x="1772344" y="2379844"/>
                  <a:pt x="1772022" y="2380960"/>
                  <a:pt x="1771575" y="2381804"/>
                </a:cubicBezTo>
                <a:cubicBezTo>
                  <a:pt x="1771129" y="2382647"/>
                  <a:pt x="1770583" y="2383267"/>
                  <a:pt x="1769938" y="2383664"/>
                </a:cubicBezTo>
                <a:cubicBezTo>
                  <a:pt x="1769293" y="2384061"/>
                  <a:pt x="1768574" y="2384260"/>
                  <a:pt x="1767780" y="2384260"/>
                </a:cubicBezTo>
                <a:lnTo>
                  <a:pt x="1713607" y="2384260"/>
                </a:lnTo>
                <a:lnTo>
                  <a:pt x="1713607" y="2551245"/>
                </a:lnTo>
                <a:cubicBezTo>
                  <a:pt x="1713607" y="2552038"/>
                  <a:pt x="1713408" y="2552733"/>
                  <a:pt x="1713011" y="2553328"/>
                </a:cubicBezTo>
                <a:cubicBezTo>
                  <a:pt x="1712614" y="2553924"/>
                  <a:pt x="1711920" y="2554395"/>
                  <a:pt x="1710928" y="2554742"/>
                </a:cubicBezTo>
                <a:cubicBezTo>
                  <a:pt x="1709936" y="2555089"/>
                  <a:pt x="1708621" y="2555387"/>
                  <a:pt x="1706984" y="2555635"/>
                </a:cubicBezTo>
                <a:cubicBezTo>
                  <a:pt x="1705347" y="2555883"/>
                  <a:pt x="1703288" y="2556007"/>
                  <a:pt x="1700807" y="2556007"/>
                </a:cubicBezTo>
                <a:cubicBezTo>
                  <a:pt x="1698426" y="2556007"/>
                  <a:pt x="1696392" y="2555883"/>
                  <a:pt x="1694706" y="2555635"/>
                </a:cubicBezTo>
                <a:cubicBezTo>
                  <a:pt x="1693019" y="2555387"/>
                  <a:pt x="1691680" y="2555089"/>
                  <a:pt x="1690687" y="2554742"/>
                </a:cubicBezTo>
                <a:cubicBezTo>
                  <a:pt x="1689695" y="2554395"/>
                  <a:pt x="1689000" y="2553924"/>
                  <a:pt x="1688604" y="2553328"/>
                </a:cubicBezTo>
                <a:cubicBezTo>
                  <a:pt x="1688207" y="2552733"/>
                  <a:pt x="1688008" y="2552038"/>
                  <a:pt x="1688008" y="2551245"/>
                </a:cubicBezTo>
                <a:lnTo>
                  <a:pt x="1688008" y="2384260"/>
                </a:lnTo>
                <a:lnTo>
                  <a:pt x="1633835" y="2384260"/>
                </a:lnTo>
                <a:cubicBezTo>
                  <a:pt x="1633041" y="2384260"/>
                  <a:pt x="1632322" y="2384061"/>
                  <a:pt x="1631677" y="2383664"/>
                </a:cubicBezTo>
                <a:cubicBezTo>
                  <a:pt x="1631032" y="2383267"/>
                  <a:pt x="1630511" y="2382647"/>
                  <a:pt x="1630114" y="2381804"/>
                </a:cubicBezTo>
                <a:cubicBezTo>
                  <a:pt x="1629717" y="2380960"/>
                  <a:pt x="1629395" y="2379844"/>
                  <a:pt x="1629147" y="2378455"/>
                </a:cubicBezTo>
                <a:cubicBezTo>
                  <a:pt x="1628899" y="2377066"/>
                  <a:pt x="1628775" y="2375429"/>
                  <a:pt x="1628775" y="2373544"/>
                </a:cubicBezTo>
                <a:cubicBezTo>
                  <a:pt x="1628775" y="2371659"/>
                  <a:pt x="1628899" y="2369997"/>
                  <a:pt x="1629147" y="2368558"/>
                </a:cubicBezTo>
                <a:cubicBezTo>
                  <a:pt x="1629395" y="2367119"/>
                  <a:pt x="1629717" y="2365954"/>
                  <a:pt x="1630114" y="2365061"/>
                </a:cubicBezTo>
                <a:cubicBezTo>
                  <a:pt x="1630511" y="2364168"/>
                  <a:pt x="1631032" y="2363523"/>
                  <a:pt x="1631677" y="2363126"/>
                </a:cubicBezTo>
                <a:cubicBezTo>
                  <a:pt x="1632322" y="2362729"/>
                  <a:pt x="1633041" y="2362531"/>
                  <a:pt x="1633835" y="2362531"/>
                </a:cubicBezTo>
                <a:close/>
                <a:moveTo>
                  <a:pt x="2417415" y="2361638"/>
                </a:moveTo>
                <a:cubicBezTo>
                  <a:pt x="2419895" y="2361638"/>
                  <a:pt x="2421954" y="2361762"/>
                  <a:pt x="2423591" y="2362010"/>
                </a:cubicBezTo>
                <a:cubicBezTo>
                  <a:pt x="2425228" y="2362258"/>
                  <a:pt x="2426543" y="2362555"/>
                  <a:pt x="2427535" y="2362903"/>
                </a:cubicBezTo>
                <a:cubicBezTo>
                  <a:pt x="2428527" y="2363250"/>
                  <a:pt x="2429222" y="2363721"/>
                  <a:pt x="2429619" y="2364317"/>
                </a:cubicBezTo>
                <a:cubicBezTo>
                  <a:pt x="2430016" y="2364912"/>
                  <a:pt x="2430214" y="2365606"/>
                  <a:pt x="2430214" y="2366400"/>
                </a:cubicBezTo>
                <a:lnTo>
                  <a:pt x="2430214" y="2551245"/>
                </a:lnTo>
                <a:cubicBezTo>
                  <a:pt x="2430214" y="2552038"/>
                  <a:pt x="2430016" y="2552733"/>
                  <a:pt x="2429619" y="2553328"/>
                </a:cubicBezTo>
                <a:cubicBezTo>
                  <a:pt x="2429222" y="2553924"/>
                  <a:pt x="2428527" y="2554395"/>
                  <a:pt x="2427535" y="2554742"/>
                </a:cubicBezTo>
                <a:cubicBezTo>
                  <a:pt x="2426543" y="2555089"/>
                  <a:pt x="2425228" y="2555387"/>
                  <a:pt x="2423591" y="2555635"/>
                </a:cubicBezTo>
                <a:cubicBezTo>
                  <a:pt x="2421954" y="2555883"/>
                  <a:pt x="2419895" y="2556007"/>
                  <a:pt x="2417415" y="2556007"/>
                </a:cubicBezTo>
                <a:cubicBezTo>
                  <a:pt x="2415034" y="2556007"/>
                  <a:pt x="2412999" y="2555883"/>
                  <a:pt x="2411313" y="2555635"/>
                </a:cubicBezTo>
                <a:cubicBezTo>
                  <a:pt x="2409626" y="2555387"/>
                  <a:pt x="2408287" y="2555089"/>
                  <a:pt x="2407295" y="2554742"/>
                </a:cubicBezTo>
                <a:cubicBezTo>
                  <a:pt x="2406302" y="2554395"/>
                  <a:pt x="2405608" y="2553924"/>
                  <a:pt x="2405211" y="2553328"/>
                </a:cubicBezTo>
                <a:cubicBezTo>
                  <a:pt x="2404814" y="2552733"/>
                  <a:pt x="2404616" y="2552038"/>
                  <a:pt x="2404616" y="2551245"/>
                </a:cubicBezTo>
                <a:lnTo>
                  <a:pt x="2404616" y="2366400"/>
                </a:lnTo>
                <a:cubicBezTo>
                  <a:pt x="2404616" y="2365606"/>
                  <a:pt x="2404839" y="2364912"/>
                  <a:pt x="2405285" y="2364317"/>
                </a:cubicBezTo>
                <a:cubicBezTo>
                  <a:pt x="2405732" y="2363721"/>
                  <a:pt x="2406476" y="2363250"/>
                  <a:pt x="2407518" y="2362903"/>
                </a:cubicBezTo>
                <a:cubicBezTo>
                  <a:pt x="2408560" y="2362555"/>
                  <a:pt x="2409899" y="2362258"/>
                  <a:pt x="2411536" y="2362010"/>
                </a:cubicBezTo>
                <a:cubicBezTo>
                  <a:pt x="2413173" y="2361762"/>
                  <a:pt x="2415133" y="2361638"/>
                  <a:pt x="2417415" y="2361638"/>
                </a:cubicBezTo>
                <a:close/>
                <a:moveTo>
                  <a:pt x="2285702" y="2361638"/>
                </a:moveTo>
                <a:cubicBezTo>
                  <a:pt x="2288877" y="2361638"/>
                  <a:pt x="2291506" y="2361712"/>
                  <a:pt x="2293590" y="2361861"/>
                </a:cubicBezTo>
                <a:cubicBezTo>
                  <a:pt x="2295673" y="2362010"/>
                  <a:pt x="2297360" y="2362283"/>
                  <a:pt x="2298650" y="2362679"/>
                </a:cubicBezTo>
                <a:cubicBezTo>
                  <a:pt x="2299940" y="2363076"/>
                  <a:pt x="2300932" y="2363647"/>
                  <a:pt x="2301627" y="2364391"/>
                </a:cubicBezTo>
                <a:cubicBezTo>
                  <a:pt x="2302321" y="2365135"/>
                  <a:pt x="2302867" y="2366053"/>
                  <a:pt x="2303264" y="2367144"/>
                </a:cubicBezTo>
                <a:lnTo>
                  <a:pt x="2367855" y="2546036"/>
                </a:lnTo>
                <a:cubicBezTo>
                  <a:pt x="2368649" y="2548218"/>
                  <a:pt x="2369070" y="2549980"/>
                  <a:pt x="2369120" y="2551319"/>
                </a:cubicBezTo>
                <a:cubicBezTo>
                  <a:pt x="2369170" y="2552659"/>
                  <a:pt x="2368797" y="2553675"/>
                  <a:pt x="2368004" y="2554370"/>
                </a:cubicBezTo>
                <a:cubicBezTo>
                  <a:pt x="2367210" y="2555065"/>
                  <a:pt x="2365895" y="2555511"/>
                  <a:pt x="2364060" y="2555710"/>
                </a:cubicBezTo>
                <a:cubicBezTo>
                  <a:pt x="2362224" y="2555908"/>
                  <a:pt x="2359769" y="2556007"/>
                  <a:pt x="2356693" y="2556007"/>
                </a:cubicBezTo>
                <a:cubicBezTo>
                  <a:pt x="2353617" y="2556007"/>
                  <a:pt x="2351161" y="2555933"/>
                  <a:pt x="2349326" y="2555784"/>
                </a:cubicBezTo>
                <a:cubicBezTo>
                  <a:pt x="2347490" y="2555635"/>
                  <a:pt x="2346101" y="2555387"/>
                  <a:pt x="2345159" y="2555040"/>
                </a:cubicBezTo>
                <a:cubicBezTo>
                  <a:pt x="2344216" y="2554692"/>
                  <a:pt x="2343522" y="2554221"/>
                  <a:pt x="2343075" y="2553626"/>
                </a:cubicBezTo>
                <a:cubicBezTo>
                  <a:pt x="2342629" y="2553031"/>
                  <a:pt x="2342207" y="2552286"/>
                  <a:pt x="2341810" y="2551394"/>
                </a:cubicBezTo>
                <a:lnTo>
                  <a:pt x="2325290" y="2504513"/>
                </a:lnTo>
                <a:lnTo>
                  <a:pt x="2245221" y="2504513"/>
                </a:lnTo>
                <a:lnTo>
                  <a:pt x="2229445" y="2550798"/>
                </a:lnTo>
                <a:cubicBezTo>
                  <a:pt x="2229147" y="2551691"/>
                  <a:pt x="2228750" y="2552460"/>
                  <a:pt x="2228254" y="2553105"/>
                </a:cubicBezTo>
                <a:cubicBezTo>
                  <a:pt x="2227758" y="2553750"/>
                  <a:pt x="2227039" y="2554296"/>
                  <a:pt x="2226096" y="2554742"/>
                </a:cubicBezTo>
                <a:cubicBezTo>
                  <a:pt x="2225154" y="2555189"/>
                  <a:pt x="2223814" y="2555511"/>
                  <a:pt x="2222078" y="2555710"/>
                </a:cubicBezTo>
                <a:cubicBezTo>
                  <a:pt x="2220342" y="2555908"/>
                  <a:pt x="2218084" y="2556007"/>
                  <a:pt x="2215306" y="2556007"/>
                </a:cubicBezTo>
                <a:cubicBezTo>
                  <a:pt x="2212429" y="2556007"/>
                  <a:pt x="2210072" y="2555883"/>
                  <a:pt x="2208237" y="2555635"/>
                </a:cubicBezTo>
                <a:cubicBezTo>
                  <a:pt x="2206401" y="2555387"/>
                  <a:pt x="2205112" y="2554916"/>
                  <a:pt x="2204367" y="2554221"/>
                </a:cubicBezTo>
                <a:cubicBezTo>
                  <a:pt x="2203623" y="2553527"/>
                  <a:pt x="2203276" y="2552510"/>
                  <a:pt x="2203326" y="2551170"/>
                </a:cubicBezTo>
                <a:cubicBezTo>
                  <a:pt x="2203375" y="2549831"/>
                  <a:pt x="2203797" y="2548070"/>
                  <a:pt x="2204591" y="2545887"/>
                </a:cubicBezTo>
                <a:lnTo>
                  <a:pt x="2269182" y="2366995"/>
                </a:lnTo>
                <a:cubicBezTo>
                  <a:pt x="2269579" y="2365904"/>
                  <a:pt x="2270100" y="2365011"/>
                  <a:pt x="2270745" y="2364317"/>
                </a:cubicBezTo>
                <a:cubicBezTo>
                  <a:pt x="2271390" y="2363622"/>
                  <a:pt x="2272332" y="2363076"/>
                  <a:pt x="2273572" y="2362679"/>
                </a:cubicBezTo>
                <a:cubicBezTo>
                  <a:pt x="2274813" y="2362283"/>
                  <a:pt x="2276400" y="2362010"/>
                  <a:pt x="2278335" y="2361861"/>
                </a:cubicBezTo>
                <a:cubicBezTo>
                  <a:pt x="2280270" y="2361712"/>
                  <a:pt x="2282725" y="2361638"/>
                  <a:pt x="2285702" y="2361638"/>
                </a:cubicBezTo>
                <a:close/>
                <a:moveTo>
                  <a:pt x="1975991" y="2357619"/>
                </a:moveTo>
                <a:cubicBezTo>
                  <a:pt x="1981746" y="2357619"/>
                  <a:pt x="1985689" y="2358636"/>
                  <a:pt x="1987823" y="2360670"/>
                </a:cubicBezTo>
                <a:cubicBezTo>
                  <a:pt x="1989956" y="2362704"/>
                  <a:pt x="1991022" y="2366549"/>
                  <a:pt x="1991022" y="2372204"/>
                </a:cubicBezTo>
                <a:cubicBezTo>
                  <a:pt x="1991022" y="2377959"/>
                  <a:pt x="1989931" y="2381878"/>
                  <a:pt x="1987748" y="2383962"/>
                </a:cubicBezTo>
                <a:cubicBezTo>
                  <a:pt x="1985565" y="2386045"/>
                  <a:pt x="1981547" y="2387087"/>
                  <a:pt x="1975693" y="2387087"/>
                </a:cubicBezTo>
                <a:cubicBezTo>
                  <a:pt x="1969938" y="2387087"/>
                  <a:pt x="1965994" y="2386070"/>
                  <a:pt x="1963861" y="2384036"/>
                </a:cubicBezTo>
                <a:cubicBezTo>
                  <a:pt x="1961728" y="2382002"/>
                  <a:pt x="1960662" y="2378158"/>
                  <a:pt x="1960662" y="2372502"/>
                </a:cubicBezTo>
                <a:cubicBezTo>
                  <a:pt x="1960662" y="2366747"/>
                  <a:pt x="1961753" y="2362828"/>
                  <a:pt x="1963936" y="2360745"/>
                </a:cubicBezTo>
                <a:cubicBezTo>
                  <a:pt x="1966118" y="2358661"/>
                  <a:pt x="1970137" y="2357619"/>
                  <a:pt x="1975991" y="2357619"/>
                </a:cubicBezTo>
                <a:close/>
                <a:moveTo>
                  <a:pt x="3299817" y="2347797"/>
                </a:moveTo>
                <a:cubicBezTo>
                  <a:pt x="3302297" y="2347797"/>
                  <a:pt x="3304331" y="2347896"/>
                  <a:pt x="3305919" y="2348094"/>
                </a:cubicBezTo>
                <a:cubicBezTo>
                  <a:pt x="3307506" y="2348293"/>
                  <a:pt x="3308746" y="2348590"/>
                  <a:pt x="3309639" y="2348987"/>
                </a:cubicBezTo>
                <a:cubicBezTo>
                  <a:pt x="3310532" y="2349384"/>
                  <a:pt x="3311177" y="2349880"/>
                  <a:pt x="3311574" y="2350476"/>
                </a:cubicBezTo>
                <a:cubicBezTo>
                  <a:pt x="3311971" y="2351071"/>
                  <a:pt x="3312170" y="2351765"/>
                  <a:pt x="3312170" y="2352559"/>
                </a:cubicBezTo>
                <a:lnTo>
                  <a:pt x="3312170" y="2551394"/>
                </a:lnTo>
                <a:cubicBezTo>
                  <a:pt x="3312170" y="2552187"/>
                  <a:pt x="3311971" y="2552857"/>
                  <a:pt x="3311574" y="2553403"/>
                </a:cubicBezTo>
                <a:cubicBezTo>
                  <a:pt x="3311177" y="2553948"/>
                  <a:pt x="3310532" y="2554420"/>
                  <a:pt x="3309639" y="2554817"/>
                </a:cubicBezTo>
                <a:cubicBezTo>
                  <a:pt x="3308746" y="2555213"/>
                  <a:pt x="3307506" y="2555511"/>
                  <a:pt x="3305919" y="2555710"/>
                </a:cubicBezTo>
                <a:cubicBezTo>
                  <a:pt x="3304331" y="2555908"/>
                  <a:pt x="3302297" y="2556007"/>
                  <a:pt x="3299817" y="2556007"/>
                </a:cubicBezTo>
                <a:cubicBezTo>
                  <a:pt x="3297436" y="2556007"/>
                  <a:pt x="3295451" y="2555908"/>
                  <a:pt x="3293864" y="2555710"/>
                </a:cubicBezTo>
                <a:cubicBezTo>
                  <a:pt x="3292276" y="2555511"/>
                  <a:pt x="3291011" y="2555213"/>
                  <a:pt x="3290069" y="2554817"/>
                </a:cubicBezTo>
                <a:cubicBezTo>
                  <a:pt x="3289126" y="2554420"/>
                  <a:pt x="3288481" y="2553948"/>
                  <a:pt x="3288134" y="2553403"/>
                </a:cubicBezTo>
                <a:cubicBezTo>
                  <a:pt x="3287786" y="2552857"/>
                  <a:pt x="3287613" y="2552187"/>
                  <a:pt x="3287613" y="2551394"/>
                </a:cubicBezTo>
                <a:lnTo>
                  <a:pt x="3287613" y="2352559"/>
                </a:lnTo>
                <a:cubicBezTo>
                  <a:pt x="3287613" y="2351765"/>
                  <a:pt x="3287786" y="2351071"/>
                  <a:pt x="3288134" y="2350476"/>
                </a:cubicBezTo>
                <a:cubicBezTo>
                  <a:pt x="3288481" y="2349880"/>
                  <a:pt x="3289126" y="2349384"/>
                  <a:pt x="3290069" y="2348987"/>
                </a:cubicBezTo>
                <a:cubicBezTo>
                  <a:pt x="3291011" y="2348590"/>
                  <a:pt x="3292276" y="2348293"/>
                  <a:pt x="3293864" y="2348094"/>
                </a:cubicBezTo>
                <a:cubicBezTo>
                  <a:pt x="3295451" y="2347896"/>
                  <a:pt x="3297436" y="2347797"/>
                  <a:pt x="3299817" y="2347797"/>
                </a:cubicBezTo>
                <a:close/>
                <a:moveTo>
                  <a:pt x="3233142" y="2347797"/>
                </a:moveTo>
                <a:cubicBezTo>
                  <a:pt x="3235622" y="2347797"/>
                  <a:pt x="3237656" y="2347896"/>
                  <a:pt x="3239244" y="2348094"/>
                </a:cubicBezTo>
                <a:cubicBezTo>
                  <a:pt x="3240831" y="2348293"/>
                  <a:pt x="3242071" y="2348590"/>
                  <a:pt x="3242964" y="2348987"/>
                </a:cubicBezTo>
                <a:cubicBezTo>
                  <a:pt x="3243857" y="2349384"/>
                  <a:pt x="3244502" y="2349880"/>
                  <a:pt x="3244899" y="2350476"/>
                </a:cubicBezTo>
                <a:cubicBezTo>
                  <a:pt x="3245296" y="2351071"/>
                  <a:pt x="3245495" y="2351765"/>
                  <a:pt x="3245495" y="2352559"/>
                </a:cubicBezTo>
                <a:lnTo>
                  <a:pt x="3245495" y="2551394"/>
                </a:lnTo>
                <a:cubicBezTo>
                  <a:pt x="3245495" y="2552187"/>
                  <a:pt x="3245296" y="2552857"/>
                  <a:pt x="3244899" y="2553403"/>
                </a:cubicBezTo>
                <a:cubicBezTo>
                  <a:pt x="3244502" y="2553948"/>
                  <a:pt x="3243857" y="2554420"/>
                  <a:pt x="3242964" y="2554817"/>
                </a:cubicBezTo>
                <a:cubicBezTo>
                  <a:pt x="3242071" y="2555213"/>
                  <a:pt x="3240831" y="2555511"/>
                  <a:pt x="3239244" y="2555710"/>
                </a:cubicBezTo>
                <a:cubicBezTo>
                  <a:pt x="3237656" y="2555908"/>
                  <a:pt x="3235622" y="2556007"/>
                  <a:pt x="3233142" y="2556007"/>
                </a:cubicBezTo>
                <a:cubicBezTo>
                  <a:pt x="3230761" y="2556007"/>
                  <a:pt x="3228776" y="2555908"/>
                  <a:pt x="3227189" y="2555710"/>
                </a:cubicBezTo>
                <a:cubicBezTo>
                  <a:pt x="3225601" y="2555511"/>
                  <a:pt x="3224336" y="2555213"/>
                  <a:pt x="3223394" y="2554817"/>
                </a:cubicBezTo>
                <a:cubicBezTo>
                  <a:pt x="3222451" y="2554420"/>
                  <a:pt x="3221806" y="2553948"/>
                  <a:pt x="3221459" y="2553403"/>
                </a:cubicBezTo>
                <a:cubicBezTo>
                  <a:pt x="3221111" y="2552857"/>
                  <a:pt x="3220938" y="2552187"/>
                  <a:pt x="3220938" y="2551394"/>
                </a:cubicBezTo>
                <a:lnTo>
                  <a:pt x="3220938" y="2352559"/>
                </a:lnTo>
                <a:cubicBezTo>
                  <a:pt x="3220938" y="2351765"/>
                  <a:pt x="3221111" y="2351071"/>
                  <a:pt x="3221459" y="2350476"/>
                </a:cubicBezTo>
                <a:cubicBezTo>
                  <a:pt x="3221806" y="2349880"/>
                  <a:pt x="3222451" y="2349384"/>
                  <a:pt x="3223394" y="2348987"/>
                </a:cubicBezTo>
                <a:cubicBezTo>
                  <a:pt x="3224336" y="2348590"/>
                  <a:pt x="3225601" y="2348293"/>
                  <a:pt x="3227189" y="2348094"/>
                </a:cubicBezTo>
                <a:cubicBezTo>
                  <a:pt x="3228776" y="2347896"/>
                  <a:pt x="3230761" y="2347797"/>
                  <a:pt x="3233142" y="2347797"/>
                </a:cubicBezTo>
                <a:close/>
                <a:moveTo>
                  <a:pt x="1813917" y="2347797"/>
                </a:moveTo>
                <a:cubicBezTo>
                  <a:pt x="1816398" y="2347797"/>
                  <a:pt x="1818431" y="2347896"/>
                  <a:pt x="1820019" y="2348094"/>
                </a:cubicBezTo>
                <a:cubicBezTo>
                  <a:pt x="1821606" y="2348293"/>
                  <a:pt x="1822847" y="2348590"/>
                  <a:pt x="1823740" y="2348987"/>
                </a:cubicBezTo>
                <a:cubicBezTo>
                  <a:pt x="1824632" y="2349384"/>
                  <a:pt x="1825277" y="2349880"/>
                  <a:pt x="1825674" y="2350476"/>
                </a:cubicBezTo>
                <a:cubicBezTo>
                  <a:pt x="1826071" y="2351071"/>
                  <a:pt x="1826270" y="2351765"/>
                  <a:pt x="1826270" y="2352559"/>
                </a:cubicBezTo>
                <a:lnTo>
                  <a:pt x="1826270" y="2432777"/>
                </a:lnTo>
                <a:cubicBezTo>
                  <a:pt x="1833314" y="2425336"/>
                  <a:pt x="1840408" y="2419805"/>
                  <a:pt x="1847552" y="2416183"/>
                </a:cubicBezTo>
                <a:cubicBezTo>
                  <a:pt x="1854696" y="2412562"/>
                  <a:pt x="1861889" y="2410751"/>
                  <a:pt x="1869132" y="2410751"/>
                </a:cubicBezTo>
                <a:cubicBezTo>
                  <a:pt x="1878062" y="2410751"/>
                  <a:pt x="1885578" y="2412264"/>
                  <a:pt x="1891680" y="2415290"/>
                </a:cubicBezTo>
                <a:cubicBezTo>
                  <a:pt x="1897782" y="2418316"/>
                  <a:pt x="1902718" y="2422360"/>
                  <a:pt x="1906488" y="2427420"/>
                </a:cubicBezTo>
                <a:cubicBezTo>
                  <a:pt x="1910258" y="2432480"/>
                  <a:pt x="1912962" y="2438408"/>
                  <a:pt x="1914599" y="2445205"/>
                </a:cubicBezTo>
                <a:cubicBezTo>
                  <a:pt x="1916236" y="2452001"/>
                  <a:pt x="1917055" y="2460211"/>
                  <a:pt x="1917055" y="2469836"/>
                </a:cubicBezTo>
                <a:lnTo>
                  <a:pt x="1917055" y="2551394"/>
                </a:lnTo>
                <a:cubicBezTo>
                  <a:pt x="1917055" y="2552187"/>
                  <a:pt x="1916856" y="2552857"/>
                  <a:pt x="1916459" y="2553403"/>
                </a:cubicBezTo>
                <a:cubicBezTo>
                  <a:pt x="1916063" y="2553948"/>
                  <a:pt x="1915418" y="2554420"/>
                  <a:pt x="1914525" y="2554817"/>
                </a:cubicBezTo>
                <a:cubicBezTo>
                  <a:pt x="1913632" y="2555213"/>
                  <a:pt x="1912392" y="2555511"/>
                  <a:pt x="1910804" y="2555710"/>
                </a:cubicBezTo>
                <a:cubicBezTo>
                  <a:pt x="1909216" y="2555908"/>
                  <a:pt x="1907232" y="2556007"/>
                  <a:pt x="1904851" y="2556007"/>
                </a:cubicBezTo>
                <a:cubicBezTo>
                  <a:pt x="1902370" y="2556007"/>
                  <a:pt x="1900336" y="2555908"/>
                  <a:pt x="1898749" y="2555710"/>
                </a:cubicBezTo>
                <a:cubicBezTo>
                  <a:pt x="1897161" y="2555511"/>
                  <a:pt x="1895921" y="2555213"/>
                  <a:pt x="1895028" y="2554817"/>
                </a:cubicBezTo>
                <a:cubicBezTo>
                  <a:pt x="1894135" y="2554420"/>
                  <a:pt x="1893490" y="2553948"/>
                  <a:pt x="1893094" y="2553403"/>
                </a:cubicBezTo>
                <a:cubicBezTo>
                  <a:pt x="1892696" y="2552857"/>
                  <a:pt x="1892498" y="2552187"/>
                  <a:pt x="1892498" y="2551394"/>
                </a:cubicBezTo>
                <a:lnTo>
                  <a:pt x="1892498" y="2472961"/>
                </a:lnTo>
                <a:cubicBezTo>
                  <a:pt x="1892498" y="2465321"/>
                  <a:pt x="1891903" y="2459170"/>
                  <a:pt x="1890712" y="2454506"/>
                </a:cubicBezTo>
                <a:cubicBezTo>
                  <a:pt x="1889522" y="2449843"/>
                  <a:pt x="1887785" y="2445825"/>
                  <a:pt x="1885503" y="2442451"/>
                </a:cubicBezTo>
                <a:cubicBezTo>
                  <a:pt x="1883221" y="2439078"/>
                  <a:pt x="1880269" y="2436498"/>
                  <a:pt x="1876648" y="2434712"/>
                </a:cubicBezTo>
                <a:cubicBezTo>
                  <a:pt x="1873027" y="2432926"/>
                  <a:pt x="1868834" y="2432033"/>
                  <a:pt x="1864072" y="2432033"/>
                </a:cubicBezTo>
                <a:cubicBezTo>
                  <a:pt x="1857920" y="2432033"/>
                  <a:pt x="1851769" y="2434216"/>
                  <a:pt x="1845617" y="2438582"/>
                </a:cubicBezTo>
                <a:cubicBezTo>
                  <a:pt x="1839466" y="2442947"/>
                  <a:pt x="1833016" y="2449347"/>
                  <a:pt x="1826270" y="2457781"/>
                </a:cubicBezTo>
                <a:lnTo>
                  <a:pt x="1826270" y="2551394"/>
                </a:lnTo>
                <a:cubicBezTo>
                  <a:pt x="1826270" y="2552187"/>
                  <a:pt x="1826071" y="2552857"/>
                  <a:pt x="1825674" y="2553403"/>
                </a:cubicBezTo>
                <a:cubicBezTo>
                  <a:pt x="1825277" y="2553948"/>
                  <a:pt x="1824632" y="2554420"/>
                  <a:pt x="1823740" y="2554817"/>
                </a:cubicBezTo>
                <a:cubicBezTo>
                  <a:pt x="1822847" y="2555213"/>
                  <a:pt x="1821606" y="2555511"/>
                  <a:pt x="1820019" y="2555710"/>
                </a:cubicBezTo>
                <a:cubicBezTo>
                  <a:pt x="1818431" y="2555908"/>
                  <a:pt x="1816398" y="2556007"/>
                  <a:pt x="1813917" y="2556007"/>
                </a:cubicBezTo>
                <a:cubicBezTo>
                  <a:pt x="1811536" y="2556007"/>
                  <a:pt x="1809551" y="2555908"/>
                  <a:pt x="1807964" y="2555710"/>
                </a:cubicBezTo>
                <a:cubicBezTo>
                  <a:pt x="1806376" y="2555511"/>
                  <a:pt x="1805111" y="2555213"/>
                  <a:pt x="1804169" y="2554817"/>
                </a:cubicBezTo>
                <a:cubicBezTo>
                  <a:pt x="1803226" y="2554420"/>
                  <a:pt x="1802581" y="2553948"/>
                  <a:pt x="1802234" y="2553403"/>
                </a:cubicBezTo>
                <a:cubicBezTo>
                  <a:pt x="1801887" y="2552857"/>
                  <a:pt x="1801713" y="2552187"/>
                  <a:pt x="1801713" y="2551394"/>
                </a:cubicBezTo>
                <a:lnTo>
                  <a:pt x="1801713" y="2352559"/>
                </a:lnTo>
                <a:cubicBezTo>
                  <a:pt x="1801713" y="2351765"/>
                  <a:pt x="1801887" y="2351071"/>
                  <a:pt x="1802234" y="2350476"/>
                </a:cubicBezTo>
                <a:cubicBezTo>
                  <a:pt x="1802581" y="2349880"/>
                  <a:pt x="1803226" y="2349384"/>
                  <a:pt x="1804169" y="2348987"/>
                </a:cubicBezTo>
                <a:cubicBezTo>
                  <a:pt x="1805111" y="2348590"/>
                  <a:pt x="1806376" y="2348293"/>
                  <a:pt x="1807964" y="2348094"/>
                </a:cubicBezTo>
                <a:cubicBezTo>
                  <a:pt x="1809551" y="2347896"/>
                  <a:pt x="1811536" y="2347797"/>
                  <a:pt x="1813917" y="2347797"/>
                </a:cubicBezTo>
                <a:close/>
                <a:moveTo>
                  <a:pt x="623292" y="2347797"/>
                </a:moveTo>
                <a:cubicBezTo>
                  <a:pt x="625772" y="2347797"/>
                  <a:pt x="627806" y="2347896"/>
                  <a:pt x="629394" y="2348094"/>
                </a:cubicBezTo>
                <a:cubicBezTo>
                  <a:pt x="630982" y="2348293"/>
                  <a:pt x="632221" y="2348590"/>
                  <a:pt x="633114" y="2348987"/>
                </a:cubicBezTo>
                <a:cubicBezTo>
                  <a:pt x="634007" y="2349384"/>
                  <a:pt x="634652" y="2349880"/>
                  <a:pt x="635049" y="2350476"/>
                </a:cubicBezTo>
                <a:cubicBezTo>
                  <a:pt x="635446" y="2351071"/>
                  <a:pt x="635645" y="2351765"/>
                  <a:pt x="635645" y="2352559"/>
                </a:cubicBezTo>
                <a:lnTo>
                  <a:pt x="635645" y="2432777"/>
                </a:lnTo>
                <a:cubicBezTo>
                  <a:pt x="639613" y="2428710"/>
                  <a:pt x="643458" y="2425286"/>
                  <a:pt x="647179" y="2422508"/>
                </a:cubicBezTo>
                <a:cubicBezTo>
                  <a:pt x="650899" y="2419730"/>
                  <a:pt x="654546" y="2417473"/>
                  <a:pt x="658118" y="2415737"/>
                </a:cubicBezTo>
                <a:cubicBezTo>
                  <a:pt x="661689" y="2414000"/>
                  <a:pt x="665261" y="2412735"/>
                  <a:pt x="668834" y="2411942"/>
                </a:cubicBezTo>
                <a:cubicBezTo>
                  <a:pt x="672405" y="2411148"/>
                  <a:pt x="676175" y="2410751"/>
                  <a:pt x="680144" y="2410751"/>
                </a:cubicBezTo>
                <a:cubicBezTo>
                  <a:pt x="689868" y="2410751"/>
                  <a:pt x="698177" y="2412686"/>
                  <a:pt x="705073" y="2416555"/>
                </a:cubicBezTo>
                <a:cubicBezTo>
                  <a:pt x="711969" y="2420425"/>
                  <a:pt x="717575" y="2425609"/>
                  <a:pt x="721891" y="2432108"/>
                </a:cubicBezTo>
                <a:cubicBezTo>
                  <a:pt x="726206" y="2438607"/>
                  <a:pt x="729357" y="2446222"/>
                  <a:pt x="731341" y="2454953"/>
                </a:cubicBezTo>
                <a:cubicBezTo>
                  <a:pt x="733325" y="2463684"/>
                  <a:pt x="734318" y="2472912"/>
                  <a:pt x="734318" y="2482635"/>
                </a:cubicBezTo>
                <a:cubicBezTo>
                  <a:pt x="734318" y="2494244"/>
                  <a:pt x="733053" y="2504686"/>
                  <a:pt x="730522" y="2513963"/>
                </a:cubicBezTo>
                <a:cubicBezTo>
                  <a:pt x="727992" y="2523240"/>
                  <a:pt x="724272" y="2531153"/>
                  <a:pt x="719361" y="2537701"/>
                </a:cubicBezTo>
                <a:cubicBezTo>
                  <a:pt x="714449" y="2544250"/>
                  <a:pt x="708422" y="2549260"/>
                  <a:pt x="701278" y="2552733"/>
                </a:cubicBezTo>
                <a:cubicBezTo>
                  <a:pt x="694134" y="2556206"/>
                  <a:pt x="685948" y="2557942"/>
                  <a:pt x="676721" y="2557942"/>
                </a:cubicBezTo>
                <a:cubicBezTo>
                  <a:pt x="672455" y="2557942"/>
                  <a:pt x="668511" y="2557520"/>
                  <a:pt x="664889" y="2556677"/>
                </a:cubicBezTo>
                <a:cubicBezTo>
                  <a:pt x="661268" y="2555834"/>
                  <a:pt x="657721" y="2554469"/>
                  <a:pt x="654248" y="2552584"/>
                </a:cubicBezTo>
                <a:cubicBezTo>
                  <a:pt x="650775" y="2550699"/>
                  <a:pt x="647303" y="2548318"/>
                  <a:pt x="643830" y="2545440"/>
                </a:cubicBezTo>
                <a:cubicBezTo>
                  <a:pt x="640357" y="2542563"/>
                  <a:pt x="636687" y="2539090"/>
                  <a:pt x="632817" y="2535022"/>
                </a:cubicBezTo>
                <a:lnTo>
                  <a:pt x="632817" y="2551394"/>
                </a:lnTo>
                <a:cubicBezTo>
                  <a:pt x="632817" y="2552187"/>
                  <a:pt x="632619" y="2552882"/>
                  <a:pt x="632221" y="2553477"/>
                </a:cubicBezTo>
                <a:cubicBezTo>
                  <a:pt x="631825" y="2554072"/>
                  <a:pt x="631180" y="2554544"/>
                  <a:pt x="630287" y="2554891"/>
                </a:cubicBezTo>
                <a:cubicBezTo>
                  <a:pt x="629394" y="2555238"/>
                  <a:pt x="628278" y="2555511"/>
                  <a:pt x="626938" y="2555710"/>
                </a:cubicBezTo>
                <a:cubicBezTo>
                  <a:pt x="625599" y="2555908"/>
                  <a:pt x="623887" y="2556007"/>
                  <a:pt x="621803" y="2556007"/>
                </a:cubicBezTo>
                <a:cubicBezTo>
                  <a:pt x="619819" y="2556007"/>
                  <a:pt x="618133" y="2555908"/>
                  <a:pt x="616744" y="2555710"/>
                </a:cubicBezTo>
                <a:cubicBezTo>
                  <a:pt x="615354" y="2555511"/>
                  <a:pt x="614213" y="2555238"/>
                  <a:pt x="613321" y="2554891"/>
                </a:cubicBezTo>
                <a:cubicBezTo>
                  <a:pt x="612428" y="2554544"/>
                  <a:pt x="611832" y="2554072"/>
                  <a:pt x="611535" y="2553477"/>
                </a:cubicBezTo>
                <a:cubicBezTo>
                  <a:pt x="611237" y="2552882"/>
                  <a:pt x="611088" y="2552187"/>
                  <a:pt x="611088" y="2551394"/>
                </a:cubicBezTo>
                <a:lnTo>
                  <a:pt x="611088" y="2352559"/>
                </a:lnTo>
                <a:cubicBezTo>
                  <a:pt x="611088" y="2351765"/>
                  <a:pt x="611262" y="2351071"/>
                  <a:pt x="611609" y="2350476"/>
                </a:cubicBezTo>
                <a:cubicBezTo>
                  <a:pt x="611956" y="2349880"/>
                  <a:pt x="612601" y="2349384"/>
                  <a:pt x="613544" y="2348987"/>
                </a:cubicBezTo>
                <a:cubicBezTo>
                  <a:pt x="614486" y="2348590"/>
                  <a:pt x="615751" y="2348293"/>
                  <a:pt x="617339" y="2348094"/>
                </a:cubicBezTo>
                <a:cubicBezTo>
                  <a:pt x="618926" y="2347896"/>
                  <a:pt x="620911" y="2347797"/>
                  <a:pt x="623292" y="2347797"/>
                </a:cubicBezTo>
                <a:close/>
                <a:moveTo>
                  <a:pt x="2276326" y="2118899"/>
                </a:moveTo>
                <a:cubicBezTo>
                  <a:pt x="2269579" y="2118899"/>
                  <a:pt x="2263725" y="2119469"/>
                  <a:pt x="2258764" y="2120611"/>
                </a:cubicBezTo>
                <a:cubicBezTo>
                  <a:pt x="2253803" y="2121751"/>
                  <a:pt x="2249686" y="2123438"/>
                  <a:pt x="2246411" y="2125671"/>
                </a:cubicBezTo>
                <a:cubicBezTo>
                  <a:pt x="2243137" y="2127903"/>
                  <a:pt x="2240731" y="2130582"/>
                  <a:pt x="2239193" y="2133707"/>
                </a:cubicBezTo>
                <a:cubicBezTo>
                  <a:pt x="2237655" y="2136833"/>
                  <a:pt x="2236886" y="2140429"/>
                  <a:pt x="2236886" y="2144497"/>
                </a:cubicBezTo>
                <a:cubicBezTo>
                  <a:pt x="2236886" y="2151443"/>
                  <a:pt x="2239094" y="2156974"/>
                  <a:pt x="2243509" y="2161092"/>
                </a:cubicBezTo>
                <a:cubicBezTo>
                  <a:pt x="2247924" y="2165209"/>
                  <a:pt x="2254101" y="2167268"/>
                  <a:pt x="2262038" y="2167268"/>
                </a:cubicBezTo>
                <a:cubicBezTo>
                  <a:pt x="2268487" y="2167268"/>
                  <a:pt x="2274465" y="2165631"/>
                  <a:pt x="2279972" y="2162357"/>
                </a:cubicBezTo>
                <a:cubicBezTo>
                  <a:pt x="2285479" y="2159083"/>
                  <a:pt x="2291258" y="2154072"/>
                  <a:pt x="2297311" y="2147325"/>
                </a:cubicBezTo>
                <a:lnTo>
                  <a:pt x="2297311" y="2118899"/>
                </a:lnTo>
                <a:close/>
                <a:moveTo>
                  <a:pt x="1459634" y="2059814"/>
                </a:moveTo>
                <a:cubicBezTo>
                  <a:pt x="1452326" y="2059814"/>
                  <a:pt x="1446044" y="2061104"/>
                  <a:pt x="1440787" y="2063684"/>
                </a:cubicBezTo>
                <a:cubicBezTo>
                  <a:pt x="1435531" y="2066263"/>
                  <a:pt x="1431201" y="2069910"/>
                  <a:pt x="1427797" y="2074623"/>
                </a:cubicBezTo>
                <a:cubicBezTo>
                  <a:pt x="1424394" y="2079335"/>
                  <a:pt x="1421866" y="2084916"/>
                  <a:pt x="1420214" y="2091366"/>
                </a:cubicBezTo>
                <a:cubicBezTo>
                  <a:pt x="1418562" y="2097815"/>
                  <a:pt x="1417736" y="2104859"/>
                  <a:pt x="1417736" y="2112499"/>
                </a:cubicBezTo>
                <a:cubicBezTo>
                  <a:pt x="1417736" y="2119842"/>
                  <a:pt x="1418412" y="2126737"/>
                  <a:pt x="1419764" y="2133186"/>
                </a:cubicBezTo>
                <a:cubicBezTo>
                  <a:pt x="1421116" y="2139636"/>
                  <a:pt x="1423369" y="2145266"/>
                  <a:pt x="1426522" y="2150078"/>
                </a:cubicBezTo>
                <a:cubicBezTo>
                  <a:pt x="1429675" y="2154891"/>
                  <a:pt x="1433905" y="2158711"/>
                  <a:pt x="1439211" y="2161538"/>
                </a:cubicBezTo>
                <a:cubicBezTo>
                  <a:pt x="1444517" y="2164366"/>
                  <a:pt x="1451124" y="2165780"/>
                  <a:pt x="1459034" y="2165780"/>
                </a:cubicBezTo>
                <a:cubicBezTo>
                  <a:pt x="1466243" y="2165780"/>
                  <a:pt x="1472500" y="2164490"/>
                  <a:pt x="1477806" y="2161910"/>
                </a:cubicBezTo>
                <a:cubicBezTo>
                  <a:pt x="1483112" y="2159331"/>
                  <a:pt x="1487467" y="2155709"/>
                  <a:pt x="1490870" y="2151046"/>
                </a:cubicBezTo>
                <a:cubicBezTo>
                  <a:pt x="1494274" y="2146382"/>
                  <a:pt x="1496777" y="2140826"/>
                  <a:pt x="1498379" y="2134377"/>
                </a:cubicBezTo>
                <a:cubicBezTo>
                  <a:pt x="1499981" y="2127928"/>
                  <a:pt x="1500782" y="2120834"/>
                  <a:pt x="1500782" y="2113095"/>
                </a:cubicBezTo>
                <a:cubicBezTo>
                  <a:pt x="1500782" y="2105852"/>
                  <a:pt x="1500107" y="2099006"/>
                  <a:pt x="1498755" y="2092556"/>
                </a:cubicBezTo>
                <a:cubicBezTo>
                  <a:pt x="1497403" y="2086107"/>
                  <a:pt x="1495175" y="2080452"/>
                  <a:pt x="1492071" y="2075590"/>
                </a:cubicBezTo>
                <a:cubicBezTo>
                  <a:pt x="1488968" y="2070728"/>
                  <a:pt x="1484763" y="2066884"/>
                  <a:pt x="1479457" y="2064056"/>
                </a:cubicBezTo>
                <a:cubicBezTo>
                  <a:pt x="1474151" y="2061228"/>
                  <a:pt x="1467543" y="2059814"/>
                  <a:pt x="1459634" y="2059814"/>
                </a:cubicBezTo>
                <a:close/>
                <a:moveTo>
                  <a:pt x="783359" y="2059814"/>
                </a:moveTo>
                <a:cubicBezTo>
                  <a:pt x="776051" y="2059814"/>
                  <a:pt x="769769" y="2061104"/>
                  <a:pt x="764512" y="2063684"/>
                </a:cubicBezTo>
                <a:cubicBezTo>
                  <a:pt x="759256" y="2066263"/>
                  <a:pt x="754926" y="2069910"/>
                  <a:pt x="751522" y="2074623"/>
                </a:cubicBezTo>
                <a:cubicBezTo>
                  <a:pt x="748119" y="2079335"/>
                  <a:pt x="745591" y="2084916"/>
                  <a:pt x="743939" y="2091366"/>
                </a:cubicBezTo>
                <a:cubicBezTo>
                  <a:pt x="742287" y="2097815"/>
                  <a:pt x="741461" y="2104859"/>
                  <a:pt x="741461" y="2112499"/>
                </a:cubicBezTo>
                <a:cubicBezTo>
                  <a:pt x="741461" y="2119842"/>
                  <a:pt x="742137" y="2126737"/>
                  <a:pt x="743489" y="2133186"/>
                </a:cubicBezTo>
                <a:cubicBezTo>
                  <a:pt x="744841" y="2139636"/>
                  <a:pt x="747094" y="2145266"/>
                  <a:pt x="750247" y="2150078"/>
                </a:cubicBezTo>
                <a:cubicBezTo>
                  <a:pt x="753400" y="2154891"/>
                  <a:pt x="757630" y="2158711"/>
                  <a:pt x="762936" y="2161538"/>
                </a:cubicBezTo>
                <a:cubicBezTo>
                  <a:pt x="768242" y="2164366"/>
                  <a:pt x="774849" y="2165780"/>
                  <a:pt x="782759" y="2165780"/>
                </a:cubicBezTo>
                <a:cubicBezTo>
                  <a:pt x="789968" y="2165780"/>
                  <a:pt x="796225" y="2164490"/>
                  <a:pt x="801531" y="2161910"/>
                </a:cubicBezTo>
                <a:cubicBezTo>
                  <a:pt x="806837" y="2159331"/>
                  <a:pt x="811192" y="2155709"/>
                  <a:pt x="814595" y="2151046"/>
                </a:cubicBezTo>
                <a:cubicBezTo>
                  <a:pt x="817999" y="2146382"/>
                  <a:pt x="820502" y="2140826"/>
                  <a:pt x="822104" y="2134377"/>
                </a:cubicBezTo>
                <a:cubicBezTo>
                  <a:pt x="823706" y="2127928"/>
                  <a:pt x="824507" y="2120834"/>
                  <a:pt x="824507" y="2113095"/>
                </a:cubicBezTo>
                <a:cubicBezTo>
                  <a:pt x="824507" y="2105852"/>
                  <a:pt x="823832" y="2099006"/>
                  <a:pt x="822480" y="2092556"/>
                </a:cubicBezTo>
                <a:cubicBezTo>
                  <a:pt x="821128" y="2086107"/>
                  <a:pt x="818900" y="2080452"/>
                  <a:pt x="815796" y="2075590"/>
                </a:cubicBezTo>
                <a:cubicBezTo>
                  <a:pt x="812693" y="2070728"/>
                  <a:pt x="808488" y="2066884"/>
                  <a:pt x="803182" y="2064056"/>
                </a:cubicBezTo>
                <a:cubicBezTo>
                  <a:pt x="797876" y="2061228"/>
                  <a:pt x="791268" y="2059814"/>
                  <a:pt x="783359" y="2059814"/>
                </a:cubicBezTo>
                <a:close/>
                <a:moveTo>
                  <a:pt x="78509" y="2059814"/>
                </a:moveTo>
                <a:cubicBezTo>
                  <a:pt x="71201" y="2059814"/>
                  <a:pt x="64919" y="2061104"/>
                  <a:pt x="59662" y="2063684"/>
                </a:cubicBezTo>
                <a:cubicBezTo>
                  <a:pt x="54406" y="2066263"/>
                  <a:pt x="50077" y="2069910"/>
                  <a:pt x="46673" y="2074623"/>
                </a:cubicBezTo>
                <a:cubicBezTo>
                  <a:pt x="43269" y="2079335"/>
                  <a:pt x="40742" y="2084916"/>
                  <a:pt x="39089" y="2091366"/>
                </a:cubicBezTo>
                <a:cubicBezTo>
                  <a:pt x="37438" y="2097815"/>
                  <a:pt x="36612" y="2104859"/>
                  <a:pt x="36612" y="2112499"/>
                </a:cubicBezTo>
                <a:cubicBezTo>
                  <a:pt x="36612" y="2119842"/>
                  <a:pt x="37288" y="2126737"/>
                  <a:pt x="38639" y="2133186"/>
                </a:cubicBezTo>
                <a:cubicBezTo>
                  <a:pt x="39991" y="2139636"/>
                  <a:pt x="42244" y="2145266"/>
                  <a:pt x="45397" y="2150078"/>
                </a:cubicBezTo>
                <a:cubicBezTo>
                  <a:pt x="48550" y="2154891"/>
                  <a:pt x="52780" y="2158711"/>
                  <a:pt x="58086" y="2161538"/>
                </a:cubicBezTo>
                <a:cubicBezTo>
                  <a:pt x="63392" y="2164366"/>
                  <a:pt x="70000" y="2165780"/>
                  <a:pt x="77909" y="2165780"/>
                </a:cubicBezTo>
                <a:cubicBezTo>
                  <a:pt x="85118" y="2165780"/>
                  <a:pt x="91375" y="2164490"/>
                  <a:pt x="96681" y="2161910"/>
                </a:cubicBezTo>
                <a:cubicBezTo>
                  <a:pt x="101987" y="2159331"/>
                  <a:pt x="106342" y="2155709"/>
                  <a:pt x="109745" y="2151046"/>
                </a:cubicBezTo>
                <a:cubicBezTo>
                  <a:pt x="113149" y="2146382"/>
                  <a:pt x="115652" y="2140826"/>
                  <a:pt x="117255" y="2134377"/>
                </a:cubicBezTo>
                <a:cubicBezTo>
                  <a:pt x="118857" y="2127928"/>
                  <a:pt x="119658" y="2120834"/>
                  <a:pt x="119658" y="2113095"/>
                </a:cubicBezTo>
                <a:cubicBezTo>
                  <a:pt x="119658" y="2105852"/>
                  <a:pt x="118982" y="2099006"/>
                  <a:pt x="117630" y="2092556"/>
                </a:cubicBezTo>
                <a:cubicBezTo>
                  <a:pt x="116278" y="2086107"/>
                  <a:pt x="114050" y="2080452"/>
                  <a:pt x="110947" y="2075590"/>
                </a:cubicBezTo>
                <a:cubicBezTo>
                  <a:pt x="107843" y="2070728"/>
                  <a:pt x="103638" y="2066884"/>
                  <a:pt x="98332" y="2064056"/>
                </a:cubicBezTo>
                <a:cubicBezTo>
                  <a:pt x="93026" y="2061228"/>
                  <a:pt x="86419" y="2059814"/>
                  <a:pt x="78509" y="2059814"/>
                </a:cubicBezTo>
                <a:close/>
                <a:moveTo>
                  <a:pt x="3284569" y="2058475"/>
                </a:moveTo>
                <a:cubicBezTo>
                  <a:pt x="3278479" y="2058475"/>
                  <a:pt x="3273138" y="2059616"/>
                  <a:pt x="3268547" y="2061898"/>
                </a:cubicBezTo>
                <a:cubicBezTo>
                  <a:pt x="3263955" y="2064180"/>
                  <a:pt x="3260111" y="2067206"/>
                  <a:pt x="3257016" y="2070976"/>
                </a:cubicBezTo>
                <a:cubicBezTo>
                  <a:pt x="3253921" y="2074747"/>
                  <a:pt x="3251525" y="2079137"/>
                  <a:pt x="3249828" y="2084148"/>
                </a:cubicBezTo>
                <a:cubicBezTo>
                  <a:pt x="3248131" y="2089158"/>
                  <a:pt x="3247183" y="2094392"/>
                  <a:pt x="3246983" y="2099849"/>
                </a:cubicBezTo>
                <a:lnTo>
                  <a:pt x="3320057" y="2099849"/>
                </a:lnTo>
                <a:cubicBezTo>
                  <a:pt x="3320355" y="2086950"/>
                  <a:pt x="3317485" y="2076830"/>
                  <a:pt x="3311446" y="2069488"/>
                </a:cubicBezTo>
                <a:cubicBezTo>
                  <a:pt x="3305408" y="2062146"/>
                  <a:pt x="3296449" y="2058475"/>
                  <a:pt x="3284569" y="2058475"/>
                </a:cubicBezTo>
                <a:close/>
                <a:moveTo>
                  <a:pt x="2623542" y="2041360"/>
                </a:moveTo>
                <a:cubicBezTo>
                  <a:pt x="2626022" y="2041360"/>
                  <a:pt x="2628056" y="2041459"/>
                  <a:pt x="2629644" y="2041657"/>
                </a:cubicBezTo>
                <a:cubicBezTo>
                  <a:pt x="2631231" y="2041856"/>
                  <a:pt x="2632471" y="2042153"/>
                  <a:pt x="2633364" y="2042550"/>
                </a:cubicBezTo>
                <a:cubicBezTo>
                  <a:pt x="2634257" y="2042947"/>
                  <a:pt x="2634902" y="2043443"/>
                  <a:pt x="2635299" y="2044038"/>
                </a:cubicBezTo>
                <a:cubicBezTo>
                  <a:pt x="2635696" y="2044634"/>
                  <a:pt x="2635895" y="2045279"/>
                  <a:pt x="2635895" y="2045973"/>
                </a:cubicBezTo>
                <a:lnTo>
                  <a:pt x="2635895" y="2179919"/>
                </a:lnTo>
                <a:cubicBezTo>
                  <a:pt x="2635895" y="2180712"/>
                  <a:pt x="2635696" y="2181382"/>
                  <a:pt x="2635299" y="2181928"/>
                </a:cubicBezTo>
                <a:cubicBezTo>
                  <a:pt x="2634902" y="2182473"/>
                  <a:pt x="2634257" y="2182945"/>
                  <a:pt x="2633364" y="2183342"/>
                </a:cubicBezTo>
                <a:cubicBezTo>
                  <a:pt x="2632471" y="2183738"/>
                  <a:pt x="2631231" y="2184036"/>
                  <a:pt x="2629644" y="2184235"/>
                </a:cubicBezTo>
                <a:cubicBezTo>
                  <a:pt x="2628056" y="2184433"/>
                  <a:pt x="2626022" y="2184532"/>
                  <a:pt x="2623542" y="2184532"/>
                </a:cubicBezTo>
                <a:cubicBezTo>
                  <a:pt x="2621161" y="2184532"/>
                  <a:pt x="2619176" y="2184433"/>
                  <a:pt x="2617589" y="2184235"/>
                </a:cubicBezTo>
                <a:cubicBezTo>
                  <a:pt x="2616001" y="2184036"/>
                  <a:pt x="2614736" y="2183738"/>
                  <a:pt x="2613794" y="2183342"/>
                </a:cubicBezTo>
                <a:cubicBezTo>
                  <a:pt x="2612851" y="2182945"/>
                  <a:pt x="2612206" y="2182473"/>
                  <a:pt x="2611859" y="2181928"/>
                </a:cubicBezTo>
                <a:cubicBezTo>
                  <a:pt x="2611511" y="2181382"/>
                  <a:pt x="2611338" y="2180712"/>
                  <a:pt x="2611338" y="2179919"/>
                </a:cubicBezTo>
                <a:lnTo>
                  <a:pt x="2611338" y="2045973"/>
                </a:lnTo>
                <a:cubicBezTo>
                  <a:pt x="2611338" y="2045279"/>
                  <a:pt x="2611511" y="2044634"/>
                  <a:pt x="2611859" y="2044038"/>
                </a:cubicBezTo>
                <a:cubicBezTo>
                  <a:pt x="2612206" y="2043443"/>
                  <a:pt x="2612851" y="2042947"/>
                  <a:pt x="2613794" y="2042550"/>
                </a:cubicBezTo>
                <a:cubicBezTo>
                  <a:pt x="2614736" y="2042153"/>
                  <a:pt x="2616001" y="2041856"/>
                  <a:pt x="2617589" y="2041657"/>
                </a:cubicBezTo>
                <a:cubicBezTo>
                  <a:pt x="2619176" y="2041459"/>
                  <a:pt x="2621161" y="2041360"/>
                  <a:pt x="2623542" y="2041360"/>
                </a:cubicBezTo>
                <a:close/>
                <a:moveTo>
                  <a:pt x="1994892" y="2041360"/>
                </a:moveTo>
                <a:cubicBezTo>
                  <a:pt x="1997372" y="2041360"/>
                  <a:pt x="1999406" y="2041459"/>
                  <a:pt x="2000994" y="2041657"/>
                </a:cubicBezTo>
                <a:cubicBezTo>
                  <a:pt x="2002581" y="2041856"/>
                  <a:pt x="2003821" y="2042153"/>
                  <a:pt x="2004714" y="2042550"/>
                </a:cubicBezTo>
                <a:cubicBezTo>
                  <a:pt x="2005607" y="2042947"/>
                  <a:pt x="2006252" y="2043443"/>
                  <a:pt x="2006649" y="2044038"/>
                </a:cubicBezTo>
                <a:cubicBezTo>
                  <a:pt x="2007046" y="2044634"/>
                  <a:pt x="2007245" y="2045279"/>
                  <a:pt x="2007245" y="2045973"/>
                </a:cubicBezTo>
                <a:lnTo>
                  <a:pt x="2007245" y="2179919"/>
                </a:lnTo>
                <a:cubicBezTo>
                  <a:pt x="2007245" y="2180712"/>
                  <a:pt x="2007046" y="2181382"/>
                  <a:pt x="2006649" y="2181928"/>
                </a:cubicBezTo>
                <a:cubicBezTo>
                  <a:pt x="2006252" y="2182473"/>
                  <a:pt x="2005607" y="2182945"/>
                  <a:pt x="2004714" y="2183342"/>
                </a:cubicBezTo>
                <a:cubicBezTo>
                  <a:pt x="2003821" y="2183738"/>
                  <a:pt x="2002581" y="2184036"/>
                  <a:pt x="2000994" y="2184235"/>
                </a:cubicBezTo>
                <a:cubicBezTo>
                  <a:pt x="1999406" y="2184433"/>
                  <a:pt x="1997372" y="2184532"/>
                  <a:pt x="1994892" y="2184532"/>
                </a:cubicBezTo>
                <a:cubicBezTo>
                  <a:pt x="1992511" y="2184532"/>
                  <a:pt x="1990526" y="2184433"/>
                  <a:pt x="1988939" y="2184235"/>
                </a:cubicBezTo>
                <a:cubicBezTo>
                  <a:pt x="1987351" y="2184036"/>
                  <a:pt x="1986086" y="2183738"/>
                  <a:pt x="1985144" y="2183342"/>
                </a:cubicBezTo>
                <a:cubicBezTo>
                  <a:pt x="1984201" y="2182945"/>
                  <a:pt x="1983556" y="2182473"/>
                  <a:pt x="1983209" y="2181928"/>
                </a:cubicBezTo>
                <a:cubicBezTo>
                  <a:pt x="1982862" y="2181382"/>
                  <a:pt x="1982688" y="2180712"/>
                  <a:pt x="1982688" y="2179919"/>
                </a:cubicBezTo>
                <a:lnTo>
                  <a:pt x="1982688" y="2045973"/>
                </a:lnTo>
                <a:cubicBezTo>
                  <a:pt x="1982688" y="2045279"/>
                  <a:pt x="1982862" y="2044634"/>
                  <a:pt x="1983209" y="2044038"/>
                </a:cubicBezTo>
                <a:cubicBezTo>
                  <a:pt x="1983556" y="2043443"/>
                  <a:pt x="1984201" y="2042947"/>
                  <a:pt x="1985144" y="2042550"/>
                </a:cubicBezTo>
                <a:cubicBezTo>
                  <a:pt x="1986086" y="2042153"/>
                  <a:pt x="1987351" y="2041856"/>
                  <a:pt x="1988939" y="2041657"/>
                </a:cubicBezTo>
                <a:cubicBezTo>
                  <a:pt x="1990526" y="2041459"/>
                  <a:pt x="1992511" y="2041360"/>
                  <a:pt x="1994892" y="2041360"/>
                </a:cubicBezTo>
                <a:close/>
                <a:moveTo>
                  <a:pt x="1051917" y="2041360"/>
                </a:moveTo>
                <a:cubicBezTo>
                  <a:pt x="1054397" y="2041360"/>
                  <a:pt x="1056431" y="2041459"/>
                  <a:pt x="1058019" y="2041657"/>
                </a:cubicBezTo>
                <a:cubicBezTo>
                  <a:pt x="1059606" y="2041856"/>
                  <a:pt x="1060847" y="2042153"/>
                  <a:pt x="1061740" y="2042550"/>
                </a:cubicBezTo>
                <a:cubicBezTo>
                  <a:pt x="1062632" y="2042947"/>
                  <a:pt x="1063277" y="2043443"/>
                  <a:pt x="1063674" y="2044038"/>
                </a:cubicBezTo>
                <a:cubicBezTo>
                  <a:pt x="1064071" y="2044634"/>
                  <a:pt x="1064270" y="2045279"/>
                  <a:pt x="1064270" y="2045973"/>
                </a:cubicBezTo>
                <a:lnTo>
                  <a:pt x="1064270" y="2179919"/>
                </a:lnTo>
                <a:cubicBezTo>
                  <a:pt x="1064270" y="2180712"/>
                  <a:pt x="1064071" y="2181382"/>
                  <a:pt x="1063674" y="2181928"/>
                </a:cubicBezTo>
                <a:cubicBezTo>
                  <a:pt x="1063277" y="2182473"/>
                  <a:pt x="1062632" y="2182945"/>
                  <a:pt x="1061740" y="2183342"/>
                </a:cubicBezTo>
                <a:cubicBezTo>
                  <a:pt x="1060847" y="2183738"/>
                  <a:pt x="1059606" y="2184036"/>
                  <a:pt x="1058019" y="2184235"/>
                </a:cubicBezTo>
                <a:cubicBezTo>
                  <a:pt x="1056431" y="2184433"/>
                  <a:pt x="1054397" y="2184532"/>
                  <a:pt x="1051917" y="2184532"/>
                </a:cubicBezTo>
                <a:cubicBezTo>
                  <a:pt x="1049536" y="2184532"/>
                  <a:pt x="1047551" y="2184433"/>
                  <a:pt x="1045964" y="2184235"/>
                </a:cubicBezTo>
                <a:cubicBezTo>
                  <a:pt x="1044376" y="2184036"/>
                  <a:pt x="1043111" y="2183738"/>
                  <a:pt x="1042169" y="2183342"/>
                </a:cubicBezTo>
                <a:cubicBezTo>
                  <a:pt x="1041226" y="2182945"/>
                  <a:pt x="1040581" y="2182473"/>
                  <a:pt x="1040234" y="2181928"/>
                </a:cubicBezTo>
                <a:cubicBezTo>
                  <a:pt x="1039887" y="2181382"/>
                  <a:pt x="1039713" y="2180712"/>
                  <a:pt x="1039713" y="2179919"/>
                </a:cubicBezTo>
                <a:lnTo>
                  <a:pt x="1039713" y="2045973"/>
                </a:lnTo>
                <a:cubicBezTo>
                  <a:pt x="1039713" y="2045279"/>
                  <a:pt x="1039887" y="2044634"/>
                  <a:pt x="1040234" y="2044038"/>
                </a:cubicBezTo>
                <a:cubicBezTo>
                  <a:pt x="1040581" y="2043443"/>
                  <a:pt x="1041226" y="2042947"/>
                  <a:pt x="1042169" y="2042550"/>
                </a:cubicBezTo>
                <a:cubicBezTo>
                  <a:pt x="1043111" y="2042153"/>
                  <a:pt x="1044376" y="2041856"/>
                  <a:pt x="1045964" y="2041657"/>
                </a:cubicBezTo>
                <a:cubicBezTo>
                  <a:pt x="1047551" y="2041459"/>
                  <a:pt x="1049536" y="2041360"/>
                  <a:pt x="1051917" y="2041360"/>
                </a:cubicBezTo>
                <a:close/>
                <a:moveTo>
                  <a:pt x="405557" y="2041360"/>
                </a:moveTo>
                <a:cubicBezTo>
                  <a:pt x="408533" y="2041360"/>
                  <a:pt x="410864" y="2041434"/>
                  <a:pt x="412551" y="2041583"/>
                </a:cubicBezTo>
                <a:cubicBezTo>
                  <a:pt x="414238" y="2041732"/>
                  <a:pt x="415578" y="2042004"/>
                  <a:pt x="416570" y="2042401"/>
                </a:cubicBezTo>
                <a:cubicBezTo>
                  <a:pt x="417562" y="2042798"/>
                  <a:pt x="418281" y="2043369"/>
                  <a:pt x="418728" y="2044113"/>
                </a:cubicBezTo>
                <a:cubicBezTo>
                  <a:pt x="419174" y="2044857"/>
                  <a:pt x="419646" y="2045874"/>
                  <a:pt x="420141" y="2047164"/>
                </a:cubicBezTo>
                <a:lnTo>
                  <a:pt x="458391" y="2154618"/>
                </a:lnTo>
                <a:lnTo>
                  <a:pt x="458837" y="2154618"/>
                </a:lnTo>
                <a:lnTo>
                  <a:pt x="495746" y="2046569"/>
                </a:lnTo>
                <a:cubicBezTo>
                  <a:pt x="496342" y="2044683"/>
                  <a:pt x="497061" y="2043468"/>
                  <a:pt x="497904" y="2042922"/>
                </a:cubicBezTo>
                <a:cubicBezTo>
                  <a:pt x="498748" y="2042376"/>
                  <a:pt x="500012" y="2041980"/>
                  <a:pt x="501699" y="2041732"/>
                </a:cubicBezTo>
                <a:cubicBezTo>
                  <a:pt x="503386" y="2041484"/>
                  <a:pt x="505817" y="2041360"/>
                  <a:pt x="508992" y="2041360"/>
                </a:cubicBezTo>
                <a:cubicBezTo>
                  <a:pt x="511770" y="2041360"/>
                  <a:pt x="514052" y="2041484"/>
                  <a:pt x="515838" y="2041732"/>
                </a:cubicBezTo>
                <a:cubicBezTo>
                  <a:pt x="517624" y="2041980"/>
                  <a:pt x="518939" y="2042451"/>
                  <a:pt x="519782" y="2043145"/>
                </a:cubicBezTo>
                <a:cubicBezTo>
                  <a:pt x="520625" y="2043840"/>
                  <a:pt x="521047" y="2044783"/>
                  <a:pt x="521047" y="2045973"/>
                </a:cubicBezTo>
                <a:cubicBezTo>
                  <a:pt x="521047" y="2047164"/>
                  <a:pt x="520749" y="2048652"/>
                  <a:pt x="520154" y="2050438"/>
                </a:cubicBezTo>
                <a:lnTo>
                  <a:pt x="472082" y="2183639"/>
                </a:lnTo>
                <a:lnTo>
                  <a:pt x="454223" y="2232901"/>
                </a:lnTo>
                <a:cubicBezTo>
                  <a:pt x="453628" y="2234489"/>
                  <a:pt x="452115" y="2235704"/>
                  <a:pt x="449684" y="2236548"/>
                </a:cubicBezTo>
                <a:cubicBezTo>
                  <a:pt x="447253" y="2237391"/>
                  <a:pt x="443557" y="2237813"/>
                  <a:pt x="438596" y="2237813"/>
                </a:cubicBezTo>
                <a:cubicBezTo>
                  <a:pt x="436016" y="2237813"/>
                  <a:pt x="433933" y="2237689"/>
                  <a:pt x="432346" y="2237441"/>
                </a:cubicBezTo>
                <a:cubicBezTo>
                  <a:pt x="430758" y="2237192"/>
                  <a:pt x="429542" y="2236771"/>
                  <a:pt x="428699" y="2236176"/>
                </a:cubicBezTo>
                <a:cubicBezTo>
                  <a:pt x="427856" y="2235580"/>
                  <a:pt x="427385" y="2234786"/>
                  <a:pt x="427286" y="2233794"/>
                </a:cubicBezTo>
                <a:cubicBezTo>
                  <a:pt x="427186" y="2232802"/>
                  <a:pt x="427434" y="2231611"/>
                  <a:pt x="428030" y="2230222"/>
                </a:cubicBezTo>
                <a:lnTo>
                  <a:pt x="446484" y="2183639"/>
                </a:lnTo>
                <a:cubicBezTo>
                  <a:pt x="445591" y="2183242"/>
                  <a:pt x="444748" y="2182597"/>
                  <a:pt x="443954" y="2181704"/>
                </a:cubicBezTo>
                <a:cubicBezTo>
                  <a:pt x="443160" y="2180811"/>
                  <a:pt x="442614" y="2179869"/>
                  <a:pt x="442317" y="2178877"/>
                </a:cubicBezTo>
                <a:lnTo>
                  <a:pt x="394544" y="2050885"/>
                </a:lnTo>
                <a:cubicBezTo>
                  <a:pt x="393750" y="2048801"/>
                  <a:pt x="393352" y="2047164"/>
                  <a:pt x="393352" y="2045973"/>
                </a:cubicBezTo>
                <a:cubicBezTo>
                  <a:pt x="393352" y="2044783"/>
                  <a:pt x="393750" y="2043840"/>
                  <a:pt x="394544" y="2043145"/>
                </a:cubicBezTo>
                <a:cubicBezTo>
                  <a:pt x="395337" y="2042451"/>
                  <a:pt x="396627" y="2041980"/>
                  <a:pt x="398413" y="2041732"/>
                </a:cubicBezTo>
                <a:cubicBezTo>
                  <a:pt x="400199" y="2041484"/>
                  <a:pt x="402580" y="2041360"/>
                  <a:pt x="405557" y="2041360"/>
                </a:cubicBezTo>
                <a:close/>
                <a:moveTo>
                  <a:pt x="3448496" y="2039276"/>
                </a:moveTo>
                <a:cubicBezTo>
                  <a:pt x="3454052" y="2039276"/>
                  <a:pt x="3459038" y="2039921"/>
                  <a:pt x="3463453" y="2041211"/>
                </a:cubicBezTo>
                <a:cubicBezTo>
                  <a:pt x="3467868" y="2042501"/>
                  <a:pt x="3471763" y="2044311"/>
                  <a:pt x="3475136" y="2046643"/>
                </a:cubicBezTo>
                <a:cubicBezTo>
                  <a:pt x="3478510" y="2048974"/>
                  <a:pt x="3481387" y="2051753"/>
                  <a:pt x="3483768" y="2054977"/>
                </a:cubicBezTo>
                <a:cubicBezTo>
                  <a:pt x="3486150" y="2058202"/>
                  <a:pt x="3488134" y="2061799"/>
                  <a:pt x="3489721" y="2065767"/>
                </a:cubicBezTo>
                <a:cubicBezTo>
                  <a:pt x="3494186" y="2060906"/>
                  <a:pt x="3498428" y="2056788"/>
                  <a:pt x="3502446" y="2053415"/>
                </a:cubicBezTo>
                <a:cubicBezTo>
                  <a:pt x="3506465" y="2050041"/>
                  <a:pt x="3510334" y="2047313"/>
                  <a:pt x="3514055" y="2045229"/>
                </a:cubicBezTo>
                <a:cubicBezTo>
                  <a:pt x="3517776" y="2043145"/>
                  <a:pt x="3521397" y="2041632"/>
                  <a:pt x="3524919" y="2040690"/>
                </a:cubicBezTo>
                <a:cubicBezTo>
                  <a:pt x="3528442" y="2039747"/>
                  <a:pt x="3531989" y="2039276"/>
                  <a:pt x="3535561" y="2039276"/>
                </a:cubicBezTo>
                <a:cubicBezTo>
                  <a:pt x="3544193" y="2039276"/>
                  <a:pt x="3551435" y="2040789"/>
                  <a:pt x="3557289" y="2043815"/>
                </a:cubicBezTo>
                <a:cubicBezTo>
                  <a:pt x="3563143" y="2046841"/>
                  <a:pt x="3567881" y="2050885"/>
                  <a:pt x="3571503" y="2055945"/>
                </a:cubicBezTo>
                <a:cubicBezTo>
                  <a:pt x="3575124" y="2061005"/>
                  <a:pt x="3577704" y="2066933"/>
                  <a:pt x="3579242" y="2073730"/>
                </a:cubicBezTo>
                <a:cubicBezTo>
                  <a:pt x="3580780" y="2080526"/>
                  <a:pt x="3581548" y="2087695"/>
                  <a:pt x="3581548" y="2095235"/>
                </a:cubicBezTo>
                <a:lnTo>
                  <a:pt x="3581548" y="2179919"/>
                </a:lnTo>
                <a:cubicBezTo>
                  <a:pt x="3581548" y="2180712"/>
                  <a:pt x="3581350" y="2181382"/>
                  <a:pt x="3580953" y="2181928"/>
                </a:cubicBezTo>
                <a:cubicBezTo>
                  <a:pt x="3580556" y="2182473"/>
                  <a:pt x="3579911" y="2182945"/>
                  <a:pt x="3579018" y="2183342"/>
                </a:cubicBezTo>
                <a:cubicBezTo>
                  <a:pt x="3578125" y="2183738"/>
                  <a:pt x="3576885" y="2184036"/>
                  <a:pt x="3575298" y="2184235"/>
                </a:cubicBezTo>
                <a:cubicBezTo>
                  <a:pt x="3573710" y="2184433"/>
                  <a:pt x="3571726" y="2184532"/>
                  <a:pt x="3569345" y="2184532"/>
                </a:cubicBezTo>
                <a:cubicBezTo>
                  <a:pt x="3566864" y="2184532"/>
                  <a:pt x="3564830" y="2184433"/>
                  <a:pt x="3563243" y="2184235"/>
                </a:cubicBezTo>
                <a:cubicBezTo>
                  <a:pt x="3561655" y="2184036"/>
                  <a:pt x="3560390" y="2183738"/>
                  <a:pt x="3559447" y="2183342"/>
                </a:cubicBezTo>
                <a:cubicBezTo>
                  <a:pt x="3558505" y="2182945"/>
                  <a:pt x="3557835" y="2182473"/>
                  <a:pt x="3557438" y="2181928"/>
                </a:cubicBezTo>
                <a:cubicBezTo>
                  <a:pt x="3557041" y="2181382"/>
                  <a:pt x="3556843" y="2180712"/>
                  <a:pt x="3556843" y="2179919"/>
                </a:cubicBezTo>
                <a:lnTo>
                  <a:pt x="3556843" y="2098510"/>
                </a:lnTo>
                <a:cubicBezTo>
                  <a:pt x="3556843" y="2092854"/>
                  <a:pt x="3556347" y="2087695"/>
                  <a:pt x="3555355" y="2083031"/>
                </a:cubicBezTo>
                <a:cubicBezTo>
                  <a:pt x="3554363" y="2078368"/>
                  <a:pt x="3552775" y="2074350"/>
                  <a:pt x="3550592" y="2070976"/>
                </a:cubicBezTo>
                <a:cubicBezTo>
                  <a:pt x="3548409" y="2067603"/>
                  <a:pt x="3545631" y="2065023"/>
                  <a:pt x="3542258" y="2063237"/>
                </a:cubicBezTo>
                <a:cubicBezTo>
                  <a:pt x="3538884" y="2061451"/>
                  <a:pt x="3534916" y="2060558"/>
                  <a:pt x="3530352" y="2060558"/>
                </a:cubicBezTo>
                <a:cubicBezTo>
                  <a:pt x="3524696" y="2060558"/>
                  <a:pt x="3519016" y="2062741"/>
                  <a:pt x="3513311" y="2067107"/>
                </a:cubicBezTo>
                <a:cubicBezTo>
                  <a:pt x="3507606" y="2071472"/>
                  <a:pt x="3501330" y="2077872"/>
                  <a:pt x="3494484" y="2086306"/>
                </a:cubicBezTo>
                <a:lnTo>
                  <a:pt x="3494484" y="2179919"/>
                </a:lnTo>
                <a:cubicBezTo>
                  <a:pt x="3494484" y="2180712"/>
                  <a:pt x="3494285" y="2181382"/>
                  <a:pt x="3493889" y="2181928"/>
                </a:cubicBezTo>
                <a:cubicBezTo>
                  <a:pt x="3493492" y="2182473"/>
                  <a:pt x="3492822" y="2182945"/>
                  <a:pt x="3491879" y="2183342"/>
                </a:cubicBezTo>
                <a:cubicBezTo>
                  <a:pt x="3490937" y="2183738"/>
                  <a:pt x="3489672" y="2184036"/>
                  <a:pt x="3488084" y="2184235"/>
                </a:cubicBezTo>
                <a:cubicBezTo>
                  <a:pt x="3486497" y="2184433"/>
                  <a:pt x="3484512" y="2184532"/>
                  <a:pt x="3482131" y="2184532"/>
                </a:cubicBezTo>
                <a:cubicBezTo>
                  <a:pt x="3479849" y="2184532"/>
                  <a:pt x="3477890" y="2184433"/>
                  <a:pt x="3476253" y="2184235"/>
                </a:cubicBezTo>
                <a:cubicBezTo>
                  <a:pt x="3474615" y="2184036"/>
                  <a:pt x="3473326" y="2183738"/>
                  <a:pt x="3472383" y="2183342"/>
                </a:cubicBezTo>
                <a:cubicBezTo>
                  <a:pt x="3471440" y="2182945"/>
                  <a:pt x="3470796" y="2182473"/>
                  <a:pt x="3470448" y="2181928"/>
                </a:cubicBezTo>
                <a:cubicBezTo>
                  <a:pt x="3470101" y="2181382"/>
                  <a:pt x="3469927" y="2180712"/>
                  <a:pt x="3469927" y="2179919"/>
                </a:cubicBezTo>
                <a:lnTo>
                  <a:pt x="3469927" y="2098510"/>
                </a:lnTo>
                <a:cubicBezTo>
                  <a:pt x="3469927" y="2092854"/>
                  <a:pt x="3469382" y="2087695"/>
                  <a:pt x="3468290" y="2083031"/>
                </a:cubicBezTo>
                <a:cubicBezTo>
                  <a:pt x="3467199" y="2078368"/>
                  <a:pt x="3465562" y="2074350"/>
                  <a:pt x="3463379" y="2070976"/>
                </a:cubicBezTo>
                <a:cubicBezTo>
                  <a:pt x="3461196" y="2067603"/>
                  <a:pt x="3458443" y="2065023"/>
                  <a:pt x="3455119" y="2063237"/>
                </a:cubicBezTo>
                <a:cubicBezTo>
                  <a:pt x="3451795" y="2061451"/>
                  <a:pt x="3447851" y="2060558"/>
                  <a:pt x="3443287" y="2060558"/>
                </a:cubicBezTo>
                <a:cubicBezTo>
                  <a:pt x="3437632" y="2060558"/>
                  <a:pt x="3431926" y="2062741"/>
                  <a:pt x="3426172" y="2067107"/>
                </a:cubicBezTo>
                <a:cubicBezTo>
                  <a:pt x="3420417" y="2071472"/>
                  <a:pt x="3414166" y="2077872"/>
                  <a:pt x="3407420" y="2086306"/>
                </a:cubicBezTo>
                <a:lnTo>
                  <a:pt x="3407420" y="2179919"/>
                </a:lnTo>
                <a:cubicBezTo>
                  <a:pt x="3407420" y="2180712"/>
                  <a:pt x="3407221" y="2181382"/>
                  <a:pt x="3406824" y="2181928"/>
                </a:cubicBezTo>
                <a:cubicBezTo>
                  <a:pt x="3406427" y="2182473"/>
                  <a:pt x="3405782" y="2182945"/>
                  <a:pt x="3404889" y="2183342"/>
                </a:cubicBezTo>
                <a:cubicBezTo>
                  <a:pt x="3403996" y="2183738"/>
                  <a:pt x="3402756" y="2184036"/>
                  <a:pt x="3401169" y="2184235"/>
                </a:cubicBezTo>
                <a:cubicBezTo>
                  <a:pt x="3399581" y="2184433"/>
                  <a:pt x="3397547" y="2184532"/>
                  <a:pt x="3395067" y="2184532"/>
                </a:cubicBezTo>
                <a:cubicBezTo>
                  <a:pt x="3392686" y="2184532"/>
                  <a:pt x="3390701" y="2184433"/>
                  <a:pt x="3389114" y="2184235"/>
                </a:cubicBezTo>
                <a:cubicBezTo>
                  <a:pt x="3387526" y="2184036"/>
                  <a:pt x="3386261" y="2183738"/>
                  <a:pt x="3385319" y="2183342"/>
                </a:cubicBezTo>
                <a:cubicBezTo>
                  <a:pt x="3384376" y="2182945"/>
                  <a:pt x="3383731" y="2182473"/>
                  <a:pt x="3383384" y="2181928"/>
                </a:cubicBezTo>
                <a:cubicBezTo>
                  <a:pt x="3383036" y="2181382"/>
                  <a:pt x="3382863" y="2180712"/>
                  <a:pt x="3382863" y="2179919"/>
                </a:cubicBezTo>
                <a:lnTo>
                  <a:pt x="3382863" y="2045973"/>
                </a:lnTo>
                <a:cubicBezTo>
                  <a:pt x="3382863" y="2045179"/>
                  <a:pt x="3383012" y="2044510"/>
                  <a:pt x="3383309" y="2043964"/>
                </a:cubicBezTo>
                <a:cubicBezTo>
                  <a:pt x="3383607" y="2043418"/>
                  <a:pt x="3384202" y="2042922"/>
                  <a:pt x="3385095" y="2042476"/>
                </a:cubicBezTo>
                <a:cubicBezTo>
                  <a:pt x="3385988" y="2042029"/>
                  <a:pt x="3387129" y="2041732"/>
                  <a:pt x="3388518" y="2041583"/>
                </a:cubicBezTo>
                <a:cubicBezTo>
                  <a:pt x="3389908" y="2041434"/>
                  <a:pt x="3391743" y="2041360"/>
                  <a:pt x="3394025" y="2041360"/>
                </a:cubicBezTo>
                <a:cubicBezTo>
                  <a:pt x="3396208" y="2041360"/>
                  <a:pt x="3398019" y="2041434"/>
                  <a:pt x="3399457" y="2041583"/>
                </a:cubicBezTo>
                <a:cubicBezTo>
                  <a:pt x="3400896" y="2041732"/>
                  <a:pt x="3402012" y="2042029"/>
                  <a:pt x="3402806" y="2042476"/>
                </a:cubicBezTo>
                <a:cubicBezTo>
                  <a:pt x="3403600" y="2042922"/>
                  <a:pt x="3404170" y="2043418"/>
                  <a:pt x="3404517" y="2043964"/>
                </a:cubicBezTo>
                <a:cubicBezTo>
                  <a:pt x="3404865" y="2044510"/>
                  <a:pt x="3405038" y="2045179"/>
                  <a:pt x="3405038" y="2045973"/>
                </a:cubicBezTo>
                <a:lnTo>
                  <a:pt x="3405038" y="2063684"/>
                </a:lnTo>
                <a:cubicBezTo>
                  <a:pt x="3412579" y="2055250"/>
                  <a:pt x="3419896" y="2049074"/>
                  <a:pt x="3426990" y="2045155"/>
                </a:cubicBezTo>
                <a:cubicBezTo>
                  <a:pt x="3434084" y="2041235"/>
                  <a:pt x="3441253" y="2039276"/>
                  <a:pt x="3448496" y="2039276"/>
                </a:cubicBezTo>
                <a:close/>
                <a:moveTo>
                  <a:pt x="3285827" y="2039276"/>
                </a:moveTo>
                <a:cubicBezTo>
                  <a:pt x="3296344" y="2039276"/>
                  <a:pt x="3305299" y="2040963"/>
                  <a:pt x="3312690" y="2044336"/>
                </a:cubicBezTo>
                <a:cubicBezTo>
                  <a:pt x="3320082" y="2047710"/>
                  <a:pt x="3326159" y="2052249"/>
                  <a:pt x="3330922" y="2057954"/>
                </a:cubicBezTo>
                <a:cubicBezTo>
                  <a:pt x="3335684" y="2063659"/>
                  <a:pt x="3339182" y="2070356"/>
                  <a:pt x="3341414" y="2078046"/>
                </a:cubicBezTo>
                <a:cubicBezTo>
                  <a:pt x="3343647" y="2085735"/>
                  <a:pt x="3344763" y="2093945"/>
                  <a:pt x="3344763" y="2102677"/>
                </a:cubicBezTo>
                <a:lnTo>
                  <a:pt x="3344763" y="2107142"/>
                </a:lnTo>
                <a:cubicBezTo>
                  <a:pt x="3344763" y="2111011"/>
                  <a:pt x="3343791" y="2113764"/>
                  <a:pt x="3341848" y="2115402"/>
                </a:cubicBezTo>
                <a:cubicBezTo>
                  <a:pt x="3339905" y="2117039"/>
                  <a:pt x="3337687" y="2117857"/>
                  <a:pt x="3335194" y="2117857"/>
                </a:cubicBezTo>
                <a:lnTo>
                  <a:pt x="3246983" y="2117857"/>
                </a:lnTo>
                <a:cubicBezTo>
                  <a:pt x="3246983" y="2125299"/>
                  <a:pt x="3247730" y="2131996"/>
                  <a:pt x="3249226" y="2137949"/>
                </a:cubicBezTo>
                <a:cubicBezTo>
                  <a:pt x="3250721" y="2143902"/>
                  <a:pt x="3253214" y="2149012"/>
                  <a:pt x="3256703" y="2153278"/>
                </a:cubicBezTo>
                <a:cubicBezTo>
                  <a:pt x="3260193" y="2157545"/>
                  <a:pt x="3264729" y="2160819"/>
                  <a:pt x="3270313" y="2163101"/>
                </a:cubicBezTo>
                <a:cubicBezTo>
                  <a:pt x="3275896" y="2165383"/>
                  <a:pt x="3282726" y="2166524"/>
                  <a:pt x="3290801" y="2166524"/>
                </a:cubicBezTo>
                <a:cubicBezTo>
                  <a:pt x="3297182" y="2166524"/>
                  <a:pt x="3302865" y="2166003"/>
                  <a:pt x="3307850" y="2164961"/>
                </a:cubicBezTo>
                <a:cubicBezTo>
                  <a:pt x="3312835" y="2163919"/>
                  <a:pt x="3317147" y="2162754"/>
                  <a:pt x="3320786" y="2161464"/>
                </a:cubicBezTo>
                <a:cubicBezTo>
                  <a:pt x="3324426" y="2160174"/>
                  <a:pt x="3327417" y="2159008"/>
                  <a:pt x="3329760" y="2157966"/>
                </a:cubicBezTo>
                <a:cubicBezTo>
                  <a:pt x="3332103" y="2156925"/>
                  <a:pt x="3333874" y="2156404"/>
                  <a:pt x="3335070" y="2156404"/>
                </a:cubicBezTo>
                <a:cubicBezTo>
                  <a:pt x="3335768" y="2156404"/>
                  <a:pt x="3336391" y="2156577"/>
                  <a:pt x="3336939" y="2156925"/>
                </a:cubicBezTo>
                <a:cubicBezTo>
                  <a:pt x="3337487" y="2157272"/>
                  <a:pt x="3337911" y="2157793"/>
                  <a:pt x="3338210" y="2158487"/>
                </a:cubicBezTo>
                <a:cubicBezTo>
                  <a:pt x="3338509" y="2159182"/>
                  <a:pt x="3338733" y="2160149"/>
                  <a:pt x="3338883" y="2161389"/>
                </a:cubicBezTo>
                <a:cubicBezTo>
                  <a:pt x="3339033" y="2162630"/>
                  <a:pt x="3339107" y="2164143"/>
                  <a:pt x="3339107" y="2165929"/>
                </a:cubicBezTo>
                <a:cubicBezTo>
                  <a:pt x="3339107" y="2167218"/>
                  <a:pt x="3339058" y="2168335"/>
                  <a:pt x="3338959" y="2169277"/>
                </a:cubicBezTo>
                <a:cubicBezTo>
                  <a:pt x="3338859" y="2170220"/>
                  <a:pt x="3338735" y="2171063"/>
                  <a:pt x="3338587" y="2171807"/>
                </a:cubicBezTo>
                <a:cubicBezTo>
                  <a:pt x="3338438" y="2172552"/>
                  <a:pt x="3338190" y="2173221"/>
                  <a:pt x="3337842" y="2173817"/>
                </a:cubicBezTo>
                <a:cubicBezTo>
                  <a:pt x="3337495" y="2174412"/>
                  <a:pt x="3337049" y="2174982"/>
                  <a:pt x="3336503" y="2175528"/>
                </a:cubicBezTo>
                <a:cubicBezTo>
                  <a:pt x="3335957" y="2176074"/>
                  <a:pt x="3334345" y="2176967"/>
                  <a:pt x="3331666" y="2178207"/>
                </a:cubicBezTo>
                <a:cubicBezTo>
                  <a:pt x="3328987" y="2179447"/>
                  <a:pt x="3325514" y="2180663"/>
                  <a:pt x="3321248" y="2181853"/>
                </a:cubicBezTo>
                <a:cubicBezTo>
                  <a:pt x="3316982" y="2183044"/>
                  <a:pt x="3312045" y="2184110"/>
                  <a:pt x="3306440" y="2185053"/>
                </a:cubicBezTo>
                <a:cubicBezTo>
                  <a:pt x="3300834" y="2185996"/>
                  <a:pt x="3294856" y="2186467"/>
                  <a:pt x="3288506" y="2186467"/>
                </a:cubicBezTo>
                <a:cubicBezTo>
                  <a:pt x="3277493" y="2186467"/>
                  <a:pt x="3267843" y="2184929"/>
                  <a:pt x="3259559" y="2181853"/>
                </a:cubicBezTo>
                <a:cubicBezTo>
                  <a:pt x="3251274" y="2178777"/>
                  <a:pt x="3244304" y="2174213"/>
                  <a:pt x="3238648" y="2168161"/>
                </a:cubicBezTo>
                <a:cubicBezTo>
                  <a:pt x="3232993" y="2162109"/>
                  <a:pt x="3228727" y="2154518"/>
                  <a:pt x="3225849" y="2145390"/>
                </a:cubicBezTo>
                <a:cubicBezTo>
                  <a:pt x="3222972" y="2136262"/>
                  <a:pt x="3221533" y="2125646"/>
                  <a:pt x="3221533" y="2113541"/>
                </a:cubicBezTo>
                <a:cubicBezTo>
                  <a:pt x="3221533" y="2102032"/>
                  <a:pt x="3223021" y="2091688"/>
                  <a:pt x="3225998" y="2082511"/>
                </a:cubicBezTo>
                <a:cubicBezTo>
                  <a:pt x="3228975" y="2073333"/>
                  <a:pt x="3233266" y="2065544"/>
                  <a:pt x="3238872" y="2059144"/>
                </a:cubicBezTo>
                <a:cubicBezTo>
                  <a:pt x="3244477" y="2052745"/>
                  <a:pt x="3251249" y="2047834"/>
                  <a:pt x="3259187" y="2044411"/>
                </a:cubicBezTo>
                <a:cubicBezTo>
                  <a:pt x="3267124" y="2040987"/>
                  <a:pt x="3276004" y="2039276"/>
                  <a:pt x="3285827" y="2039276"/>
                </a:cubicBezTo>
                <a:close/>
                <a:moveTo>
                  <a:pt x="2719387" y="2039276"/>
                </a:moveTo>
                <a:cubicBezTo>
                  <a:pt x="2722959" y="2039276"/>
                  <a:pt x="2726531" y="2039574"/>
                  <a:pt x="2730103" y="2040169"/>
                </a:cubicBezTo>
                <a:cubicBezTo>
                  <a:pt x="2733675" y="2040764"/>
                  <a:pt x="2736899" y="2041508"/>
                  <a:pt x="2739777" y="2042401"/>
                </a:cubicBezTo>
                <a:cubicBezTo>
                  <a:pt x="2742654" y="2043294"/>
                  <a:pt x="2745110" y="2044262"/>
                  <a:pt x="2747144" y="2045303"/>
                </a:cubicBezTo>
                <a:cubicBezTo>
                  <a:pt x="2749177" y="2046345"/>
                  <a:pt x="2750715" y="2047263"/>
                  <a:pt x="2751757" y="2048057"/>
                </a:cubicBezTo>
                <a:cubicBezTo>
                  <a:pt x="2752799" y="2048850"/>
                  <a:pt x="2753493" y="2049545"/>
                  <a:pt x="2753841" y="2050140"/>
                </a:cubicBezTo>
                <a:cubicBezTo>
                  <a:pt x="2754188" y="2050736"/>
                  <a:pt x="2754436" y="2051405"/>
                  <a:pt x="2754585" y="2052150"/>
                </a:cubicBezTo>
                <a:cubicBezTo>
                  <a:pt x="2754734" y="2052894"/>
                  <a:pt x="2754883" y="2053811"/>
                  <a:pt x="2755031" y="2054903"/>
                </a:cubicBezTo>
                <a:cubicBezTo>
                  <a:pt x="2755180" y="2055994"/>
                  <a:pt x="2755255" y="2057334"/>
                  <a:pt x="2755255" y="2058921"/>
                </a:cubicBezTo>
                <a:cubicBezTo>
                  <a:pt x="2755255" y="2060608"/>
                  <a:pt x="2755180" y="2062071"/>
                  <a:pt x="2755031" y="2063312"/>
                </a:cubicBezTo>
                <a:cubicBezTo>
                  <a:pt x="2754883" y="2064552"/>
                  <a:pt x="2754635" y="2065569"/>
                  <a:pt x="2754287" y="2066363"/>
                </a:cubicBezTo>
                <a:cubicBezTo>
                  <a:pt x="2753940" y="2067156"/>
                  <a:pt x="2753518" y="2067727"/>
                  <a:pt x="2753022" y="2068074"/>
                </a:cubicBezTo>
                <a:cubicBezTo>
                  <a:pt x="2752526" y="2068421"/>
                  <a:pt x="2751980" y="2068595"/>
                  <a:pt x="2751385" y="2068595"/>
                </a:cubicBezTo>
                <a:cubicBezTo>
                  <a:pt x="2750492" y="2068595"/>
                  <a:pt x="2749202" y="2068049"/>
                  <a:pt x="2747516" y="2066958"/>
                </a:cubicBezTo>
                <a:cubicBezTo>
                  <a:pt x="2745829" y="2065867"/>
                  <a:pt x="2743646" y="2064701"/>
                  <a:pt x="2740967" y="2063461"/>
                </a:cubicBezTo>
                <a:cubicBezTo>
                  <a:pt x="2738288" y="2062220"/>
                  <a:pt x="2735138" y="2061054"/>
                  <a:pt x="2731517" y="2059963"/>
                </a:cubicBezTo>
                <a:cubicBezTo>
                  <a:pt x="2727895" y="2058872"/>
                  <a:pt x="2723753" y="2058326"/>
                  <a:pt x="2719089" y="2058326"/>
                </a:cubicBezTo>
                <a:cubicBezTo>
                  <a:pt x="2714922" y="2058326"/>
                  <a:pt x="2711251" y="2058797"/>
                  <a:pt x="2708076" y="2059740"/>
                </a:cubicBezTo>
                <a:cubicBezTo>
                  <a:pt x="2704901" y="2060682"/>
                  <a:pt x="2702297" y="2062022"/>
                  <a:pt x="2700263" y="2063758"/>
                </a:cubicBezTo>
                <a:cubicBezTo>
                  <a:pt x="2698229" y="2065494"/>
                  <a:pt x="2696691" y="2067553"/>
                  <a:pt x="2695649" y="2069935"/>
                </a:cubicBezTo>
                <a:cubicBezTo>
                  <a:pt x="2694607" y="2072316"/>
                  <a:pt x="2694086" y="2074895"/>
                  <a:pt x="2694086" y="2077674"/>
                </a:cubicBezTo>
                <a:cubicBezTo>
                  <a:pt x="2694086" y="2081543"/>
                  <a:pt x="2695078" y="2084792"/>
                  <a:pt x="2697063" y="2087422"/>
                </a:cubicBezTo>
                <a:cubicBezTo>
                  <a:pt x="2699047" y="2090051"/>
                  <a:pt x="2701627" y="2092358"/>
                  <a:pt x="2704802" y="2094342"/>
                </a:cubicBezTo>
                <a:cubicBezTo>
                  <a:pt x="2707977" y="2096327"/>
                  <a:pt x="2711598" y="2098113"/>
                  <a:pt x="2715666" y="2099700"/>
                </a:cubicBezTo>
                <a:cubicBezTo>
                  <a:pt x="2719734" y="2101288"/>
                  <a:pt x="2723877" y="2102925"/>
                  <a:pt x="2728094" y="2104611"/>
                </a:cubicBezTo>
                <a:cubicBezTo>
                  <a:pt x="2732310" y="2106298"/>
                  <a:pt x="2736478" y="2108183"/>
                  <a:pt x="2740595" y="2110267"/>
                </a:cubicBezTo>
                <a:cubicBezTo>
                  <a:pt x="2744713" y="2112351"/>
                  <a:pt x="2748359" y="2114881"/>
                  <a:pt x="2751534" y="2117857"/>
                </a:cubicBezTo>
                <a:cubicBezTo>
                  <a:pt x="2754709" y="2120834"/>
                  <a:pt x="2757264" y="2124406"/>
                  <a:pt x="2759199" y="2128573"/>
                </a:cubicBezTo>
                <a:cubicBezTo>
                  <a:pt x="2761133" y="2132740"/>
                  <a:pt x="2762101" y="2137701"/>
                  <a:pt x="2762101" y="2143456"/>
                </a:cubicBezTo>
                <a:cubicBezTo>
                  <a:pt x="2762101" y="2150302"/>
                  <a:pt x="2760836" y="2156404"/>
                  <a:pt x="2758306" y="2161761"/>
                </a:cubicBezTo>
                <a:cubicBezTo>
                  <a:pt x="2755776" y="2167119"/>
                  <a:pt x="2752179" y="2171634"/>
                  <a:pt x="2747516" y="2175305"/>
                </a:cubicBezTo>
                <a:cubicBezTo>
                  <a:pt x="2742852" y="2178976"/>
                  <a:pt x="2737296" y="2181754"/>
                  <a:pt x="2730847" y="2183639"/>
                </a:cubicBezTo>
                <a:cubicBezTo>
                  <a:pt x="2724398" y="2185524"/>
                  <a:pt x="2717304" y="2186467"/>
                  <a:pt x="2709564" y="2186467"/>
                </a:cubicBezTo>
                <a:cubicBezTo>
                  <a:pt x="2704802" y="2186467"/>
                  <a:pt x="2700263" y="2186095"/>
                  <a:pt x="2695947" y="2185351"/>
                </a:cubicBezTo>
                <a:cubicBezTo>
                  <a:pt x="2691631" y="2184607"/>
                  <a:pt x="2687761" y="2183664"/>
                  <a:pt x="2684338" y="2182523"/>
                </a:cubicBezTo>
                <a:cubicBezTo>
                  <a:pt x="2680915" y="2181382"/>
                  <a:pt x="2678013" y="2180191"/>
                  <a:pt x="2675632" y="2178951"/>
                </a:cubicBezTo>
                <a:cubicBezTo>
                  <a:pt x="2673250" y="2177711"/>
                  <a:pt x="2671514" y="2176595"/>
                  <a:pt x="2670423" y="2175602"/>
                </a:cubicBezTo>
                <a:cubicBezTo>
                  <a:pt x="2669331" y="2174610"/>
                  <a:pt x="2668538" y="2173221"/>
                  <a:pt x="2668041" y="2171435"/>
                </a:cubicBezTo>
                <a:cubicBezTo>
                  <a:pt x="2667545" y="2169649"/>
                  <a:pt x="2667297" y="2167218"/>
                  <a:pt x="2667297" y="2164143"/>
                </a:cubicBezTo>
                <a:cubicBezTo>
                  <a:pt x="2667297" y="2162258"/>
                  <a:pt x="2667396" y="2160670"/>
                  <a:pt x="2667595" y="2159380"/>
                </a:cubicBezTo>
                <a:cubicBezTo>
                  <a:pt x="2667793" y="2158090"/>
                  <a:pt x="2668041" y="2157049"/>
                  <a:pt x="2668339" y="2156255"/>
                </a:cubicBezTo>
                <a:cubicBezTo>
                  <a:pt x="2668637" y="2155461"/>
                  <a:pt x="2669058" y="2154891"/>
                  <a:pt x="2669604" y="2154543"/>
                </a:cubicBezTo>
                <a:cubicBezTo>
                  <a:pt x="2670150" y="2154196"/>
                  <a:pt x="2670770" y="2154022"/>
                  <a:pt x="2671464" y="2154022"/>
                </a:cubicBezTo>
                <a:cubicBezTo>
                  <a:pt x="2672556" y="2154022"/>
                  <a:pt x="2674168" y="2154692"/>
                  <a:pt x="2676301" y="2156032"/>
                </a:cubicBezTo>
                <a:cubicBezTo>
                  <a:pt x="2678435" y="2157371"/>
                  <a:pt x="2681064" y="2158834"/>
                  <a:pt x="2684189" y="2160422"/>
                </a:cubicBezTo>
                <a:cubicBezTo>
                  <a:pt x="2687315" y="2162009"/>
                  <a:pt x="2691011" y="2163473"/>
                  <a:pt x="2695277" y="2164812"/>
                </a:cubicBezTo>
                <a:cubicBezTo>
                  <a:pt x="2699543" y="2166152"/>
                  <a:pt x="2704455" y="2166822"/>
                  <a:pt x="2710011" y="2166822"/>
                </a:cubicBezTo>
                <a:cubicBezTo>
                  <a:pt x="2714178" y="2166822"/>
                  <a:pt x="2717949" y="2166375"/>
                  <a:pt x="2721322" y="2165482"/>
                </a:cubicBezTo>
                <a:cubicBezTo>
                  <a:pt x="2724695" y="2164589"/>
                  <a:pt x="2727622" y="2163274"/>
                  <a:pt x="2730103" y="2161538"/>
                </a:cubicBezTo>
                <a:cubicBezTo>
                  <a:pt x="2732583" y="2159802"/>
                  <a:pt x="2734493" y="2157594"/>
                  <a:pt x="2735833" y="2154915"/>
                </a:cubicBezTo>
                <a:cubicBezTo>
                  <a:pt x="2737172" y="2152236"/>
                  <a:pt x="2737842" y="2149061"/>
                  <a:pt x="2737842" y="2145390"/>
                </a:cubicBezTo>
                <a:cubicBezTo>
                  <a:pt x="2737842" y="2141620"/>
                  <a:pt x="2736874" y="2138445"/>
                  <a:pt x="2734940" y="2135865"/>
                </a:cubicBezTo>
                <a:cubicBezTo>
                  <a:pt x="2733005" y="2133286"/>
                  <a:pt x="2730450" y="2131004"/>
                  <a:pt x="2727275" y="2129019"/>
                </a:cubicBezTo>
                <a:cubicBezTo>
                  <a:pt x="2724100" y="2127035"/>
                  <a:pt x="2720528" y="2125274"/>
                  <a:pt x="2716559" y="2123736"/>
                </a:cubicBezTo>
                <a:cubicBezTo>
                  <a:pt x="2712591" y="2122198"/>
                  <a:pt x="2708498" y="2120586"/>
                  <a:pt x="2704281" y="2118899"/>
                </a:cubicBezTo>
                <a:cubicBezTo>
                  <a:pt x="2700064" y="2117212"/>
                  <a:pt x="2695947" y="2115302"/>
                  <a:pt x="2691928" y="2113169"/>
                </a:cubicBezTo>
                <a:cubicBezTo>
                  <a:pt x="2687910" y="2111036"/>
                  <a:pt x="2684313" y="2108431"/>
                  <a:pt x="2681138" y="2105356"/>
                </a:cubicBezTo>
                <a:cubicBezTo>
                  <a:pt x="2677963" y="2102280"/>
                  <a:pt x="2675408" y="2098609"/>
                  <a:pt x="2673474" y="2094342"/>
                </a:cubicBezTo>
                <a:cubicBezTo>
                  <a:pt x="2671539" y="2090076"/>
                  <a:pt x="2670571" y="2084966"/>
                  <a:pt x="2670571" y="2079013"/>
                </a:cubicBezTo>
                <a:cubicBezTo>
                  <a:pt x="2670571" y="2073754"/>
                  <a:pt x="2671589" y="2068719"/>
                  <a:pt x="2673622" y="2063907"/>
                </a:cubicBezTo>
                <a:cubicBezTo>
                  <a:pt x="2675656" y="2059095"/>
                  <a:pt x="2678707" y="2054878"/>
                  <a:pt x="2682775" y="2051257"/>
                </a:cubicBezTo>
                <a:cubicBezTo>
                  <a:pt x="2686843" y="2047635"/>
                  <a:pt x="2691928" y="2044733"/>
                  <a:pt x="2698030" y="2042550"/>
                </a:cubicBezTo>
                <a:cubicBezTo>
                  <a:pt x="2704132" y="2040367"/>
                  <a:pt x="2711251" y="2039276"/>
                  <a:pt x="2719387" y="2039276"/>
                </a:cubicBezTo>
                <a:close/>
                <a:moveTo>
                  <a:pt x="2528887" y="2039276"/>
                </a:moveTo>
                <a:cubicBezTo>
                  <a:pt x="2532459" y="2039276"/>
                  <a:pt x="2536031" y="2039574"/>
                  <a:pt x="2539603" y="2040169"/>
                </a:cubicBezTo>
                <a:cubicBezTo>
                  <a:pt x="2543175" y="2040764"/>
                  <a:pt x="2546399" y="2041508"/>
                  <a:pt x="2549277" y="2042401"/>
                </a:cubicBezTo>
                <a:cubicBezTo>
                  <a:pt x="2552154" y="2043294"/>
                  <a:pt x="2554610" y="2044262"/>
                  <a:pt x="2556644" y="2045303"/>
                </a:cubicBezTo>
                <a:cubicBezTo>
                  <a:pt x="2558677" y="2046345"/>
                  <a:pt x="2560215" y="2047263"/>
                  <a:pt x="2561257" y="2048057"/>
                </a:cubicBezTo>
                <a:cubicBezTo>
                  <a:pt x="2562299" y="2048850"/>
                  <a:pt x="2562993" y="2049545"/>
                  <a:pt x="2563341" y="2050140"/>
                </a:cubicBezTo>
                <a:cubicBezTo>
                  <a:pt x="2563688" y="2050736"/>
                  <a:pt x="2563936" y="2051405"/>
                  <a:pt x="2564085" y="2052150"/>
                </a:cubicBezTo>
                <a:cubicBezTo>
                  <a:pt x="2564234" y="2052894"/>
                  <a:pt x="2564383" y="2053811"/>
                  <a:pt x="2564531" y="2054903"/>
                </a:cubicBezTo>
                <a:cubicBezTo>
                  <a:pt x="2564680" y="2055994"/>
                  <a:pt x="2564755" y="2057334"/>
                  <a:pt x="2564755" y="2058921"/>
                </a:cubicBezTo>
                <a:cubicBezTo>
                  <a:pt x="2564755" y="2060608"/>
                  <a:pt x="2564680" y="2062071"/>
                  <a:pt x="2564531" y="2063312"/>
                </a:cubicBezTo>
                <a:cubicBezTo>
                  <a:pt x="2564383" y="2064552"/>
                  <a:pt x="2564135" y="2065569"/>
                  <a:pt x="2563787" y="2066363"/>
                </a:cubicBezTo>
                <a:cubicBezTo>
                  <a:pt x="2563440" y="2067156"/>
                  <a:pt x="2563018" y="2067727"/>
                  <a:pt x="2562522" y="2068074"/>
                </a:cubicBezTo>
                <a:cubicBezTo>
                  <a:pt x="2562026" y="2068421"/>
                  <a:pt x="2561480" y="2068595"/>
                  <a:pt x="2560885" y="2068595"/>
                </a:cubicBezTo>
                <a:cubicBezTo>
                  <a:pt x="2559992" y="2068595"/>
                  <a:pt x="2558702" y="2068049"/>
                  <a:pt x="2557016" y="2066958"/>
                </a:cubicBezTo>
                <a:cubicBezTo>
                  <a:pt x="2555329" y="2065867"/>
                  <a:pt x="2553146" y="2064701"/>
                  <a:pt x="2550467" y="2063461"/>
                </a:cubicBezTo>
                <a:cubicBezTo>
                  <a:pt x="2547788" y="2062220"/>
                  <a:pt x="2544638" y="2061054"/>
                  <a:pt x="2541017" y="2059963"/>
                </a:cubicBezTo>
                <a:cubicBezTo>
                  <a:pt x="2537395" y="2058872"/>
                  <a:pt x="2533253" y="2058326"/>
                  <a:pt x="2528589" y="2058326"/>
                </a:cubicBezTo>
                <a:cubicBezTo>
                  <a:pt x="2524422" y="2058326"/>
                  <a:pt x="2520751" y="2058797"/>
                  <a:pt x="2517576" y="2059740"/>
                </a:cubicBezTo>
                <a:cubicBezTo>
                  <a:pt x="2514401" y="2060682"/>
                  <a:pt x="2511797" y="2062022"/>
                  <a:pt x="2509763" y="2063758"/>
                </a:cubicBezTo>
                <a:cubicBezTo>
                  <a:pt x="2507729" y="2065494"/>
                  <a:pt x="2506191" y="2067553"/>
                  <a:pt x="2505149" y="2069935"/>
                </a:cubicBezTo>
                <a:cubicBezTo>
                  <a:pt x="2504107" y="2072316"/>
                  <a:pt x="2503586" y="2074895"/>
                  <a:pt x="2503586" y="2077674"/>
                </a:cubicBezTo>
                <a:cubicBezTo>
                  <a:pt x="2503586" y="2081543"/>
                  <a:pt x="2504578" y="2084792"/>
                  <a:pt x="2506563" y="2087422"/>
                </a:cubicBezTo>
                <a:cubicBezTo>
                  <a:pt x="2508547" y="2090051"/>
                  <a:pt x="2511127" y="2092358"/>
                  <a:pt x="2514302" y="2094342"/>
                </a:cubicBezTo>
                <a:cubicBezTo>
                  <a:pt x="2517477" y="2096327"/>
                  <a:pt x="2521098" y="2098113"/>
                  <a:pt x="2525166" y="2099700"/>
                </a:cubicBezTo>
                <a:cubicBezTo>
                  <a:pt x="2529234" y="2101288"/>
                  <a:pt x="2533377" y="2102925"/>
                  <a:pt x="2537594" y="2104611"/>
                </a:cubicBezTo>
                <a:cubicBezTo>
                  <a:pt x="2541810" y="2106298"/>
                  <a:pt x="2545978" y="2108183"/>
                  <a:pt x="2550095" y="2110267"/>
                </a:cubicBezTo>
                <a:cubicBezTo>
                  <a:pt x="2554213" y="2112351"/>
                  <a:pt x="2557859" y="2114881"/>
                  <a:pt x="2561034" y="2117857"/>
                </a:cubicBezTo>
                <a:cubicBezTo>
                  <a:pt x="2564209" y="2120834"/>
                  <a:pt x="2566764" y="2124406"/>
                  <a:pt x="2568699" y="2128573"/>
                </a:cubicBezTo>
                <a:cubicBezTo>
                  <a:pt x="2570633" y="2132740"/>
                  <a:pt x="2571601" y="2137701"/>
                  <a:pt x="2571601" y="2143456"/>
                </a:cubicBezTo>
                <a:cubicBezTo>
                  <a:pt x="2571601" y="2150302"/>
                  <a:pt x="2570336" y="2156404"/>
                  <a:pt x="2567806" y="2161761"/>
                </a:cubicBezTo>
                <a:cubicBezTo>
                  <a:pt x="2565276" y="2167119"/>
                  <a:pt x="2561679" y="2171634"/>
                  <a:pt x="2557016" y="2175305"/>
                </a:cubicBezTo>
                <a:cubicBezTo>
                  <a:pt x="2552352" y="2178976"/>
                  <a:pt x="2546796" y="2181754"/>
                  <a:pt x="2540347" y="2183639"/>
                </a:cubicBezTo>
                <a:cubicBezTo>
                  <a:pt x="2533898" y="2185524"/>
                  <a:pt x="2526804" y="2186467"/>
                  <a:pt x="2519064" y="2186467"/>
                </a:cubicBezTo>
                <a:cubicBezTo>
                  <a:pt x="2514302" y="2186467"/>
                  <a:pt x="2509763" y="2186095"/>
                  <a:pt x="2505447" y="2185351"/>
                </a:cubicBezTo>
                <a:cubicBezTo>
                  <a:pt x="2501131" y="2184607"/>
                  <a:pt x="2497261" y="2183664"/>
                  <a:pt x="2493838" y="2182523"/>
                </a:cubicBezTo>
                <a:cubicBezTo>
                  <a:pt x="2490415" y="2181382"/>
                  <a:pt x="2487513" y="2180191"/>
                  <a:pt x="2485132" y="2178951"/>
                </a:cubicBezTo>
                <a:cubicBezTo>
                  <a:pt x="2482750" y="2177711"/>
                  <a:pt x="2481014" y="2176595"/>
                  <a:pt x="2479923" y="2175602"/>
                </a:cubicBezTo>
                <a:cubicBezTo>
                  <a:pt x="2478831" y="2174610"/>
                  <a:pt x="2478038" y="2173221"/>
                  <a:pt x="2477541" y="2171435"/>
                </a:cubicBezTo>
                <a:cubicBezTo>
                  <a:pt x="2477045" y="2169649"/>
                  <a:pt x="2476797" y="2167218"/>
                  <a:pt x="2476797" y="2164143"/>
                </a:cubicBezTo>
                <a:cubicBezTo>
                  <a:pt x="2476797" y="2162258"/>
                  <a:pt x="2476896" y="2160670"/>
                  <a:pt x="2477095" y="2159380"/>
                </a:cubicBezTo>
                <a:cubicBezTo>
                  <a:pt x="2477293" y="2158090"/>
                  <a:pt x="2477541" y="2157049"/>
                  <a:pt x="2477839" y="2156255"/>
                </a:cubicBezTo>
                <a:cubicBezTo>
                  <a:pt x="2478137" y="2155461"/>
                  <a:pt x="2478558" y="2154891"/>
                  <a:pt x="2479104" y="2154543"/>
                </a:cubicBezTo>
                <a:cubicBezTo>
                  <a:pt x="2479650" y="2154196"/>
                  <a:pt x="2480270" y="2154022"/>
                  <a:pt x="2480964" y="2154022"/>
                </a:cubicBezTo>
                <a:cubicBezTo>
                  <a:pt x="2482056" y="2154022"/>
                  <a:pt x="2483668" y="2154692"/>
                  <a:pt x="2485801" y="2156032"/>
                </a:cubicBezTo>
                <a:cubicBezTo>
                  <a:pt x="2487935" y="2157371"/>
                  <a:pt x="2490564" y="2158834"/>
                  <a:pt x="2493689" y="2160422"/>
                </a:cubicBezTo>
                <a:cubicBezTo>
                  <a:pt x="2496815" y="2162009"/>
                  <a:pt x="2500511" y="2163473"/>
                  <a:pt x="2504777" y="2164812"/>
                </a:cubicBezTo>
                <a:cubicBezTo>
                  <a:pt x="2509043" y="2166152"/>
                  <a:pt x="2513955" y="2166822"/>
                  <a:pt x="2519511" y="2166822"/>
                </a:cubicBezTo>
                <a:cubicBezTo>
                  <a:pt x="2523678" y="2166822"/>
                  <a:pt x="2527449" y="2166375"/>
                  <a:pt x="2530822" y="2165482"/>
                </a:cubicBezTo>
                <a:cubicBezTo>
                  <a:pt x="2534195" y="2164589"/>
                  <a:pt x="2537122" y="2163274"/>
                  <a:pt x="2539603" y="2161538"/>
                </a:cubicBezTo>
                <a:cubicBezTo>
                  <a:pt x="2542083" y="2159802"/>
                  <a:pt x="2543993" y="2157594"/>
                  <a:pt x="2545333" y="2154915"/>
                </a:cubicBezTo>
                <a:cubicBezTo>
                  <a:pt x="2546672" y="2152236"/>
                  <a:pt x="2547342" y="2149061"/>
                  <a:pt x="2547342" y="2145390"/>
                </a:cubicBezTo>
                <a:cubicBezTo>
                  <a:pt x="2547342" y="2141620"/>
                  <a:pt x="2546374" y="2138445"/>
                  <a:pt x="2544440" y="2135865"/>
                </a:cubicBezTo>
                <a:cubicBezTo>
                  <a:pt x="2542505" y="2133286"/>
                  <a:pt x="2539950" y="2131004"/>
                  <a:pt x="2536775" y="2129019"/>
                </a:cubicBezTo>
                <a:cubicBezTo>
                  <a:pt x="2533600" y="2127035"/>
                  <a:pt x="2530028" y="2125274"/>
                  <a:pt x="2526059" y="2123736"/>
                </a:cubicBezTo>
                <a:cubicBezTo>
                  <a:pt x="2522091" y="2122198"/>
                  <a:pt x="2517998" y="2120586"/>
                  <a:pt x="2513781" y="2118899"/>
                </a:cubicBezTo>
                <a:cubicBezTo>
                  <a:pt x="2509564" y="2117212"/>
                  <a:pt x="2505447" y="2115302"/>
                  <a:pt x="2501428" y="2113169"/>
                </a:cubicBezTo>
                <a:cubicBezTo>
                  <a:pt x="2497410" y="2111036"/>
                  <a:pt x="2493813" y="2108431"/>
                  <a:pt x="2490638" y="2105356"/>
                </a:cubicBezTo>
                <a:cubicBezTo>
                  <a:pt x="2487463" y="2102280"/>
                  <a:pt x="2484908" y="2098609"/>
                  <a:pt x="2482974" y="2094342"/>
                </a:cubicBezTo>
                <a:cubicBezTo>
                  <a:pt x="2481039" y="2090076"/>
                  <a:pt x="2480071" y="2084966"/>
                  <a:pt x="2480071" y="2079013"/>
                </a:cubicBezTo>
                <a:cubicBezTo>
                  <a:pt x="2480071" y="2073754"/>
                  <a:pt x="2481089" y="2068719"/>
                  <a:pt x="2483122" y="2063907"/>
                </a:cubicBezTo>
                <a:cubicBezTo>
                  <a:pt x="2485156" y="2059095"/>
                  <a:pt x="2488207" y="2054878"/>
                  <a:pt x="2492275" y="2051257"/>
                </a:cubicBezTo>
                <a:cubicBezTo>
                  <a:pt x="2496343" y="2047635"/>
                  <a:pt x="2501428" y="2044733"/>
                  <a:pt x="2507530" y="2042550"/>
                </a:cubicBezTo>
                <a:cubicBezTo>
                  <a:pt x="2513632" y="2040367"/>
                  <a:pt x="2520751" y="2039276"/>
                  <a:pt x="2528887" y="2039276"/>
                </a:cubicBezTo>
                <a:close/>
                <a:moveTo>
                  <a:pt x="2405062" y="2039276"/>
                </a:moveTo>
                <a:cubicBezTo>
                  <a:pt x="2408634" y="2039276"/>
                  <a:pt x="2412206" y="2039574"/>
                  <a:pt x="2415778" y="2040169"/>
                </a:cubicBezTo>
                <a:cubicBezTo>
                  <a:pt x="2419350" y="2040764"/>
                  <a:pt x="2422574" y="2041508"/>
                  <a:pt x="2425452" y="2042401"/>
                </a:cubicBezTo>
                <a:cubicBezTo>
                  <a:pt x="2428329" y="2043294"/>
                  <a:pt x="2430784" y="2044262"/>
                  <a:pt x="2432819" y="2045303"/>
                </a:cubicBezTo>
                <a:cubicBezTo>
                  <a:pt x="2434852" y="2046345"/>
                  <a:pt x="2436390" y="2047263"/>
                  <a:pt x="2437432" y="2048057"/>
                </a:cubicBezTo>
                <a:cubicBezTo>
                  <a:pt x="2438474" y="2048850"/>
                  <a:pt x="2439168" y="2049545"/>
                  <a:pt x="2439516" y="2050140"/>
                </a:cubicBezTo>
                <a:cubicBezTo>
                  <a:pt x="2439863" y="2050736"/>
                  <a:pt x="2440111" y="2051405"/>
                  <a:pt x="2440260" y="2052150"/>
                </a:cubicBezTo>
                <a:cubicBezTo>
                  <a:pt x="2440409" y="2052894"/>
                  <a:pt x="2440558" y="2053811"/>
                  <a:pt x="2440706" y="2054903"/>
                </a:cubicBezTo>
                <a:cubicBezTo>
                  <a:pt x="2440855" y="2055994"/>
                  <a:pt x="2440930" y="2057334"/>
                  <a:pt x="2440930" y="2058921"/>
                </a:cubicBezTo>
                <a:cubicBezTo>
                  <a:pt x="2440930" y="2060608"/>
                  <a:pt x="2440855" y="2062071"/>
                  <a:pt x="2440706" y="2063312"/>
                </a:cubicBezTo>
                <a:cubicBezTo>
                  <a:pt x="2440558" y="2064552"/>
                  <a:pt x="2440310" y="2065569"/>
                  <a:pt x="2439962" y="2066363"/>
                </a:cubicBezTo>
                <a:cubicBezTo>
                  <a:pt x="2439615" y="2067156"/>
                  <a:pt x="2439193" y="2067727"/>
                  <a:pt x="2438697" y="2068074"/>
                </a:cubicBezTo>
                <a:cubicBezTo>
                  <a:pt x="2438201" y="2068421"/>
                  <a:pt x="2437655" y="2068595"/>
                  <a:pt x="2437060" y="2068595"/>
                </a:cubicBezTo>
                <a:cubicBezTo>
                  <a:pt x="2436167" y="2068595"/>
                  <a:pt x="2434877" y="2068049"/>
                  <a:pt x="2433191" y="2066958"/>
                </a:cubicBezTo>
                <a:cubicBezTo>
                  <a:pt x="2431504" y="2065867"/>
                  <a:pt x="2429321" y="2064701"/>
                  <a:pt x="2426642" y="2063461"/>
                </a:cubicBezTo>
                <a:cubicBezTo>
                  <a:pt x="2423963" y="2062220"/>
                  <a:pt x="2420813" y="2061054"/>
                  <a:pt x="2417192" y="2059963"/>
                </a:cubicBezTo>
                <a:cubicBezTo>
                  <a:pt x="2413570" y="2058872"/>
                  <a:pt x="2409428" y="2058326"/>
                  <a:pt x="2404764" y="2058326"/>
                </a:cubicBezTo>
                <a:cubicBezTo>
                  <a:pt x="2400597" y="2058326"/>
                  <a:pt x="2396926" y="2058797"/>
                  <a:pt x="2393751" y="2059740"/>
                </a:cubicBezTo>
                <a:cubicBezTo>
                  <a:pt x="2390576" y="2060682"/>
                  <a:pt x="2387972" y="2062022"/>
                  <a:pt x="2385938" y="2063758"/>
                </a:cubicBezTo>
                <a:cubicBezTo>
                  <a:pt x="2383904" y="2065494"/>
                  <a:pt x="2382366" y="2067553"/>
                  <a:pt x="2381324" y="2069935"/>
                </a:cubicBezTo>
                <a:cubicBezTo>
                  <a:pt x="2380282" y="2072316"/>
                  <a:pt x="2379761" y="2074895"/>
                  <a:pt x="2379761" y="2077674"/>
                </a:cubicBezTo>
                <a:cubicBezTo>
                  <a:pt x="2379761" y="2081543"/>
                  <a:pt x="2380753" y="2084792"/>
                  <a:pt x="2382738" y="2087422"/>
                </a:cubicBezTo>
                <a:cubicBezTo>
                  <a:pt x="2384722" y="2090051"/>
                  <a:pt x="2387302" y="2092358"/>
                  <a:pt x="2390477" y="2094342"/>
                </a:cubicBezTo>
                <a:cubicBezTo>
                  <a:pt x="2393652" y="2096327"/>
                  <a:pt x="2397273" y="2098113"/>
                  <a:pt x="2401341" y="2099700"/>
                </a:cubicBezTo>
                <a:cubicBezTo>
                  <a:pt x="2405409" y="2101288"/>
                  <a:pt x="2409552" y="2102925"/>
                  <a:pt x="2413769" y="2104611"/>
                </a:cubicBezTo>
                <a:cubicBezTo>
                  <a:pt x="2417985" y="2106298"/>
                  <a:pt x="2422152" y="2108183"/>
                  <a:pt x="2426270" y="2110267"/>
                </a:cubicBezTo>
                <a:cubicBezTo>
                  <a:pt x="2430388" y="2112351"/>
                  <a:pt x="2434034" y="2114881"/>
                  <a:pt x="2437209" y="2117857"/>
                </a:cubicBezTo>
                <a:cubicBezTo>
                  <a:pt x="2440384" y="2120834"/>
                  <a:pt x="2442939" y="2124406"/>
                  <a:pt x="2444874" y="2128573"/>
                </a:cubicBezTo>
                <a:cubicBezTo>
                  <a:pt x="2446808" y="2132740"/>
                  <a:pt x="2447776" y="2137701"/>
                  <a:pt x="2447776" y="2143456"/>
                </a:cubicBezTo>
                <a:cubicBezTo>
                  <a:pt x="2447776" y="2150302"/>
                  <a:pt x="2446511" y="2156404"/>
                  <a:pt x="2443981" y="2161761"/>
                </a:cubicBezTo>
                <a:cubicBezTo>
                  <a:pt x="2441451" y="2167119"/>
                  <a:pt x="2437854" y="2171634"/>
                  <a:pt x="2433191" y="2175305"/>
                </a:cubicBezTo>
                <a:cubicBezTo>
                  <a:pt x="2428527" y="2178976"/>
                  <a:pt x="2422971" y="2181754"/>
                  <a:pt x="2416522" y="2183639"/>
                </a:cubicBezTo>
                <a:cubicBezTo>
                  <a:pt x="2410073" y="2185524"/>
                  <a:pt x="2402979" y="2186467"/>
                  <a:pt x="2395239" y="2186467"/>
                </a:cubicBezTo>
                <a:cubicBezTo>
                  <a:pt x="2390477" y="2186467"/>
                  <a:pt x="2385938" y="2186095"/>
                  <a:pt x="2381622" y="2185351"/>
                </a:cubicBezTo>
                <a:cubicBezTo>
                  <a:pt x="2377306" y="2184607"/>
                  <a:pt x="2373436" y="2183664"/>
                  <a:pt x="2370013" y="2182523"/>
                </a:cubicBezTo>
                <a:cubicBezTo>
                  <a:pt x="2366590" y="2181382"/>
                  <a:pt x="2363688" y="2180191"/>
                  <a:pt x="2361307" y="2178951"/>
                </a:cubicBezTo>
                <a:cubicBezTo>
                  <a:pt x="2358925" y="2177711"/>
                  <a:pt x="2357189" y="2176595"/>
                  <a:pt x="2356098" y="2175602"/>
                </a:cubicBezTo>
                <a:cubicBezTo>
                  <a:pt x="2355006" y="2174610"/>
                  <a:pt x="2354212" y="2173221"/>
                  <a:pt x="2353716" y="2171435"/>
                </a:cubicBezTo>
                <a:cubicBezTo>
                  <a:pt x="2353220" y="2169649"/>
                  <a:pt x="2352972" y="2167218"/>
                  <a:pt x="2352972" y="2164143"/>
                </a:cubicBezTo>
                <a:cubicBezTo>
                  <a:pt x="2352972" y="2162258"/>
                  <a:pt x="2353071" y="2160670"/>
                  <a:pt x="2353270" y="2159380"/>
                </a:cubicBezTo>
                <a:cubicBezTo>
                  <a:pt x="2353468" y="2158090"/>
                  <a:pt x="2353716" y="2157049"/>
                  <a:pt x="2354014" y="2156255"/>
                </a:cubicBezTo>
                <a:cubicBezTo>
                  <a:pt x="2354312" y="2155461"/>
                  <a:pt x="2354733" y="2154891"/>
                  <a:pt x="2355279" y="2154543"/>
                </a:cubicBezTo>
                <a:cubicBezTo>
                  <a:pt x="2355825" y="2154196"/>
                  <a:pt x="2356445" y="2154022"/>
                  <a:pt x="2357139" y="2154022"/>
                </a:cubicBezTo>
                <a:cubicBezTo>
                  <a:pt x="2358231" y="2154022"/>
                  <a:pt x="2359843" y="2154692"/>
                  <a:pt x="2361976" y="2156032"/>
                </a:cubicBezTo>
                <a:cubicBezTo>
                  <a:pt x="2364109" y="2157371"/>
                  <a:pt x="2366739" y="2158834"/>
                  <a:pt x="2369864" y="2160422"/>
                </a:cubicBezTo>
                <a:cubicBezTo>
                  <a:pt x="2372990" y="2162009"/>
                  <a:pt x="2376685" y="2163473"/>
                  <a:pt x="2380952" y="2164812"/>
                </a:cubicBezTo>
                <a:cubicBezTo>
                  <a:pt x="2385218" y="2166152"/>
                  <a:pt x="2390130" y="2166822"/>
                  <a:pt x="2395686" y="2166822"/>
                </a:cubicBezTo>
                <a:cubicBezTo>
                  <a:pt x="2399853" y="2166822"/>
                  <a:pt x="2403623" y="2166375"/>
                  <a:pt x="2406997" y="2165482"/>
                </a:cubicBezTo>
                <a:cubicBezTo>
                  <a:pt x="2410370" y="2164589"/>
                  <a:pt x="2413297" y="2163274"/>
                  <a:pt x="2415778" y="2161538"/>
                </a:cubicBezTo>
                <a:cubicBezTo>
                  <a:pt x="2418258" y="2159802"/>
                  <a:pt x="2420168" y="2157594"/>
                  <a:pt x="2421508" y="2154915"/>
                </a:cubicBezTo>
                <a:cubicBezTo>
                  <a:pt x="2422847" y="2152236"/>
                  <a:pt x="2423517" y="2149061"/>
                  <a:pt x="2423517" y="2145390"/>
                </a:cubicBezTo>
                <a:cubicBezTo>
                  <a:pt x="2423517" y="2141620"/>
                  <a:pt x="2422549" y="2138445"/>
                  <a:pt x="2420615" y="2135865"/>
                </a:cubicBezTo>
                <a:cubicBezTo>
                  <a:pt x="2418680" y="2133286"/>
                  <a:pt x="2416125" y="2131004"/>
                  <a:pt x="2412950" y="2129019"/>
                </a:cubicBezTo>
                <a:cubicBezTo>
                  <a:pt x="2409775" y="2127035"/>
                  <a:pt x="2406203" y="2125274"/>
                  <a:pt x="2402234" y="2123736"/>
                </a:cubicBezTo>
                <a:cubicBezTo>
                  <a:pt x="2398265" y="2122198"/>
                  <a:pt x="2394173" y="2120586"/>
                  <a:pt x="2389956" y="2118899"/>
                </a:cubicBezTo>
                <a:cubicBezTo>
                  <a:pt x="2385739" y="2117212"/>
                  <a:pt x="2381622" y="2115302"/>
                  <a:pt x="2377603" y="2113169"/>
                </a:cubicBezTo>
                <a:cubicBezTo>
                  <a:pt x="2373585" y="2111036"/>
                  <a:pt x="2369988" y="2108431"/>
                  <a:pt x="2366813" y="2105356"/>
                </a:cubicBezTo>
                <a:cubicBezTo>
                  <a:pt x="2363638" y="2102280"/>
                  <a:pt x="2361083" y="2098609"/>
                  <a:pt x="2359149" y="2094342"/>
                </a:cubicBezTo>
                <a:cubicBezTo>
                  <a:pt x="2357214" y="2090076"/>
                  <a:pt x="2356246" y="2084966"/>
                  <a:pt x="2356246" y="2079013"/>
                </a:cubicBezTo>
                <a:cubicBezTo>
                  <a:pt x="2356246" y="2073754"/>
                  <a:pt x="2357263" y="2068719"/>
                  <a:pt x="2359297" y="2063907"/>
                </a:cubicBezTo>
                <a:cubicBezTo>
                  <a:pt x="2361331" y="2059095"/>
                  <a:pt x="2364382" y="2054878"/>
                  <a:pt x="2368450" y="2051257"/>
                </a:cubicBezTo>
                <a:cubicBezTo>
                  <a:pt x="2372518" y="2047635"/>
                  <a:pt x="2377603" y="2044733"/>
                  <a:pt x="2383705" y="2042550"/>
                </a:cubicBezTo>
                <a:cubicBezTo>
                  <a:pt x="2389807" y="2040367"/>
                  <a:pt x="2396926" y="2039276"/>
                  <a:pt x="2405062" y="2039276"/>
                </a:cubicBezTo>
                <a:close/>
                <a:moveTo>
                  <a:pt x="2268884" y="2039276"/>
                </a:moveTo>
                <a:cubicBezTo>
                  <a:pt x="2278509" y="2039276"/>
                  <a:pt x="2286694" y="2040367"/>
                  <a:pt x="2293441" y="2042550"/>
                </a:cubicBezTo>
                <a:cubicBezTo>
                  <a:pt x="2300188" y="2044733"/>
                  <a:pt x="2305645" y="2047933"/>
                  <a:pt x="2309812" y="2052150"/>
                </a:cubicBezTo>
                <a:cubicBezTo>
                  <a:pt x="2313979" y="2056366"/>
                  <a:pt x="2317005" y="2061600"/>
                  <a:pt x="2318891" y="2067851"/>
                </a:cubicBezTo>
                <a:cubicBezTo>
                  <a:pt x="2320776" y="2074102"/>
                  <a:pt x="2321718" y="2081394"/>
                  <a:pt x="2321718" y="2089729"/>
                </a:cubicBezTo>
                <a:lnTo>
                  <a:pt x="2321718" y="2180067"/>
                </a:lnTo>
                <a:cubicBezTo>
                  <a:pt x="2321718" y="2181258"/>
                  <a:pt x="2321321" y="2182151"/>
                  <a:pt x="2320528" y="2182746"/>
                </a:cubicBezTo>
                <a:cubicBezTo>
                  <a:pt x="2319734" y="2183342"/>
                  <a:pt x="2318643" y="2183788"/>
                  <a:pt x="2317254" y="2184086"/>
                </a:cubicBezTo>
                <a:cubicBezTo>
                  <a:pt x="2315864" y="2184383"/>
                  <a:pt x="2313830" y="2184532"/>
                  <a:pt x="2311152" y="2184532"/>
                </a:cubicBezTo>
                <a:cubicBezTo>
                  <a:pt x="2308572" y="2184532"/>
                  <a:pt x="2306513" y="2184383"/>
                  <a:pt x="2304975" y="2184086"/>
                </a:cubicBezTo>
                <a:cubicBezTo>
                  <a:pt x="2303437" y="2183788"/>
                  <a:pt x="2302321" y="2183342"/>
                  <a:pt x="2301627" y="2182746"/>
                </a:cubicBezTo>
                <a:cubicBezTo>
                  <a:pt x="2300932" y="2182151"/>
                  <a:pt x="2300585" y="2181258"/>
                  <a:pt x="2300585" y="2180067"/>
                </a:cubicBezTo>
                <a:lnTo>
                  <a:pt x="2300585" y="2166673"/>
                </a:lnTo>
                <a:cubicBezTo>
                  <a:pt x="2294731" y="2172924"/>
                  <a:pt x="2288207" y="2177785"/>
                  <a:pt x="2281014" y="2181258"/>
                </a:cubicBezTo>
                <a:cubicBezTo>
                  <a:pt x="2273821" y="2184731"/>
                  <a:pt x="2266205" y="2186467"/>
                  <a:pt x="2258169" y="2186467"/>
                </a:cubicBezTo>
                <a:cubicBezTo>
                  <a:pt x="2251124" y="2186467"/>
                  <a:pt x="2244749" y="2185549"/>
                  <a:pt x="2239044" y="2183714"/>
                </a:cubicBezTo>
                <a:cubicBezTo>
                  <a:pt x="2233339" y="2181878"/>
                  <a:pt x="2228478" y="2179224"/>
                  <a:pt x="2224459" y="2175751"/>
                </a:cubicBezTo>
                <a:cubicBezTo>
                  <a:pt x="2220441" y="2172279"/>
                  <a:pt x="2217315" y="2168012"/>
                  <a:pt x="2215083" y="2162952"/>
                </a:cubicBezTo>
                <a:cubicBezTo>
                  <a:pt x="2212851" y="2157892"/>
                  <a:pt x="2211734" y="2152137"/>
                  <a:pt x="2211734" y="2145688"/>
                </a:cubicBezTo>
                <a:cubicBezTo>
                  <a:pt x="2211734" y="2138147"/>
                  <a:pt x="2213272" y="2131599"/>
                  <a:pt x="2216348" y="2126043"/>
                </a:cubicBezTo>
                <a:cubicBezTo>
                  <a:pt x="2219424" y="2120486"/>
                  <a:pt x="2223839" y="2115873"/>
                  <a:pt x="2229594" y="2112202"/>
                </a:cubicBezTo>
                <a:cubicBezTo>
                  <a:pt x="2235348" y="2108531"/>
                  <a:pt x="2242393" y="2105777"/>
                  <a:pt x="2250727" y="2103942"/>
                </a:cubicBezTo>
                <a:cubicBezTo>
                  <a:pt x="2259062" y="2102106"/>
                  <a:pt x="2268438" y="2101188"/>
                  <a:pt x="2278856" y="2101188"/>
                </a:cubicBezTo>
                <a:lnTo>
                  <a:pt x="2297311" y="2101188"/>
                </a:lnTo>
                <a:lnTo>
                  <a:pt x="2297311" y="2090770"/>
                </a:lnTo>
                <a:cubicBezTo>
                  <a:pt x="2297311" y="2085611"/>
                  <a:pt x="2296765" y="2081047"/>
                  <a:pt x="2295673" y="2077078"/>
                </a:cubicBezTo>
                <a:cubicBezTo>
                  <a:pt x="2294582" y="2073109"/>
                  <a:pt x="2292821" y="2069810"/>
                  <a:pt x="2290390" y="2067181"/>
                </a:cubicBezTo>
                <a:cubicBezTo>
                  <a:pt x="2287959" y="2064552"/>
                  <a:pt x="2284809" y="2062568"/>
                  <a:pt x="2280939" y="2061228"/>
                </a:cubicBezTo>
                <a:cubicBezTo>
                  <a:pt x="2277070" y="2059889"/>
                  <a:pt x="2272307" y="2059219"/>
                  <a:pt x="2266652" y="2059219"/>
                </a:cubicBezTo>
                <a:cubicBezTo>
                  <a:pt x="2260600" y="2059219"/>
                  <a:pt x="2255167" y="2059938"/>
                  <a:pt x="2250355" y="2061377"/>
                </a:cubicBezTo>
                <a:cubicBezTo>
                  <a:pt x="2245543" y="2062816"/>
                  <a:pt x="2241326" y="2064403"/>
                  <a:pt x="2237705" y="2066139"/>
                </a:cubicBezTo>
                <a:cubicBezTo>
                  <a:pt x="2234083" y="2067876"/>
                  <a:pt x="2231057" y="2069463"/>
                  <a:pt x="2228626" y="2070902"/>
                </a:cubicBezTo>
                <a:cubicBezTo>
                  <a:pt x="2226196" y="2072340"/>
                  <a:pt x="2224385" y="2073060"/>
                  <a:pt x="2223194" y="2073060"/>
                </a:cubicBezTo>
                <a:cubicBezTo>
                  <a:pt x="2222400" y="2073060"/>
                  <a:pt x="2221706" y="2072862"/>
                  <a:pt x="2221111" y="2072465"/>
                </a:cubicBezTo>
                <a:cubicBezTo>
                  <a:pt x="2220515" y="2072068"/>
                  <a:pt x="2219994" y="2071472"/>
                  <a:pt x="2219548" y="2070679"/>
                </a:cubicBezTo>
                <a:cubicBezTo>
                  <a:pt x="2219101" y="2069885"/>
                  <a:pt x="2218779" y="2068868"/>
                  <a:pt x="2218580" y="2067628"/>
                </a:cubicBezTo>
                <a:cubicBezTo>
                  <a:pt x="2218382" y="2066387"/>
                  <a:pt x="2218283" y="2065023"/>
                  <a:pt x="2218283" y="2063535"/>
                </a:cubicBezTo>
                <a:cubicBezTo>
                  <a:pt x="2218283" y="2061054"/>
                  <a:pt x="2218456" y="2059095"/>
                  <a:pt x="2218804" y="2057656"/>
                </a:cubicBezTo>
                <a:cubicBezTo>
                  <a:pt x="2219151" y="2056217"/>
                  <a:pt x="2219994" y="2054853"/>
                  <a:pt x="2221334" y="2053563"/>
                </a:cubicBezTo>
                <a:cubicBezTo>
                  <a:pt x="2222673" y="2052274"/>
                  <a:pt x="2224980" y="2050760"/>
                  <a:pt x="2228254" y="2049024"/>
                </a:cubicBezTo>
                <a:cubicBezTo>
                  <a:pt x="2231529" y="2047288"/>
                  <a:pt x="2235299" y="2045700"/>
                  <a:pt x="2239565" y="2044262"/>
                </a:cubicBezTo>
                <a:cubicBezTo>
                  <a:pt x="2243832" y="2042823"/>
                  <a:pt x="2248495" y="2041632"/>
                  <a:pt x="2253555" y="2040690"/>
                </a:cubicBezTo>
                <a:cubicBezTo>
                  <a:pt x="2258615" y="2039747"/>
                  <a:pt x="2263725" y="2039276"/>
                  <a:pt x="2268884" y="2039276"/>
                </a:cubicBezTo>
                <a:close/>
                <a:moveTo>
                  <a:pt x="1733996" y="2039276"/>
                </a:moveTo>
                <a:cubicBezTo>
                  <a:pt x="1739552" y="2039276"/>
                  <a:pt x="1744538" y="2039921"/>
                  <a:pt x="1748953" y="2041211"/>
                </a:cubicBezTo>
                <a:cubicBezTo>
                  <a:pt x="1753369" y="2042501"/>
                  <a:pt x="1757263" y="2044311"/>
                  <a:pt x="1760636" y="2046643"/>
                </a:cubicBezTo>
                <a:cubicBezTo>
                  <a:pt x="1764010" y="2048974"/>
                  <a:pt x="1766887" y="2051753"/>
                  <a:pt x="1769268" y="2054977"/>
                </a:cubicBezTo>
                <a:cubicBezTo>
                  <a:pt x="1771650" y="2058202"/>
                  <a:pt x="1773634" y="2061799"/>
                  <a:pt x="1775222" y="2065767"/>
                </a:cubicBezTo>
                <a:cubicBezTo>
                  <a:pt x="1779686" y="2060906"/>
                  <a:pt x="1783928" y="2056788"/>
                  <a:pt x="1787946" y="2053415"/>
                </a:cubicBezTo>
                <a:cubicBezTo>
                  <a:pt x="1791965" y="2050041"/>
                  <a:pt x="1795834" y="2047313"/>
                  <a:pt x="1799555" y="2045229"/>
                </a:cubicBezTo>
                <a:cubicBezTo>
                  <a:pt x="1803276" y="2043145"/>
                  <a:pt x="1806897" y="2041632"/>
                  <a:pt x="1810419" y="2040690"/>
                </a:cubicBezTo>
                <a:cubicBezTo>
                  <a:pt x="1813942" y="2039747"/>
                  <a:pt x="1817489" y="2039276"/>
                  <a:pt x="1821061" y="2039276"/>
                </a:cubicBezTo>
                <a:cubicBezTo>
                  <a:pt x="1829693" y="2039276"/>
                  <a:pt x="1836936" y="2040789"/>
                  <a:pt x="1842790" y="2043815"/>
                </a:cubicBezTo>
                <a:cubicBezTo>
                  <a:pt x="1848643" y="2046841"/>
                  <a:pt x="1853381" y="2050885"/>
                  <a:pt x="1857003" y="2055945"/>
                </a:cubicBezTo>
                <a:cubicBezTo>
                  <a:pt x="1860624" y="2061005"/>
                  <a:pt x="1863204" y="2066933"/>
                  <a:pt x="1864742" y="2073730"/>
                </a:cubicBezTo>
                <a:cubicBezTo>
                  <a:pt x="1866280" y="2080526"/>
                  <a:pt x="1867048" y="2087695"/>
                  <a:pt x="1867048" y="2095235"/>
                </a:cubicBezTo>
                <a:lnTo>
                  <a:pt x="1867048" y="2179919"/>
                </a:lnTo>
                <a:cubicBezTo>
                  <a:pt x="1867048" y="2180712"/>
                  <a:pt x="1866850" y="2181382"/>
                  <a:pt x="1866453" y="2181928"/>
                </a:cubicBezTo>
                <a:cubicBezTo>
                  <a:pt x="1866056" y="2182473"/>
                  <a:pt x="1865411" y="2182945"/>
                  <a:pt x="1864518" y="2183342"/>
                </a:cubicBezTo>
                <a:cubicBezTo>
                  <a:pt x="1863625" y="2183738"/>
                  <a:pt x="1862385" y="2184036"/>
                  <a:pt x="1860798" y="2184235"/>
                </a:cubicBezTo>
                <a:cubicBezTo>
                  <a:pt x="1859210" y="2184433"/>
                  <a:pt x="1857226" y="2184532"/>
                  <a:pt x="1854845" y="2184532"/>
                </a:cubicBezTo>
                <a:cubicBezTo>
                  <a:pt x="1852364" y="2184532"/>
                  <a:pt x="1850330" y="2184433"/>
                  <a:pt x="1848743" y="2184235"/>
                </a:cubicBezTo>
                <a:cubicBezTo>
                  <a:pt x="1847155" y="2184036"/>
                  <a:pt x="1845890" y="2183738"/>
                  <a:pt x="1844948" y="2183342"/>
                </a:cubicBezTo>
                <a:cubicBezTo>
                  <a:pt x="1844005" y="2182945"/>
                  <a:pt x="1843335" y="2182473"/>
                  <a:pt x="1842938" y="2181928"/>
                </a:cubicBezTo>
                <a:cubicBezTo>
                  <a:pt x="1842541" y="2181382"/>
                  <a:pt x="1842343" y="2180712"/>
                  <a:pt x="1842343" y="2179919"/>
                </a:cubicBezTo>
                <a:lnTo>
                  <a:pt x="1842343" y="2098510"/>
                </a:lnTo>
                <a:cubicBezTo>
                  <a:pt x="1842343" y="2092854"/>
                  <a:pt x="1841847" y="2087695"/>
                  <a:pt x="1840855" y="2083031"/>
                </a:cubicBezTo>
                <a:cubicBezTo>
                  <a:pt x="1839863" y="2078368"/>
                  <a:pt x="1838275" y="2074350"/>
                  <a:pt x="1836092" y="2070976"/>
                </a:cubicBezTo>
                <a:cubicBezTo>
                  <a:pt x="1833909" y="2067603"/>
                  <a:pt x="1831131" y="2065023"/>
                  <a:pt x="1827758" y="2063237"/>
                </a:cubicBezTo>
                <a:cubicBezTo>
                  <a:pt x="1824384" y="2061451"/>
                  <a:pt x="1820416" y="2060558"/>
                  <a:pt x="1815852" y="2060558"/>
                </a:cubicBezTo>
                <a:cubicBezTo>
                  <a:pt x="1810196" y="2060558"/>
                  <a:pt x="1804516" y="2062741"/>
                  <a:pt x="1798811" y="2067107"/>
                </a:cubicBezTo>
                <a:cubicBezTo>
                  <a:pt x="1793106" y="2071472"/>
                  <a:pt x="1786830" y="2077872"/>
                  <a:pt x="1779984" y="2086306"/>
                </a:cubicBezTo>
                <a:lnTo>
                  <a:pt x="1779984" y="2179919"/>
                </a:lnTo>
                <a:cubicBezTo>
                  <a:pt x="1779984" y="2180712"/>
                  <a:pt x="1779786" y="2181382"/>
                  <a:pt x="1779389" y="2181928"/>
                </a:cubicBezTo>
                <a:cubicBezTo>
                  <a:pt x="1778992" y="2182473"/>
                  <a:pt x="1778322" y="2182945"/>
                  <a:pt x="1777380" y="2183342"/>
                </a:cubicBezTo>
                <a:cubicBezTo>
                  <a:pt x="1776437" y="2183738"/>
                  <a:pt x="1775172" y="2184036"/>
                  <a:pt x="1773584" y="2184235"/>
                </a:cubicBezTo>
                <a:cubicBezTo>
                  <a:pt x="1771997" y="2184433"/>
                  <a:pt x="1770013" y="2184532"/>
                  <a:pt x="1767631" y="2184532"/>
                </a:cubicBezTo>
                <a:cubicBezTo>
                  <a:pt x="1765349" y="2184532"/>
                  <a:pt x="1763390" y="2184433"/>
                  <a:pt x="1761753" y="2184235"/>
                </a:cubicBezTo>
                <a:cubicBezTo>
                  <a:pt x="1760115" y="2184036"/>
                  <a:pt x="1758826" y="2183738"/>
                  <a:pt x="1757883" y="2183342"/>
                </a:cubicBezTo>
                <a:cubicBezTo>
                  <a:pt x="1756941" y="2182945"/>
                  <a:pt x="1756296" y="2182473"/>
                  <a:pt x="1755948" y="2181928"/>
                </a:cubicBezTo>
                <a:cubicBezTo>
                  <a:pt x="1755601" y="2181382"/>
                  <a:pt x="1755427" y="2180712"/>
                  <a:pt x="1755427" y="2179919"/>
                </a:cubicBezTo>
                <a:lnTo>
                  <a:pt x="1755427" y="2098510"/>
                </a:lnTo>
                <a:cubicBezTo>
                  <a:pt x="1755427" y="2092854"/>
                  <a:pt x="1754882" y="2087695"/>
                  <a:pt x="1753790" y="2083031"/>
                </a:cubicBezTo>
                <a:cubicBezTo>
                  <a:pt x="1752699" y="2078368"/>
                  <a:pt x="1751062" y="2074350"/>
                  <a:pt x="1748879" y="2070976"/>
                </a:cubicBezTo>
                <a:cubicBezTo>
                  <a:pt x="1746696" y="2067603"/>
                  <a:pt x="1743943" y="2065023"/>
                  <a:pt x="1740619" y="2063237"/>
                </a:cubicBezTo>
                <a:cubicBezTo>
                  <a:pt x="1737295" y="2061451"/>
                  <a:pt x="1733351" y="2060558"/>
                  <a:pt x="1728787" y="2060558"/>
                </a:cubicBezTo>
                <a:cubicBezTo>
                  <a:pt x="1723132" y="2060558"/>
                  <a:pt x="1717427" y="2062741"/>
                  <a:pt x="1711672" y="2067107"/>
                </a:cubicBezTo>
                <a:cubicBezTo>
                  <a:pt x="1705917" y="2071472"/>
                  <a:pt x="1699666" y="2077872"/>
                  <a:pt x="1692920" y="2086306"/>
                </a:cubicBezTo>
                <a:lnTo>
                  <a:pt x="1692920" y="2179919"/>
                </a:lnTo>
                <a:cubicBezTo>
                  <a:pt x="1692920" y="2180712"/>
                  <a:pt x="1692721" y="2181382"/>
                  <a:pt x="1692324" y="2181928"/>
                </a:cubicBezTo>
                <a:cubicBezTo>
                  <a:pt x="1691927" y="2182473"/>
                  <a:pt x="1691282" y="2182945"/>
                  <a:pt x="1690390" y="2183342"/>
                </a:cubicBezTo>
                <a:cubicBezTo>
                  <a:pt x="1689497" y="2183738"/>
                  <a:pt x="1688256" y="2184036"/>
                  <a:pt x="1686669" y="2184235"/>
                </a:cubicBezTo>
                <a:cubicBezTo>
                  <a:pt x="1685081" y="2184433"/>
                  <a:pt x="1683047" y="2184532"/>
                  <a:pt x="1680567" y="2184532"/>
                </a:cubicBezTo>
                <a:cubicBezTo>
                  <a:pt x="1678186" y="2184532"/>
                  <a:pt x="1676201" y="2184433"/>
                  <a:pt x="1674614" y="2184235"/>
                </a:cubicBezTo>
                <a:cubicBezTo>
                  <a:pt x="1673026" y="2184036"/>
                  <a:pt x="1671761" y="2183738"/>
                  <a:pt x="1670819" y="2183342"/>
                </a:cubicBezTo>
                <a:cubicBezTo>
                  <a:pt x="1669876" y="2182945"/>
                  <a:pt x="1669231" y="2182473"/>
                  <a:pt x="1668884" y="2181928"/>
                </a:cubicBezTo>
                <a:cubicBezTo>
                  <a:pt x="1668537" y="2181382"/>
                  <a:pt x="1668363" y="2180712"/>
                  <a:pt x="1668363" y="2179919"/>
                </a:cubicBezTo>
                <a:lnTo>
                  <a:pt x="1668363" y="2045973"/>
                </a:lnTo>
                <a:cubicBezTo>
                  <a:pt x="1668363" y="2045179"/>
                  <a:pt x="1668512" y="2044510"/>
                  <a:pt x="1668810" y="2043964"/>
                </a:cubicBezTo>
                <a:cubicBezTo>
                  <a:pt x="1669107" y="2043418"/>
                  <a:pt x="1669702" y="2042922"/>
                  <a:pt x="1670595" y="2042476"/>
                </a:cubicBezTo>
                <a:cubicBezTo>
                  <a:pt x="1671488" y="2042029"/>
                  <a:pt x="1672630" y="2041732"/>
                  <a:pt x="1674018" y="2041583"/>
                </a:cubicBezTo>
                <a:cubicBezTo>
                  <a:pt x="1675407" y="2041434"/>
                  <a:pt x="1677243" y="2041360"/>
                  <a:pt x="1679525" y="2041360"/>
                </a:cubicBezTo>
                <a:cubicBezTo>
                  <a:pt x="1681708" y="2041360"/>
                  <a:pt x="1683519" y="2041434"/>
                  <a:pt x="1684957" y="2041583"/>
                </a:cubicBezTo>
                <a:cubicBezTo>
                  <a:pt x="1686396" y="2041732"/>
                  <a:pt x="1687512" y="2042029"/>
                  <a:pt x="1688306" y="2042476"/>
                </a:cubicBezTo>
                <a:cubicBezTo>
                  <a:pt x="1689100" y="2042922"/>
                  <a:pt x="1689670" y="2043418"/>
                  <a:pt x="1690018" y="2043964"/>
                </a:cubicBezTo>
                <a:cubicBezTo>
                  <a:pt x="1690365" y="2044510"/>
                  <a:pt x="1690538" y="2045179"/>
                  <a:pt x="1690538" y="2045973"/>
                </a:cubicBezTo>
                <a:lnTo>
                  <a:pt x="1690538" y="2063684"/>
                </a:lnTo>
                <a:cubicBezTo>
                  <a:pt x="1698079" y="2055250"/>
                  <a:pt x="1705396" y="2049074"/>
                  <a:pt x="1712490" y="2045155"/>
                </a:cubicBezTo>
                <a:cubicBezTo>
                  <a:pt x="1719585" y="2041235"/>
                  <a:pt x="1726753" y="2039276"/>
                  <a:pt x="1733996" y="2039276"/>
                </a:cubicBezTo>
                <a:close/>
                <a:moveTo>
                  <a:pt x="1622375" y="2039276"/>
                </a:moveTo>
                <a:cubicBezTo>
                  <a:pt x="1623665" y="2039276"/>
                  <a:pt x="1625128" y="2039350"/>
                  <a:pt x="1626765" y="2039499"/>
                </a:cubicBezTo>
                <a:cubicBezTo>
                  <a:pt x="1628403" y="2039648"/>
                  <a:pt x="1630114" y="2039921"/>
                  <a:pt x="1631900" y="2040318"/>
                </a:cubicBezTo>
                <a:cubicBezTo>
                  <a:pt x="1633686" y="2040715"/>
                  <a:pt x="1635298" y="2041161"/>
                  <a:pt x="1636737" y="2041657"/>
                </a:cubicBezTo>
                <a:cubicBezTo>
                  <a:pt x="1638176" y="2042153"/>
                  <a:pt x="1639193" y="2042649"/>
                  <a:pt x="1639788" y="2043145"/>
                </a:cubicBezTo>
                <a:cubicBezTo>
                  <a:pt x="1640383" y="2043642"/>
                  <a:pt x="1640780" y="2044113"/>
                  <a:pt x="1640979" y="2044559"/>
                </a:cubicBezTo>
                <a:cubicBezTo>
                  <a:pt x="1641177" y="2045006"/>
                  <a:pt x="1641351" y="2045576"/>
                  <a:pt x="1641499" y="2046271"/>
                </a:cubicBezTo>
                <a:cubicBezTo>
                  <a:pt x="1641648" y="2046965"/>
                  <a:pt x="1641748" y="2047982"/>
                  <a:pt x="1641797" y="2049322"/>
                </a:cubicBezTo>
                <a:cubicBezTo>
                  <a:pt x="1641847" y="2050661"/>
                  <a:pt x="1641872" y="2052472"/>
                  <a:pt x="1641872" y="2054754"/>
                </a:cubicBezTo>
                <a:cubicBezTo>
                  <a:pt x="1641872" y="2056937"/>
                  <a:pt x="1641822" y="2058772"/>
                  <a:pt x="1641723" y="2060261"/>
                </a:cubicBezTo>
                <a:cubicBezTo>
                  <a:pt x="1641623" y="2061749"/>
                  <a:pt x="1641425" y="2062915"/>
                  <a:pt x="1641127" y="2063758"/>
                </a:cubicBezTo>
                <a:cubicBezTo>
                  <a:pt x="1640830" y="2064601"/>
                  <a:pt x="1640458" y="2065246"/>
                  <a:pt x="1640011" y="2065693"/>
                </a:cubicBezTo>
                <a:cubicBezTo>
                  <a:pt x="1639565" y="2066139"/>
                  <a:pt x="1638945" y="2066363"/>
                  <a:pt x="1638151" y="2066363"/>
                </a:cubicBezTo>
                <a:cubicBezTo>
                  <a:pt x="1637357" y="2066363"/>
                  <a:pt x="1636390" y="2066139"/>
                  <a:pt x="1635249" y="2065693"/>
                </a:cubicBezTo>
                <a:cubicBezTo>
                  <a:pt x="1634108" y="2065246"/>
                  <a:pt x="1632818" y="2064800"/>
                  <a:pt x="1631379" y="2064353"/>
                </a:cubicBezTo>
                <a:cubicBezTo>
                  <a:pt x="1629940" y="2063907"/>
                  <a:pt x="1628328" y="2063485"/>
                  <a:pt x="1626542" y="2063088"/>
                </a:cubicBezTo>
                <a:cubicBezTo>
                  <a:pt x="1624756" y="2062692"/>
                  <a:pt x="1622822" y="2062493"/>
                  <a:pt x="1620738" y="2062493"/>
                </a:cubicBezTo>
                <a:cubicBezTo>
                  <a:pt x="1618257" y="2062493"/>
                  <a:pt x="1615827" y="2062989"/>
                  <a:pt x="1613446" y="2063981"/>
                </a:cubicBezTo>
                <a:cubicBezTo>
                  <a:pt x="1611064" y="2064973"/>
                  <a:pt x="1608559" y="2066611"/>
                  <a:pt x="1605930" y="2068893"/>
                </a:cubicBezTo>
                <a:cubicBezTo>
                  <a:pt x="1603300" y="2071175"/>
                  <a:pt x="1600547" y="2074201"/>
                  <a:pt x="1597670" y="2077971"/>
                </a:cubicBezTo>
                <a:cubicBezTo>
                  <a:pt x="1594792" y="2081742"/>
                  <a:pt x="1591617" y="2086355"/>
                  <a:pt x="1588145" y="2091812"/>
                </a:cubicBezTo>
                <a:lnTo>
                  <a:pt x="1588145" y="2179919"/>
                </a:lnTo>
                <a:cubicBezTo>
                  <a:pt x="1588145" y="2180712"/>
                  <a:pt x="1587946" y="2181382"/>
                  <a:pt x="1587549" y="2181928"/>
                </a:cubicBezTo>
                <a:cubicBezTo>
                  <a:pt x="1587152" y="2182473"/>
                  <a:pt x="1586507" y="2182945"/>
                  <a:pt x="1585615" y="2183342"/>
                </a:cubicBezTo>
                <a:cubicBezTo>
                  <a:pt x="1584722" y="2183738"/>
                  <a:pt x="1583481" y="2184036"/>
                  <a:pt x="1581894" y="2184235"/>
                </a:cubicBezTo>
                <a:cubicBezTo>
                  <a:pt x="1580306" y="2184433"/>
                  <a:pt x="1578272" y="2184532"/>
                  <a:pt x="1575792" y="2184532"/>
                </a:cubicBezTo>
                <a:cubicBezTo>
                  <a:pt x="1573411" y="2184532"/>
                  <a:pt x="1571426" y="2184433"/>
                  <a:pt x="1569839" y="2184235"/>
                </a:cubicBezTo>
                <a:cubicBezTo>
                  <a:pt x="1568251" y="2184036"/>
                  <a:pt x="1566986" y="2183738"/>
                  <a:pt x="1566044" y="2183342"/>
                </a:cubicBezTo>
                <a:cubicBezTo>
                  <a:pt x="1565101" y="2182945"/>
                  <a:pt x="1564456" y="2182473"/>
                  <a:pt x="1564109" y="2181928"/>
                </a:cubicBezTo>
                <a:cubicBezTo>
                  <a:pt x="1563762" y="2181382"/>
                  <a:pt x="1563588" y="2180712"/>
                  <a:pt x="1563588" y="2179919"/>
                </a:cubicBezTo>
                <a:lnTo>
                  <a:pt x="1563588" y="2045973"/>
                </a:lnTo>
                <a:cubicBezTo>
                  <a:pt x="1563588" y="2045179"/>
                  <a:pt x="1563737" y="2044510"/>
                  <a:pt x="1564034" y="2043964"/>
                </a:cubicBezTo>
                <a:cubicBezTo>
                  <a:pt x="1564332" y="2043418"/>
                  <a:pt x="1564928" y="2042922"/>
                  <a:pt x="1565820" y="2042476"/>
                </a:cubicBezTo>
                <a:cubicBezTo>
                  <a:pt x="1566713" y="2042029"/>
                  <a:pt x="1567854" y="2041732"/>
                  <a:pt x="1569243" y="2041583"/>
                </a:cubicBezTo>
                <a:cubicBezTo>
                  <a:pt x="1570632" y="2041434"/>
                  <a:pt x="1572468" y="2041360"/>
                  <a:pt x="1574750" y="2041360"/>
                </a:cubicBezTo>
                <a:cubicBezTo>
                  <a:pt x="1576933" y="2041360"/>
                  <a:pt x="1578744" y="2041434"/>
                  <a:pt x="1580182" y="2041583"/>
                </a:cubicBezTo>
                <a:cubicBezTo>
                  <a:pt x="1581621" y="2041732"/>
                  <a:pt x="1582737" y="2042029"/>
                  <a:pt x="1583531" y="2042476"/>
                </a:cubicBezTo>
                <a:cubicBezTo>
                  <a:pt x="1584325" y="2042922"/>
                  <a:pt x="1584895" y="2043418"/>
                  <a:pt x="1585242" y="2043964"/>
                </a:cubicBezTo>
                <a:cubicBezTo>
                  <a:pt x="1585590" y="2044510"/>
                  <a:pt x="1585763" y="2045179"/>
                  <a:pt x="1585763" y="2045973"/>
                </a:cubicBezTo>
                <a:lnTo>
                  <a:pt x="1585763" y="2065470"/>
                </a:lnTo>
                <a:cubicBezTo>
                  <a:pt x="1589434" y="2060112"/>
                  <a:pt x="1592882" y="2055746"/>
                  <a:pt x="1596107" y="2052373"/>
                </a:cubicBezTo>
                <a:cubicBezTo>
                  <a:pt x="1599332" y="2048999"/>
                  <a:pt x="1602383" y="2046345"/>
                  <a:pt x="1605260" y="2044411"/>
                </a:cubicBezTo>
                <a:cubicBezTo>
                  <a:pt x="1608137" y="2042476"/>
                  <a:pt x="1610990" y="2041136"/>
                  <a:pt x="1613817" y="2040392"/>
                </a:cubicBezTo>
                <a:cubicBezTo>
                  <a:pt x="1616645" y="2039648"/>
                  <a:pt x="1619498" y="2039276"/>
                  <a:pt x="1622375" y="2039276"/>
                </a:cubicBezTo>
                <a:close/>
                <a:moveTo>
                  <a:pt x="1460599" y="2039276"/>
                </a:moveTo>
                <a:cubicBezTo>
                  <a:pt x="1471612" y="2039276"/>
                  <a:pt x="1481212" y="2040913"/>
                  <a:pt x="1489397" y="2044187"/>
                </a:cubicBezTo>
                <a:cubicBezTo>
                  <a:pt x="1497583" y="2047461"/>
                  <a:pt x="1504404" y="2052224"/>
                  <a:pt x="1509861" y="2058475"/>
                </a:cubicBezTo>
                <a:cubicBezTo>
                  <a:pt x="1515318" y="2064726"/>
                  <a:pt x="1519411" y="2072316"/>
                  <a:pt x="1522139" y="2081245"/>
                </a:cubicBezTo>
                <a:cubicBezTo>
                  <a:pt x="1524868" y="2090175"/>
                  <a:pt x="1526232" y="2100246"/>
                  <a:pt x="1526232" y="2111458"/>
                </a:cubicBezTo>
                <a:cubicBezTo>
                  <a:pt x="1526232" y="2122372"/>
                  <a:pt x="1524793" y="2132417"/>
                  <a:pt x="1521916" y="2141595"/>
                </a:cubicBezTo>
                <a:cubicBezTo>
                  <a:pt x="1519039" y="2150773"/>
                  <a:pt x="1514747" y="2158686"/>
                  <a:pt x="1509042" y="2165333"/>
                </a:cubicBezTo>
                <a:cubicBezTo>
                  <a:pt x="1503337" y="2171981"/>
                  <a:pt x="1496194" y="2177165"/>
                  <a:pt x="1487611" y="2180886"/>
                </a:cubicBezTo>
                <a:cubicBezTo>
                  <a:pt x="1479029" y="2184607"/>
                  <a:pt x="1469082" y="2186467"/>
                  <a:pt x="1457771" y="2186467"/>
                </a:cubicBezTo>
                <a:cubicBezTo>
                  <a:pt x="1446758" y="2186467"/>
                  <a:pt x="1437158" y="2184830"/>
                  <a:pt x="1428973" y="2181556"/>
                </a:cubicBezTo>
                <a:cubicBezTo>
                  <a:pt x="1420787" y="2178281"/>
                  <a:pt x="1413966" y="2173519"/>
                  <a:pt x="1408509" y="2167268"/>
                </a:cubicBezTo>
                <a:cubicBezTo>
                  <a:pt x="1403052" y="2161017"/>
                  <a:pt x="1398984" y="2153427"/>
                  <a:pt x="1396305" y="2144497"/>
                </a:cubicBezTo>
                <a:cubicBezTo>
                  <a:pt x="1393626" y="2135568"/>
                  <a:pt x="1392287" y="2125447"/>
                  <a:pt x="1392287" y="2114136"/>
                </a:cubicBezTo>
                <a:cubicBezTo>
                  <a:pt x="1392287" y="2103222"/>
                  <a:pt x="1393701" y="2093177"/>
                  <a:pt x="1396528" y="2083999"/>
                </a:cubicBezTo>
                <a:cubicBezTo>
                  <a:pt x="1399356" y="2074821"/>
                  <a:pt x="1403623" y="2066908"/>
                  <a:pt x="1409328" y="2060261"/>
                </a:cubicBezTo>
                <a:cubicBezTo>
                  <a:pt x="1415033" y="2053613"/>
                  <a:pt x="1422152" y="2048454"/>
                  <a:pt x="1430684" y="2044783"/>
                </a:cubicBezTo>
                <a:cubicBezTo>
                  <a:pt x="1439217" y="2041111"/>
                  <a:pt x="1449189" y="2039276"/>
                  <a:pt x="1460599" y="2039276"/>
                </a:cubicBezTo>
                <a:close/>
                <a:moveTo>
                  <a:pt x="784324" y="2039276"/>
                </a:moveTo>
                <a:cubicBezTo>
                  <a:pt x="795337" y="2039276"/>
                  <a:pt x="804937" y="2040913"/>
                  <a:pt x="813122" y="2044187"/>
                </a:cubicBezTo>
                <a:cubicBezTo>
                  <a:pt x="821308" y="2047461"/>
                  <a:pt x="828129" y="2052224"/>
                  <a:pt x="833586" y="2058475"/>
                </a:cubicBezTo>
                <a:cubicBezTo>
                  <a:pt x="839043" y="2064726"/>
                  <a:pt x="843136" y="2072316"/>
                  <a:pt x="845864" y="2081245"/>
                </a:cubicBezTo>
                <a:cubicBezTo>
                  <a:pt x="848593" y="2090175"/>
                  <a:pt x="849957" y="2100246"/>
                  <a:pt x="849957" y="2111458"/>
                </a:cubicBezTo>
                <a:cubicBezTo>
                  <a:pt x="849957" y="2122372"/>
                  <a:pt x="848518" y="2132417"/>
                  <a:pt x="845641" y="2141595"/>
                </a:cubicBezTo>
                <a:cubicBezTo>
                  <a:pt x="842764" y="2150773"/>
                  <a:pt x="838472" y="2158686"/>
                  <a:pt x="832767" y="2165333"/>
                </a:cubicBezTo>
                <a:cubicBezTo>
                  <a:pt x="827062" y="2171981"/>
                  <a:pt x="819919" y="2177165"/>
                  <a:pt x="811336" y="2180886"/>
                </a:cubicBezTo>
                <a:cubicBezTo>
                  <a:pt x="802754" y="2184607"/>
                  <a:pt x="792807" y="2186467"/>
                  <a:pt x="781496" y="2186467"/>
                </a:cubicBezTo>
                <a:cubicBezTo>
                  <a:pt x="770483" y="2186467"/>
                  <a:pt x="760883" y="2184830"/>
                  <a:pt x="752698" y="2181556"/>
                </a:cubicBezTo>
                <a:cubicBezTo>
                  <a:pt x="744513" y="2178281"/>
                  <a:pt x="737691" y="2173519"/>
                  <a:pt x="732234" y="2167268"/>
                </a:cubicBezTo>
                <a:cubicBezTo>
                  <a:pt x="726777" y="2161017"/>
                  <a:pt x="722709" y="2153427"/>
                  <a:pt x="720030" y="2144497"/>
                </a:cubicBezTo>
                <a:cubicBezTo>
                  <a:pt x="717351" y="2135568"/>
                  <a:pt x="716012" y="2125447"/>
                  <a:pt x="716012" y="2114136"/>
                </a:cubicBezTo>
                <a:cubicBezTo>
                  <a:pt x="716012" y="2103222"/>
                  <a:pt x="717426" y="2093177"/>
                  <a:pt x="720254" y="2083999"/>
                </a:cubicBezTo>
                <a:cubicBezTo>
                  <a:pt x="723081" y="2074821"/>
                  <a:pt x="727347" y="2066908"/>
                  <a:pt x="733053" y="2060261"/>
                </a:cubicBezTo>
                <a:cubicBezTo>
                  <a:pt x="738758" y="2053613"/>
                  <a:pt x="745877" y="2048454"/>
                  <a:pt x="754409" y="2044783"/>
                </a:cubicBezTo>
                <a:cubicBezTo>
                  <a:pt x="762942" y="2041111"/>
                  <a:pt x="772914" y="2039276"/>
                  <a:pt x="784324" y="2039276"/>
                </a:cubicBezTo>
                <a:close/>
                <a:moveTo>
                  <a:pt x="249882" y="2039276"/>
                </a:moveTo>
                <a:cubicBezTo>
                  <a:pt x="258812" y="2039276"/>
                  <a:pt x="266328" y="2040789"/>
                  <a:pt x="272430" y="2043815"/>
                </a:cubicBezTo>
                <a:cubicBezTo>
                  <a:pt x="278531" y="2046841"/>
                  <a:pt x="283468" y="2050885"/>
                  <a:pt x="287238" y="2055945"/>
                </a:cubicBezTo>
                <a:cubicBezTo>
                  <a:pt x="291009" y="2061005"/>
                  <a:pt x="293712" y="2066933"/>
                  <a:pt x="295349" y="2073730"/>
                </a:cubicBezTo>
                <a:cubicBezTo>
                  <a:pt x="296986" y="2080526"/>
                  <a:pt x="297805" y="2088687"/>
                  <a:pt x="297805" y="2098212"/>
                </a:cubicBezTo>
                <a:lnTo>
                  <a:pt x="297805" y="2179919"/>
                </a:lnTo>
                <a:cubicBezTo>
                  <a:pt x="297805" y="2180712"/>
                  <a:pt x="297607" y="2181382"/>
                  <a:pt x="297209" y="2181928"/>
                </a:cubicBezTo>
                <a:cubicBezTo>
                  <a:pt x="296813" y="2182473"/>
                  <a:pt x="296168" y="2182945"/>
                  <a:pt x="295275" y="2183342"/>
                </a:cubicBezTo>
                <a:cubicBezTo>
                  <a:pt x="294382" y="2183738"/>
                  <a:pt x="293142" y="2184036"/>
                  <a:pt x="291554" y="2184235"/>
                </a:cubicBezTo>
                <a:cubicBezTo>
                  <a:pt x="289967" y="2184433"/>
                  <a:pt x="287982" y="2184532"/>
                  <a:pt x="285601" y="2184532"/>
                </a:cubicBezTo>
                <a:cubicBezTo>
                  <a:pt x="283121" y="2184532"/>
                  <a:pt x="281087" y="2184433"/>
                  <a:pt x="279499" y="2184235"/>
                </a:cubicBezTo>
                <a:cubicBezTo>
                  <a:pt x="277911" y="2184036"/>
                  <a:pt x="276672" y="2183738"/>
                  <a:pt x="275779" y="2183342"/>
                </a:cubicBezTo>
                <a:cubicBezTo>
                  <a:pt x="274886" y="2182945"/>
                  <a:pt x="274241" y="2182473"/>
                  <a:pt x="273844" y="2181928"/>
                </a:cubicBezTo>
                <a:cubicBezTo>
                  <a:pt x="273447" y="2181382"/>
                  <a:pt x="273249" y="2180712"/>
                  <a:pt x="273249" y="2179919"/>
                </a:cubicBezTo>
                <a:lnTo>
                  <a:pt x="273249" y="2101486"/>
                </a:lnTo>
                <a:cubicBezTo>
                  <a:pt x="273249" y="2093846"/>
                  <a:pt x="272653" y="2087695"/>
                  <a:pt x="271462" y="2083031"/>
                </a:cubicBezTo>
                <a:cubicBezTo>
                  <a:pt x="270271" y="2078368"/>
                  <a:pt x="268535" y="2074350"/>
                  <a:pt x="266253" y="2070976"/>
                </a:cubicBezTo>
                <a:cubicBezTo>
                  <a:pt x="263972" y="2067603"/>
                  <a:pt x="261019" y="2065023"/>
                  <a:pt x="257398" y="2063237"/>
                </a:cubicBezTo>
                <a:cubicBezTo>
                  <a:pt x="253777" y="2061451"/>
                  <a:pt x="249585" y="2060558"/>
                  <a:pt x="244823" y="2060558"/>
                </a:cubicBezTo>
                <a:cubicBezTo>
                  <a:pt x="238671" y="2060558"/>
                  <a:pt x="232519" y="2062741"/>
                  <a:pt x="226367" y="2067107"/>
                </a:cubicBezTo>
                <a:cubicBezTo>
                  <a:pt x="220216" y="2071472"/>
                  <a:pt x="213766" y="2077872"/>
                  <a:pt x="207020" y="2086306"/>
                </a:cubicBezTo>
                <a:lnTo>
                  <a:pt x="207020" y="2179919"/>
                </a:lnTo>
                <a:cubicBezTo>
                  <a:pt x="207020" y="2180712"/>
                  <a:pt x="206822" y="2181382"/>
                  <a:pt x="206424" y="2181928"/>
                </a:cubicBezTo>
                <a:cubicBezTo>
                  <a:pt x="206028" y="2182473"/>
                  <a:pt x="205382" y="2182945"/>
                  <a:pt x="204490" y="2183342"/>
                </a:cubicBezTo>
                <a:cubicBezTo>
                  <a:pt x="203597" y="2183738"/>
                  <a:pt x="202357" y="2184036"/>
                  <a:pt x="200769" y="2184235"/>
                </a:cubicBezTo>
                <a:cubicBezTo>
                  <a:pt x="199182" y="2184433"/>
                  <a:pt x="197147" y="2184532"/>
                  <a:pt x="194667" y="2184532"/>
                </a:cubicBezTo>
                <a:cubicBezTo>
                  <a:pt x="192286" y="2184532"/>
                  <a:pt x="190301" y="2184433"/>
                  <a:pt x="188714" y="2184235"/>
                </a:cubicBezTo>
                <a:cubicBezTo>
                  <a:pt x="187126" y="2184036"/>
                  <a:pt x="185862" y="2183738"/>
                  <a:pt x="184919" y="2183342"/>
                </a:cubicBezTo>
                <a:cubicBezTo>
                  <a:pt x="183976" y="2182945"/>
                  <a:pt x="183332" y="2182473"/>
                  <a:pt x="182984" y="2181928"/>
                </a:cubicBezTo>
                <a:cubicBezTo>
                  <a:pt x="182637" y="2181382"/>
                  <a:pt x="182463" y="2180712"/>
                  <a:pt x="182463" y="2179919"/>
                </a:cubicBezTo>
                <a:lnTo>
                  <a:pt x="182463" y="2045973"/>
                </a:lnTo>
                <a:cubicBezTo>
                  <a:pt x="182463" y="2045179"/>
                  <a:pt x="182612" y="2044510"/>
                  <a:pt x="182910" y="2043964"/>
                </a:cubicBezTo>
                <a:cubicBezTo>
                  <a:pt x="183208" y="2043418"/>
                  <a:pt x="183803" y="2042922"/>
                  <a:pt x="184696" y="2042476"/>
                </a:cubicBezTo>
                <a:cubicBezTo>
                  <a:pt x="185589" y="2042029"/>
                  <a:pt x="186730" y="2041732"/>
                  <a:pt x="188119" y="2041583"/>
                </a:cubicBezTo>
                <a:cubicBezTo>
                  <a:pt x="189507" y="2041434"/>
                  <a:pt x="191343" y="2041360"/>
                  <a:pt x="193625" y="2041360"/>
                </a:cubicBezTo>
                <a:cubicBezTo>
                  <a:pt x="195808" y="2041360"/>
                  <a:pt x="197619" y="2041434"/>
                  <a:pt x="199058" y="2041583"/>
                </a:cubicBezTo>
                <a:cubicBezTo>
                  <a:pt x="200496" y="2041732"/>
                  <a:pt x="201613" y="2042029"/>
                  <a:pt x="202406" y="2042476"/>
                </a:cubicBezTo>
                <a:cubicBezTo>
                  <a:pt x="203200" y="2042922"/>
                  <a:pt x="203770" y="2043418"/>
                  <a:pt x="204118" y="2043964"/>
                </a:cubicBezTo>
                <a:cubicBezTo>
                  <a:pt x="204465" y="2044510"/>
                  <a:pt x="204638" y="2045179"/>
                  <a:pt x="204638" y="2045973"/>
                </a:cubicBezTo>
                <a:lnTo>
                  <a:pt x="204638" y="2063684"/>
                </a:lnTo>
                <a:cubicBezTo>
                  <a:pt x="212179" y="2055250"/>
                  <a:pt x="219695" y="2049074"/>
                  <a:pt x="227186" y="2045155"/>
                </a:cubicBezTo>
                <a:cubicBezTo>
                  <a:pt x="234677" y="2041235"/>
                  <a:pt x="242242" y="2039276"/>
                  <a:pt x="249882" y="2039276"/>
                </a:cubicBezTo>
                <a:close/>
                <a:moveTo>
                  <a:pt x="79474" y="2039276"/>
                </a:moveTo>
                <a:cubicBezTo>
                  <a:pt x="90488" y="2039276"/>
                  <a:pt x="100087" y="2040913"/>
                  <a:pt x="108273" y="2044187"/>
                </a:cubicBezTo>
                <a:cubicBezTo>
                  <a:pt x="116458" y="2047461"/>
                  <a:pt x="123279" y="2052224"/>
                  <a:pt x="128736" y="2058475"/>
                </a:cubicBezTo>
                <a:cubicBezTo>
                  <a:pt x="134193" y="2064726"/>
                  <a:pt x="138286" y="2072316"/>
                  <a:pt x="141015" y="2081245"/>
                </a:cubicBezTo>
                <a:cubicBezTo>
                  <a:pt x="143743" y="2090175"/>
                  <a:pt x="145107" y="2100246"/>
                  <a:pt x="145107" y="2111458"/>
                </a:cubicBezTo>
                <a:cubicBezTo>
                  <a:pt x="145107" y="2122372"/>
                  <a:pt x="143669" y="2132417"/>
                  <a:pt x="140791" y="2141595"/>
                </a:cubicBezTo>
                <a:cubicBezTo>
                  <a:pt x="137914" y="2150773"/>
                  <a:pt x="133623" y="2158686"/>
                  <a:pt x="127918" y="2165333"/>
                </a:cubicBezTo>
                <a:cubicBezTo>
                  <a:pt x="122212" y="2171981"/>
                  <a:pt x="115069" y="2177165"/>
                  <a:pt x="106487" y="2180886"/>
                </a:cubicBezTo>
                <a:cubicBezTo>
                  <a:pt x="97904" y="2184607"/>
                  <a:pt x="87957" y="2186467"/>
                  <a:pt x="76646" y="2186467"/>
                </a:cubicBezTo>
                <a:cubicBezTo>
                  <a:pt x="65633" y="2186467"/>
                  <a:pt x="56034" y="2184830"/>
                  <a:pt x="47849" y="2181556"/>
                </a:cubicBezTo>
                <a:cubicBezTo>
                  <a:pt x="39662" y="2178281"/>
                  <a:pt x="32841" y="2173519"/>
                  <a:pt x="27384" y="2167268"/>
                </a:cubicBezTo>
                <a:cubicBezTo>
                  <a:pt x="21927" y="2161017"/>
                  <a:pt x="17859" y="2153427"/>
                  <a:pt x="15180" y="2144497"/>
                </a:cubicBezTo>
                <a:cubicBezTo>
                  <a:pt x="12501" y="2135568"/>
                  <a:pt x="11162" y="2125447"/>
                  <a:pt x="11162" y="2114136"/>
                </a:cubicBezTo>
                <a:cubicBezTo>
                  <a:pt x="11162" y="2103222"/>
                  <a:pt x="12576" y="2093177"/>
                  <a:pt x="15404" y="2083999"/>
                </a:cubicBezTo>
                <a:cubicBezTo>
                  <a:pt x="18232" y="2074821"/>
                  <a:pt x="22498" y="2066908"/>
                  <a:pt x="28203" y="2060261"/>
                </a:cubicBezTo>
                <a:cubicBezTo>
                  <a:pt x="33908" y="2053613"/>
                  <a:pt x="41027" y="2048454"/>
                  <a:pt x="49560" y="2044783"/>
                </a:cubicBezTo>
                <a:cubicBezTo>
                  <a:pt x="58093" y="2041111"/>
                  <a:pt x="68064" y="2039276"/>
                  <a:pt x="79474" y="2039276"/>
                </a:cubicBezTo>
                <a:close/>
                <a:moveTo>
                  <a:pt x="2981771" y="2005492"/>
                </a:moveTo>
                <a:cubicBezTo>
                  <a:pt x="2984251" y="2005492"/>
                  <a:pt x="2986286" y="2005591"/>
                  <a:pt x="2987873" y="2005790"/>
                </a:cubicBezTo>
                <a:cubicBezTo>
                  <a:pt x="2989460" y="2005988"/>
                  <a:pt x="2990701" y="2006311"/>
                  <a:pt x="2991594" y="2006757"/>
                </a:cubicBezTo>
                <a:cubicBezTo>
                  <a:pt x="2992487" y="2007203"/>
                  <a:pt x="2993132" y="2007724"/>
                  <a:pt x="2993529" y="2008320"/>
                </a:cubicBezTo>
                <a:cubicBezTo>
                  <a:pt x="2993925" y="2008915"/>
                  <a:pt x="2994124" y="2009560"/>
                  <a:pt x="2994124" y="2010254"/>
                </a:cubicBezTo>
                <a:lnTo>
                  <a:pt x="2994124" y="2042104"/>
                </a:lnTo>
                <a:lnTo>
                  <a:pt x="3028503" y="2042104"/>
                </a:lnTo>
                <a:cubicBezTo>
                  <a:pt x="3029297" y="2042104"/>
                  <a:pt x="3029991" y="2042277"/>
                  <a:pt x="3030587" y="2042625"/>
                </a:cubicBezTo>
                <a:cubicBezTo>
                  <a:pt x="3031182" y="2042972"/>
                  <a:pt x="3031703" y="2043567"/>
                  <a:pt x="3032149" y="2044411"/>
                </a:cubicBezTo>
                <a:cubicBezTo>
                  <a:pt x="3032596" y="2045254"/>
                  <a:pt x="3032918" y="2046320"/>
                  <a:pt x="3033117" y="2047610"/>
                </a:cubicBezTo>
                <a:cubicBezTo>
                  <a:pt x="3033315" y="2048900"/>
                  <a:pt x="3033414" y="2050488"/>
                  <a:pt x="3033414" y="2052373"/>
                </a:cubicBezTo>
                <a:cubicBezTo>
                  <a:pt x="3033414" y="2055945"/>
                  <a:pt x="3032968" y="2058524"/>
                  <a:pt x="3032075" y="2060112"/>
                </a:cubicBezTo>
                <a:cubicBezTo>
                  <a:pt x="3031182" y="2061699"/>
                  <a:pt x="3029991" y="2062493"/>
                  <a:pt x="3028503" y="2062493"/>
                </a:cubicBezTo>
                <a:lnTo>
                  <a:pt x="2994124" y="2062493"/>
                </a:lnTo>
                <a:lnTo>
                  <a:pt x="2994124" y="2137205"/>
                </a:lnTo>
                <a:cubicBezTo>
                  <a:pt x="2994124" y="2146432"/>
                  <a:pt x="2995488" y="2153402"/>
                  <a:pt x="2998217" y="2158115"/>
                </a:cubicBezTo>
                <a:cubicBezTo>
                  <a:pt x="3000945" y="2162828"/>
                  <a:pt x="3005832" y="2165185"/>
                  <a:pt x="3012876" y="2165185"/>
                </a:cubicBezTo>
                <a:cubicBezTo>
                  <a:pt x="3015158" y="2165185"/>
                  <a:pt x="3017192" y="2164961"/>
                  <a:pt x="3018978" y="2164515"/>
                </a:cubicBezTo>
                <a:cubicBezTo>
                  <a:pt x="3020764" y="2164068"/>
                  <a:pt x="3022351" y="2163597"/>
                  <a:pt x="3023741" y="2163101"/>
                </a:cubicBezTo>
                <a:cubicBezTo>
                  <a:pt x="3025130" y="2162605"/>
                  <a:pt x="3026320" y="2162134"/>
                  <a:pt x="3027312" y="2161687"/>
                </a:cubicBezTo>
                <a:cubicBezTo>
                  <a:pt x="3028305" y="2161241"/>
                  <a:pt x="3029198" y="2161017"/>
                  <a:pt x="3029991" y="2161017"/>
                </a:cubicBezTo>
                <a:cubicBezTo>
                  <a:pt x="3030488" y="2161017"/>
                  <a:pt x="3030959" y="2161141"/>
                  <a:pt x="3031405" y="2161389"/>
                </a:cubicBezTo>
                <a:cubicBezTo>
                  <a:pt x="3031852" y="2161637"/>
                  <a:pt x="3032199" y="2162109"/>
                  <a:pt x="3032447" y="2162803"/>
                </a:cubicBezTo>
                <a:cubicBezTo>
                  <a:pt x="3032695" y="2163498"/>
                  <a:pt x="3032918" y="2164440"/>
                  <a:pt x="3033117" y="2165631"/>
                </a:cubicBezTo>
                <a:cubicBezTo>
                  <a:pt x="3033315" y="2166822"/>
                  <a:pt x="3033414" y="2168310"/>
                  <a:pt x="3033414" y="2170096"/>
                </a:cubicBezTo>
                <a:cubicBezTo>
                  <a:pt x="3033414" y="2172973"/>
                  <a:pt x="3033216" y="2175255"/>
                  <a:pt x="3032819" y="2176942"/>
                </a:cubicBezTo>
                <a:cubicBezTo>
                  <a:pt x="3032422" y="2178629"/>
                  <a:pt x="3031827" y="2179869"/>
                  <a:pt x="3031033" y="2180663"/>
                </a:cubicBezTo>
                <a:cubicBezTo>
                  <a:pt x="3030239" y="2181456"/>
                  <a:pt x="3029049" y="2182200"/>
                  <a:pt x="3027461" y="2182895"/>
                </a:cubicBezTo>
                <a:cubicBezTo>
                  <a:pt x="3025874" y="2183590"/>
                  <a:pt x="3024063" y="2184160"/>
                  <a:pt x="3022029" y="2184607"/>
                </a:cubicBezTo>
                <a:cubicBezTo>
                  <a:pt x="3019995" y="2185053"/>
                  <a:pt x="3017837" y="2185425"/>
                  <a:pt x="3015555" y="2185723"/>
                </a:cubicBezTo>
                <a:cubicBezTo>
                  <a:pt x="3013273" y="2186020"/>
                  <a:pt x="3010991" y="2186169"/>
                  <a:pt x="3008709" y="2186169"/>
                </a:cubicBezTo>
                <a:cubicBezTo>
                  <a:pt x="3001764" y="2186169"/>
                  <a:pt x="2995811" y="2185251"/>
                  <a:pt x="2990850" y="2183416"/>
                </a:cubicBezTo>
                <a:cubicBezTo>
                  <a:pt x="2985889" y="2181580"/>
                  <a:pt x="2981821" y="2178802"/>
                  <a:pt x="2978646" y="2175082"/>
                </a:cubicBezTo>
                <a:cubicBezTo>
                  <a:pt x="2975471" y="2171361"/>
                  <a:pt x="2973164" y="2166648"/>
                  <a:pt x="2971725" y="2160943"/>
                </a:cubicBezTo>
                <a:cubicBezTo>
                  <a:pt x="2970287" y="2155238"/>
                  <a:pt x="2969567" y="2148516"/>
                  <a:pt x="2969567" y="2140777"/>
                </a:cubicBezTo>
                <a:lnTo>
                  <a:pt x="2969567" y="2062493"/>
                </a:lnTo>
                <a:lnTo>
                  <a:pt x="2950815" y="2062493"/>
                </a:lnTo>
                <a:cubicBezTo>
                  <a:pt x="2949327" y="2062493"/>
                  <a:pt x="2948136" y="2061699"/>
                  <a:pt x="2947243" y="2060112"/>
                </a:cubicBezTo>
                <a:cubicBezTo>
                  <a:pt x="2946350" y="2058524"/>
                  <a:pt x="2945904" y="2055945"/>
                  <a:pt x="2945904" y="2052373"/>
                </a:cubicBezTo>
                <a:cubicBezTo>
                  <a:pt x="2945904" y="2050488"/>
                  <a:pt x="2946028" y="2048900"/>
                  <a:pt x="2946276" y="2047610"/>
                </a:cubicBezTo>
                <a:cubicBezTo>
                  <a:pt x="2946524" y="2046320"/>
                  <a:pt x="2946846" y="2045254"/>
                  <a:pt x="2947243" y="2044411"/>
                </a:cubicBezTo>
                <a:cubicBezTo>
                  <a:pt x="2947640" y="2043567"/>
                  <a:pt x="2948161" y="2042972"/>
                  <a:pt x="2948806" y="2042625"/>
                </a:cubicBezTo>
                <a:cubicBezTo>
                  <a:pt x="2949451" y="2042277"/>
                  <a:pt x="2950170" y="2042104"/>
                  <a:pt x="2950964" y="2042104"/>
                </a:cubicBezTo>
                <a:lnTo>
                  <a:pt x="2969567" y="2042104"/>
                </a:lnTo>
                <a:lnTo>
                  <a:pt x="2969567" y="2010254"/>
                </a:lnTo>
                <a:cubicBezTo>
                  <a:pt x="2969567" y="2009560"/>
                  <a:pt x="2969741" y="2008915"/>
                  <a:pt x="2970088" y="2008320"/>
                </a:cubicBezTo>
                <a:cubicBezTo>
                  <a:pt x="2970435" y="2007724"/>
                  <a:pt x="2971080" y="2007203"/>
                  <a:pt x="2972023" y="2006757"/>
                </a:cubicBezTo>
                <a:cubicBezTo>
                  <a:pt x="2972966" y="2006311"/>
                  <a:pt x="2974231" y="2005988"/>
                  <a:pt x="2975818" y="2005790"/>
                </a:cubicBezTo>
                <a:cubicBezTo>
                  <a:pt x="2977405" y="2005591"/>
                  <a:pt x="2979390" y="2005492"/>
                  <a:pt x="2981771" y="2005492"/>
                </a:cubicBezTo>
                <a:close/>
                <a:moveTo>
                  <a:pt x="2819846" y="2005492"/>
                </a:moveTo>
                <a:cubicBezTo>
                  <a:pt x="2822326" y="2005492"/>
                  <a:pt x="2824361" y="2005591"/>
                  <a:pt x="2825948" y="2005790"/>
                </a:cubicBezTo>
                <a:cubicBezTo>
                  <a:pt x="2827535" y="2005988"/>
                  <a:pt x="2828776" y="2006311"/>
                  <a:pt x="2829669" y="2006757"/>
                </a:cubicBezTo>
                <a:cubicBezTo>
                  <a:pt x="2830562" y="2007203"/>
                  <a:pt x="2831207" y="2007724"/>
                  <a:pt x="2831604" y="2008320"/>
                </a:cubicBezTo>
                <a:cubicBezTo>
                  <a:pt x="2832000" y="2008915"/>
                  <a:pt x="2832199" y="2009560"/>
                  <a:pt x="2832199" y="2010254"/>
                </a:cubicBezTo>
                <a:lnTo>
                  <a:pt x="2832199" y="2042104"/>
                </a:lnTo>
                <a:lnTo>
                  <a:pt x="2866578" y="2042104"/>
                </a:lnTo>
                <a:cubicBezTo>
                  <a:pt x="2867372" y="2042104"/>
                  <a:pt x="2868066" y="2042277"/>
                  <a:pt x="2868662" y="2042625"/>
                </a:cubicBezTo>
                <a:cubicBezTo>
                  <a:pt x="2869257" y="2042972"/>
                  <a:pt x="2869778" y="2043567"/>
                  <a:pt x="2870224" y="2044411"/>
                </a:cubicBezTo>
                <a:cubicBezTo>
                  <a:pt x="2870671" y="2045254"/>
                  <a:pt x="2870993" y="2046320"/>
                  <a:pt x="2871192" y="2047610"/>
                </a:cubicBezTo>
                <a:cubicBezTo>
                  <a:pt x="2871390" y="2048900"/>
                  <a:pt x="2871489" y="2050488"/>
                  <a:pt x="2871489" y="2052373"/>
                </a:cubicBezTo>
                <a:cubicBezTo>
                  <a:pt x="2871489" y="2055945"/>
                  <a:pt x="2871043" y="2058524"/>
                  <a:pt x="2870150" y="2060112"/>
                </a:cubicBezTo>
                <a:cubicBezTo>
                  <a:pt x="2869257" y="2061699"/>
                  <a:pt x="2868066" y="2062493"/>
                  <a:pt x="2866578" y="2062493"/>
                </a:cubicBezTo>
                <a:lnTo>
                  <a:pt x="2832199" y="2062493"/>
                </a:lnTo>
                <a:lnTo>
                  <a:pt x="2832199" y="2137205"/>
                </a:lnTo>
                <a:cubicBezTo>
                  <a:pt x="2832199" y="2146432"/>
                  <a:pt x="2833563" y="2153402"/>
                  <a:pt x="2836292" y="2158115"/>
                </a:cubicBezTo>
                <a:cubicBezTo>
                  <a:pt x="2839020" y="2162828"/>
                  <a:pt x="2843907" y="2165185"/>
                  <a:pt x="2850951" y="2165185"/>
                </a:cubicBezTo>
                <a:cubicBezTo>
                  <a:pt x="2853233" y="2165185"/>
                  <a:pt x="2855267" y="2164961"/>
                  <a:pt x="2857053" y="2164515"/>
                </a:cubicBezTo>
                <a:cubicBezTo>
                  <a:pt x="2858839" y="2164068"/>
                  <a:pt x="2860426" y="2163597"/>
                  <a:pt x="2861816" y="2163101"/>
                </a:cubicBezTo>
                <a:cubicBezTo>
                  <a:pt x="2863205" y="2162605"/>
                  <a:pt x="2864395" y="2162134"/>
                  <a:pt x="2865387" y="2161687"/>
                </a:cubicBezTo>
                <a:cubicBezTo>
                  <a:pt x="2866380" y="2161241"/>
                  <a:pt x="2867273" y="2161017"/>
                  <a:pt x="2868066" y="2161017"/>
                </a:cubicBezTo>
                <a:cubicBezTo>
                  <a:pt x="2868563" y="2161017"/>
                  <a:pt x="2869034" y="2161141"/>
                  <a:pt x="2869480" y="2161389"/>
                </a:cubicBezTo>
                <a:cubicBezTo>
                  <a:pt x="2869927" y="2161637"/>
                  <a:pt x="2870274" y="2162109"/>
                  <a:pt x="2870522" y="2162803"/>
                </a:cubicBezTo>
                <a:cubicBezTo>
                  <a:pt x="2870770" y="2163498"/>
                  <a:pt x="2870993" y="2164440"/>
                  <a:pt x="2871192" y="2165631"/>
                </a:cubicBezTo>
                <a:cubicBezTo>
                  <a:pt x="2871390" y="2166822"/>
                  <a:pt x="2871489" y="2168310"/>
                  <a:pt x="2871489" y="2170096"/>
                </a:cubicBezTo>
                <a:cubicBezTo>
                  <a:pt x="2871489" y="2172973"/>
                  <a:pt x="2871291" y="2175255"/>
                  <a:pt x="2870894" y="2176942"/>
                </a:cubicBezTo>
                <a:cubicBezTo>
                  <a:pt x="2870497" y="2178629"/>
                  <a:pt x="2869902" y="2179869"/>
                  <a:pt x="2869108" y="2180663"/>
                </a:cubicBezTo>
                <a:cubicBezTo>
                  <a:pt x="2868314" y="2181456"/>
                  <a:pt x="2867124" y="2182200"/>
                  <a:pt x="2865536" y="2182895"/>
                </a:cubicBezTo>
                <a:cubicBezTo>
                  <a:pt x="2863949" y="2183590"/>
                  <a:pt x="2862138" y="2184160"/>
                  <a:pt x="2860104" y="2184607"/>
                </a:cubicBezTo>
                <a:cubicBezTo>
                  <a:pt x="2858070" y="2185053"/>
                  <a:pt x="2855912" y="2185425"/>
                  <a:pt x="2853630" y="2185723"/>
                </a:cubicBezTo>
                <a:cubicBezTo>
                  <a:pt x="2851348" y="2186020"/>
                  <a:pt x="2849066" y="2186169"/>
                  <a:pt x="2846784" y="2186169"/>
                </a:cubicBezTo>
                <a:cubicBezTo>
                  <a:pt x="2839839" y="2186169"/>
                  <a:pt x="2833886" y="2185251"/>
                  <a:pt x="2828925" y="2183416"/>
                </a:cubicBezTo>
                <a:cubicBezTo>
                  <a:pt x="2823964" y="2181580"/>
                  <a:pt x="2819896" y="2178802"/>
                  <a:pt x="2816721" y="2175082"/>
                </a:cubicBezTo>
                <a:cubicBezTo>
                  <a:pt x="2813546" y="2171361"/>
                  <a:pt x="2811239" y="2166648"/>
                  <a:pt x="2809800" y="2160943"/>
                </a:cubicBezTo>
                <a:cubicBezTo>
                  <a:pt x="2808362" y="2155238"/>
                  <a:pt x="2807642" y="2148516"/>
                  <a:pt x="2807642" y="2140777"/>
                </a:cubicBezTo>
                <a:lnTo>
                  <a:pt x="2807642" y="2062493"/>
                </a:lnTo>
                <a:lnTo>
                  <a:pt x="2788890" y="2062493"/>
                </a:lnTo>
                <a:cubicBezTo>
                  <a:pt x="2787402" y="2062493"/>
                  <a:pt x="2786211" y="2061699"/>
                  <a:pt x="2785318" y="2060112"/>
                </a:cubicBezTo>
                <a:cubicBezTo>
                  <a:pt x="2784425" y="2058524"/>
                  <a:pt x="2783979" y="2055945"/>
                  <a:pt x="2783979" y="2052373"/>
                </a:cubicBezTo>
                <a:cubicBezTo>
                  <a:pt x="2783979" y="2050488"/>
                  <a:pt x="2784103" y="2048900"/>
                  <a:pt x="2784351" y="2047610"/>
                </a:cubicBezTo>
                <a:cubicBezTo>
                  <a:pt x="2784599" y="2046320"/>
                  <a:pt x="2784921" y="2045254"/>
                  <a:pt x="2785318" y="2044411"/>
                </a:cubicBezTo>
                <a:cubicBezTo>
                  <a:pt x="2785715" y="2043567"/>
                  <a:pt x="2786236" y="2042972"/>
                  <a:pt x="2786881" y="2042625"/>
                </a:cubicBezTo>
                <a:cubicBezTo>
                  <a:pt x="2787526" y="2042277"/>
                  <a:pt x="2788245" y="2042104"/>
                  <a:pt x="2789039" y="2042104"/>
                </a:cubicBezTo>
                <a:lnTo>
                  <a:pt x="2807642" y="2042104"/>
                </a:lnTo>
                <a:lnTo>
                  <a:pt x="2807642" y="2010254"/>
                </a:lnTo>
                <a:cubicBezTo>
                  <a:pt x="2807642" y="2009560"/>
                  <a:pt x="2807816" y="2008915"/>
                  <a:pt x="2808163" y="2008320"/>
                </a:cubicBezTo>
                <a:cubicBezTo>
                  <a:pt x="2808510" y="2007724"/>
                  <a:pt x="2809155" y="2007203"/>
                  <a:pt x="2810098" y="2006757"/>
                </a:cubicBezTo>
                <a:cubicBezTo>
                  <a:pt x="2811041" y="2006311"/>
                  <a:pt x="2812306" y="2005988"/>
                  <a:pt x="2813893" y="2005790"/>
                </a:cubicBezTo>
                <a:cubicBezTo>
                  <a:pt x="2815480" y="2005591"/>
                  <a:pt x="2817465" y="2005492"/>
                  <a:pt x="2819846" y="2005492"/>
                </a:cubicBezTo>
                <a:close/>
                <a:moveTo>
                  <a:pt x="2067371" y="2005492"/>
                </a:moveTo>
                <a:cubicBezTo>
                  <a:pt x="2069852" y="2005492"/>
                  <a:pt x="2071885" y="2005591"/>
                  <a:pt x="2073473" y="2005790"/>
                </a:cubicBezTo>
                <a:cubicBezTo>
                  <a:pt x="2075061" y="2005988"/>
                  <a:pt x="2076301" y="2006311"/>
                  <a:pt x="2077194" y="2006757"/>
                </a:cubicBezTo>
                <a:cubicBezTo>
                  <a:pt x="2078087" y="2007203"/>
                  <a:pt x="2078732" y="2007724"/>
                  <a:pt x="2079129" y="2008320"/>
                </a:cubicBezTo>
                <a:cubicBezTo>
                  <a:pt x="2079525" y="2008915"/>
                  <a:pt x="2079724" y="2009560"/>
                  <a:pt x="2079724" y="2010254"/>
                </a:cubicBezTo>
                <a:lnTo>
                  <a:pt x="2079724" y="2042104"/>
                </a:lnTo>
                <a:lnTo>
                  <a:pt x="2114103" y="2042104"/>
                </a:lnTo>
                <a:cubicBezTo>
                  <a:pt x="2114897" y="2042104"/>
                  <a:pt x="2115591" y="2042277"/>
                  <a:pt x="2116187" y="2042625"/>
                </a:cubicBezTo>
                <a:cubicBezTo>
                  <a:pt x="2116782" y="2042972"/>
                  <a:pt x="2117303" y="2043567"/>
                  <a:pt x="2117749" y="2044411"/>
                </a:cubicBezTo>
                <a:cubicBezTo>
                  <a:pt x="2118196" y="2045254"/>
                  <a:pt x="2118518" y="2046320"/>
                  <a:pt x="2118717" y="2047610"/>
                </a:cubicBezTo>
                <a:cubicBezTo>
                  <a:pt x="2118915" y="2048900"/>
                  <a:pt x="2119014" y="2050488"/>
                  <a:pt x="2119014" y="2052373"/>
                </a:cubicBezTo>
                <a:cubicBezTo>
                  <a:pt x="2119014" y="2055945"/>
                  <a:pt x="2118568" y="2058524"/>
                  <a:pt x="2117675" y="2060112"/>
                </a:cubicBezTo>
                <a:cubicBezTo>
                  <a:pt x="2116782" y="2061699"/>
                  <a:pt x="2115591" y="2062493"/>
                  <a:pt x="2114103" y="2062493"/>
                </a:cubicBezTo>
                <a:lnTo>
                  <a:pt x="2079724" y="2062493"/>
                </a:lnTo>
                <a:lnTo>
                  <a:pt x="2079724" y="2137205"/>
                </a:lnTo>
                <a:cubicBezTo>
                  <a:pt x="2079724" y="2146432"/>
                  <a:pt x="2081088" y="2153402"/>
                  <a:pt x="2083817" y="2158115"/>
                </a:cubicBezTo>
                <a:cubicBezTo>
                  <a:pt x="2086545" y="2162828"/>
                  <a:pt x="2091432" y="2165185"/>
                  <a:pt x="2098476" y="2165185"/>
                </a:cubicBezTo>
                <a:cubicBezTo>
                  <a:pt x="2100758" y="2165185"/>
                  <a:pt x="2102792" y="2164961"/>
                  <a:pt x="2104578" y="2164515"/>
                </a:cubicBezTo>
                <a:cubicBezTo>
                  <a:pt x="2106364" y="2164068"/>
                  <a:pt x="2107952" y="2163597"/>
                  <a:pt x="2109341" y="2163101"/>
                </a:cubicBezTo>
                <a:cubicBezTo>
                  <a:pt x="2110730" y="2162605"/>
                  <a:pt x="2111920" y="2162134"/>
                  <a:pt x="2112912" y="2161687"/>
                </a:cubicBezTo>
                <a:cubicBezTo>
                  <a:pt x="2113905" y="2161241"/>
                  <a:pt x="2114798" y="2161017"/>
                  <a:pt x="2115591" y="2161017"/>
                </a:cubicBezTo>
                <a:cubicBezTo>
                  <a:pt x="2116087" y="2161017"/>
                  <a:pt x="2116559" y="2161141"/>
                  <a:pt x="2117005" y="2161389"/>
                </a:cubicBezTo>
                <a:cubicBezTo>
                  <a:pt x="2117452" y="2161637"/>
                  <a:pt x="2117799" y="2162109"/>
                  <a:pt x="2118047" y="2162803"/>
                </a:cubicBezTo>
                <a:cubicBezTo>
                  <a:pt x="2118295" y="2163498"/>
                  <a:pt x="2118518" y="2164440"/>
                  <a:pt x="2118717" y="2165631"/>
                </a:cubicBezTo>
                <a:cubicBezTo>
                  <a:pt x="2118915" y="2166822"/>
                  <a:pt x="2119014" y="2168310"/>
                  <a:pt x="2119014" y="2170096"/>
                </a:cubicBezTo>
                <a:cubicBezTo>
                  <a:pt x="2119014" y="2172973"/>
                  <a:pt x="2118816" y="2175255"/>
                  <a:pt x="2118419" y="2176942"/>
                </a:cubicBezTo>
                <a:cubicBezTo>
                  <a:pt x="2118022" y="2178629"/>
                  <a:pt x="2117427" y="2179869"/>
                  <a:pt x="2116633" y="2180663"/>
                </a:cubicBezTo>
                <a:cubicBezTo>
                  <a:pt x="2115839" y="2181456"/>
                  <a:pt x="2114649" y="2182200"/>
                  <a:pt x="2113061" y="2182895"/>
                </a:cubicBezTo>
                <a:cubicBezTo>
                  <a:pt x="2111474" y="2183590"/>
                  <a:pt x="2109663" y="2184160"/>
                  <a:pt x="2107629" y="2184607"/>
                </a:cubicBezTo>
                <a:cubicBezTo>
                  <a:pt x="2105595" y="2185053"/>
                  <a:pt x="2103437" y="2185425"/>
                  <a:pt x="2101155" y="2185723"/>
                </a:cubicBezTo>
                <a:cubicBezTo>
                  <a:pt x="2098873" y="2186020"/>
                  <a:pt x="2096591" y="2186169"/>
                  <a:pt x="2094309" y="2186169"/>
                </a:cubicBezTo>
                <a:cubicBezTo>
                  <a:pt x="2087364" y="2186169"/>
                  <a:pt x="2081410" y="2185251"/>
                  <a:pt x="2076450" y="2183416"/>
                </a:cubicBezTo>
                <a:cubicBezTo>
                  <a:pt x="2071489" y="2181580"/>
                  <a:pt x="2067421" y="2178802"/>
                  <a:pt x="2064246" y="2175082"/>
                </a:cubicBezTo>
                <a:cubicBezTo>
                  <a:pt x="2061071" y="2171361"/>
                  <a:pt x="2058764" y="2166648"/>
                  <a:pt x="2057325" y="2160943"/>
                </a:cubicBezTo>
                <a:cubicBezTo>
                  <a:pt x="2055886" y="2155238"/>
                  <a:pt x="2055167" y="2148516"/>
                  <a:pt x="2055167" y="2140777"/>
                </a:cubicBezTo>
                <a:lnTo>
                  <a:pt x="2055167" y="2062493"/>
                </a:lnTo>
                <a:lnTo>
                  <a:pt x="2036415" y="2062493"/>
                </a:lnTo>
                <a:cubicBezTo>
                  <a:pt x="2034927" y="2062493"/>
                  <a:pt x="2033736" y="2061699"/>
                  <a:pt x="2032843" y="2060112"/>
                </a:cubicBezTo>
                <a:cubicBezTo>
                  <a:pt x="2031950" y="2058524"/>
                  <a:pt x="2031504" y="2055945"/>
                  <a:pt x="2031504" y="2052373"/>
                </a:cubicBezTo>
                <a:cubicBezTo>
                  <a:pt x="2031504" y="2050488"/>
                  <a:pt x="2031627" y="2048900"/>
                  <a:pt x="2031876" y="2047610"/>
                </a:cubicBezTo>
                <a:cubicBezTo>
                  <a:pt x="2032124" y="2046320"/>
                  <a:pt x="2032446" y="2045254"/>
                  <a:pt x="2032843" y="2044411"/>
                </a:cubicBezTo>
                <a:cubicBezTo>
                  <a:pt x="2033240" y="2043567"/>
                  <a:pt x="2033761" y="2042972"/>
                  <a:pt x="2034406" y="2042625"/>
                </a:cubicBezTo>
                <a:cubicBezTo>
                  <a:pt x="2035051" y="2042277"/>
                  <a:pt x="2035770" y="2042104"/>
                  <a:pt x="2036564" y="2042104"/>
                </a:cubicBezTo>
                <a:lnTo>
                  <a:pt x="2055167" y="2042104"/>
                </a:lnTo>
                <a:lnTo>
                  <a:pt x="2055167" y="2010254"/>
                </a:lnTo>
                <a:cubicBezTo>
                  <a:pt x="2055167" y="2009560"/>
                  <a:pt x="2055341" y="2008915"/>
                  <a:pt x="2055688" y="2008320"/>
                </a:cubicBezTo>
                <a:cubicBezTo>
                  <a:pt x="2056035" y="2007724"/>
                  <a:pt x="2056680" y="2007203"/>
                  <a:pt x="2057623" y="2006757"/>
                </a:cubicBezTo>
                <a:cubicBezTo>
                  <a:pt x="2058565" y="2006311"/>
                  <a:pt x="2059830" y="2005988"/>
                  <a:pt x="2061418" y="2005790"/>
                </a:cubicBezTo>
                <a:cubicBezTo>
                  <a:pt x="2063006" y="2005591"/>
                  <a:pt x="2064990" y="2005492"/>
                  <a:pt x="2067371" y="2005492"/>
                </a:cubicBezTo>
                <a:close/>
                <a:moveTo>
                  <a:pt x="638622" y="2005492"/>
                </a:moveTo>
                <a:cubicBezTo>
                  <a:pt x="641102" y="2005492"/>
                  <a:pt x="643136" y="2005591"/>
                  <a:pt x="644723" y="2005790"/>
                </a:cubicBezTo>
                <a:cubicBezTo>
                  <a:pt x="646311" y="2005988"/>
                  <a:pt x="647551" y="2006311"/>
                  <a:pt x="648444" y="2006757"/>
                </a:cubicBezTo>
                <a:cubicBezTo>
                  <a:pt x="649337" y="2007203"/>
                  <a:pt x="649982" y="2007724"/>
                  <a:pt x="650379" y="2008320"/>
                </a:cubicBezTo>
                <a:cubicBezTo>
                  <a:pt x="650775" y="2008915"/>
                  <a:pt x="650974" y="2009560"/>
                  <a:pt x="650974" y="2010254"/>
                </a:cubicBezTo>
                <a:lnTo>
                  <a:pt x="650974" y="2042104"/>
                </a:lnTo>
                <a:lnTo>
                  <a:pt x="685353" y="2042104"/>
                </a:lnTo>
                <a:cubicBezTo>
                  <a:pt x="686147" y="2042104"/>
                  <a:pt x="686841" y="2042277"/>
                  <a:pt x="687437" y="2042625"/>
                </a:cubicBezTo>
                <a:cubicBezTo>
                  <a:pt x="688032" y="2042972"/>
                  <a:pt x="688553" y="2043567"/>
                  <a:pt x="689000" y="2044411"/>
                </a:cubicBezTo>
                <a:cubicBezTo>
                  <a:pt x="689446" y="2045254"/>
                  <a:pt x="689769" y="2046320"/>
                  <a:pt x="689967" y="2047610"/>
                </a:cubicBezTo>
                <a:cubicBezTo>
                  <a:pt x="690165" y="2048900"/>
                  <a:pt x="690264" y="2050488"/>
                  <a:pt x="690264" y="2052373"/>
                </a:cubicBezTo>
                <a:cubicBezTo>
                  <a:pt x="690264" y="2055945"/>
                  <a:pt x="689818" y="2058524"/>
                  <a:pt x="688925" y="2060112"/>
                </a:cubicBezTo>
                <a:cubicBezTo>
                  <a:pt x="688032" y="2061699"/>
                  <a:pt x="686841" y="2062493"/>
                  <a:pt x="685353" y="2062493"/>
                </a:cubicBezTo>
                <a:lnTo>
                  <a:pt x="650974" y="2062493"/>
                </a:lnTo>
                <a:lnTo>
                  <a:pt x="650974" y="2137205"/>
                </a:lnTo>
                <a:cubicBezTo>
                  <a:pt x="650974" y="2146432"/>
                  <a:pt x="652338" y="2153402"/>
                  <a:pt x="655067" y="2158115"/>
                </a:cubicBezTo>
                <a:cubicBezTo>
                  <a:pt x="657795" y="2162828"/>
                  <a:pt x="662682" y="2165185"/>
                  <a:pt x="669727" y="2165185"/>
                </a:cubicBezTo>
                <a:cubicBezTo>
                  <a:pt x="672008" y="2165185"/>
                  <a:pt x="674043" y="2164961"/>
                  <a:pt x="675828" y="2164515"/>
                </a:cubicBezTo>
                <a:cubicBezTo>
                  <a:pt x="677614" y="2164068"/>
                  <a:pt x="679202" y="2163597"/>
                  <a:pt x="680591" y="2163101"/>
                </a:cubicBezTo>
                <a:cubicBezTo>
                  <a:pt x="681980" y="2162605"/>
                  <a:pt x="683171" y="2162134"/>
                  <a:pt x="684162" y="2161687"/>
                </a:cubicBezTo>
                <a:cubicBezTo>
                  <a:pt x="685155" y="2161241"/>
                  <a:pt x="686048" y="2161017"/>
                  <a:pt x="686841" y="2161017"/>
                </a:cubicBezTo>
                <a:cubicBezTo>
                  <a:pt x="687338" y="2161017"/>
                  <a:pt x="687809" y="2161141"/>
                  <a:pt x="688256" y="2161389"/>
                </a:cubicBezTo>
                <a:cubicBezTo>
                  <a:pt x="688702" y="2161637"/>
                  <a:pt x="689049" y="2162109"/>
                  <a:pt x="689297" y="2162803"/>
                </a:cubicBezTo>
                <a:cubicBezTo>
                  <a:pt x="689545" y="2163498"/>
                  <a:pt x="689769" y="2164440"/>
                  <a:pt x="689967" y="2165631"/>
                </a:cubicBezTo>
                <a:cubicBezTo>
                  <a:pt x="690165" y="2166822"/>
                  <a:pt x="690264" y="2168310"/>
                  <a:pt x="690264" y="2170096"/>
                </a:cubicBezTo>
                <a:cubicBezTo>
                  <a:pt x="690264" y="2172973"/>
                  <a:pt x="690066" y="2175255"/>
                  <a:pt x="689669" y="2176942"/>
                </a:cubicBezTo>
                <a:cubicBezTo>
                  <a:pt x="689272" y="2178629"/>
                  <a:pt x="688677" y="2179869"/>
                  <a:pt x="687883" y="2180663"/>
                </a:cubicBezTo>
                <a:cubicBezTo>
                  <a:pt x="687090" y="2181456"/>
                  <a:pt x="685899" y="2182200"/>
                  <a:pt x="684311" y="2182895"/>
                </a:cubicBezTo>
                <a:cubicBezTo>
                  <a:pt x="682724" y="2183590"/>
                  <a:pt x="680913" y="2184160"/>
                  <a:pt x="678879" y="2184607"/>
                </a:cubicBezTo>
                <a:cubicBezTo>
                  <a:pt x="676845" y="2185053"/>
                  <a:pt x="674687" y="2185425"/>
                  <a:pt x="672406" y="2185723"/>
                </a:cubicBezTo>
                <a:cubicBezTo>
                  <a:pt x="670123" y="2186020"/>
                  <a:pt x="667841" y="2186169"/>
                  <a:pt x="665559" y="2186169"/>
                </a:cubicBezTo>
                <a:cubicBezTo>
                  <a:pt x="658614" y="2186169"/>
                  <a:pt x="652661" y="2185251"/>
                  <a:pt x="647700" y="2183416"/>
                </a:cubicBezTo>
                <a:cubicBezTo>
                  <a:pt x="642739" y="2181580"/>
                  <a:pt x="638671" y="2178802"/>
                  <a:pt x="635496" y="2175082"/>
                </a:cubicBezTo>
                <a:cubicBezTo>
                  <a:pt x="632321" y="2171361"/>
                  <a:pt x="630014" y="2166648"/>
                  <a:pt x="628575" y="2160943"/>
                </a:cubicBezTo>
                <a:cubicBezTo>
                  <a:pt x="627137" y="2155238"/>
                  <a:pt x="626417" y="2148516"/>
                  <a:pt x="626417" y="2140777"/>
                </a:cubicBezTo>
                <a:lnTo>
                  <a:pt x="626417" y="2062493"/>
                </a:lnTo>
                <a:lnTo>
                  <a:pt x="607665" y="2062493"/>
                </a:lnTo>
                <a:cubicBezTo>
                  <a:pt x="606177" y="2062493"/>
                  <a:pt x="604986" y="2061699"/>
                  <a:pt x="604093" y="2060112"/>
                </a:cubicBezTo>
                <a:cubicBezTo>
                  <a:pt x="603200" y="2058524"/>
                  <a:pt x="602753" y="2055945"/>
                  <a:pt x="602753" y="2052373"/>
                </a:cubicBezTo>
                <a:cubicBezTo>
                  <a:pt x="602753" y="2050488"/>
                  <a:pt x="602878" y="2048900"/>
                  <a:pt x="603126" y="2047610"/>
                </a:cubicBezTo>
                <a:cubicBezTo>
                  <a:pt x="603374" y="2046320"/>
                  <a:pt x="603696" y="2045254"/>
                  <a:pt x="604093" y="2044411"/>
                </a:cubicBezTo>
                <a:cubicBezTo>
                  <a:pt x="604490" y="2043567"/>
                  <a:pt x="605011" y="2042972"/>
                  <a:pt x="605656" y="2042625"/>
                </a:cubicBezTo>
                <a:cubicBezTo>
                  <a:pt x="606301" y="2042277"/>
                  <a:pt x="607020" y="2042104"/>
                  <a:pt x="607814" y="2042104"/>
                </a:cubicBezTo>
                <a:lnTo>
                  <a:pt x="626417" y="2042104"/>
                </a:lnTo>
                <a:lnTo>
                  <a:pt x="626417" y="2010254"/>
                </a:lnTo>
                <a:cubicBezTo>
                  <a:pt x="626417" y="2009560"/>
                  <a:pt x="626591" y="2008915"/>
                  <a:pt x="626938" y="2008320"/>
                </a:cubicBezTo>
                <a:cubicBezTo>
                  <a:pt x="627285" y="2007724"/>
                  <a:pt x="627930" y="2007203"/>
                  <a:pt x="628873" y="2006757"/>
                </a:cubicBezTo>
                <a:cubicBezTo>
                  <a:pt x="629815" y="2006311"/>
                  <a:pt x="631081" y="2005988"/>
                  <a:pt x="632668" y="2005790"/>
                </a:cubicBezTo>
                <a:cubicBezTo>
                  <a:pt x="634256" y="2005591"/>
                  <a:pt x="636240" y="2005492"/>
                  <a:pt x="638622" y="2005492"/>
                </a:cubicBezTo>
                <a:close/>
                <a:moveTo>
                  <a:pt x="2623691" y="1986144"/>
                </a:moveTo>
                <a:cubicBezTo>
                  <a:pt x="2629445" y="1986144"/>
                  <a:pt x="2633389" y="1987161"/>
                  <a:pt x="2635522" y="1989195"/>
                </a:cubicBezTo>
                <a:cubicBezTo>
                  <a:pt x="2637656" y="1991229"/>
                  <a:pt x="2638722" y="1995074"/>
                  <a:pt x="2638722" y="2000729"/>
                </a:cubicBezTo>
                <a:cubicBezTo>
                  <a:pt x="2638722" y="2006484"/>
                  <a:pt x="2637631" y="2010403"/>
                  <a:pt x="2635448" y="2012487"/>
                </a:cubicBezTo>
                <a:cubicBezTo>
                  <a:pt x="2633265" y="2014570"/>
                  <a:pt x="2629247" y="2015612"/>
                  <a:pt x="2623393" y="2015612"/>
                </a:cubicBezTo>
                <a:cubicBezTo>
                  <a:pt x="2617638" y="2015612"/>
                  <a:pt x="2613694" y="2014595"/>
                  <a:pt x="2611561" y="2012561"/>
                </a:cubicBezTo>
                <a:cubicBezTo>
                  <a:pt x="2609428" y="2010527"/>
                  <a:pt x="2608361" y="2006683"/>
                  <a:pt x="2608361" y="2001027"/>
                </a:cubicBezTo>
                <a:cubicBezTo>
                  <a:pt x="2608361" y="1995272"/>
                  <a:pt x="2609453" y="1991353"/>
                  <a:pt x="2611636" y="1989270"/>
                </a:cubicBezTo>
                <a:cubicBezTo>
                  <a:pt x="2613818" y="1987186"/>
                  <a:pt x="2617837" y="1986144"/>
                  <a:pt x="2623691" y="1986144"/>
                </a:cubicBezTo>
                <a:close/>
                <a:moveTo>
                  <a:pt x="1995041" y="1986144"/>
                </a:moveTo>
                <a:cubicBezTo>
                  <a:pt x="2000795" y="1986144"/>
                  <a:pt x="2004739" y="1987161"/>
                  <a:pt x="2006872" y="1989195"/>
                </a:cubicBezTo>
                <a:cubicBezTo>
                  <a:pt x="2009006" y="1991229"/>
                  <a:pt x="2010072" y="1995074"/>
                  <a:pt x="2010072" y="2000729"/>
                </a:cubicBezTo>
                <a:cubicBezTo>
                  <a:pt x="2010072" y="2006484"/>
                  <a:pt x="2008981" y="2010403"/>
                  <a:pt x="2006798" y="2012487"/>
                </a:cubicBezTo>
                <a:cubicBezTo>
                  <a:pt x="2004615" y="2014570"/>
                  <a:pt x="2000597" y="2015612"/>
                  <a:pt x="1994743" y="2015612"/>
                </a:cubicBezTo>
                <a:cubicBezTo>
                  <a:pt x="1988988" y="2015612"/>
                  <a:pt x="1985044" y="2014595"/>
                  <a:pt x="1982911" y="2012561"/>
                </a:cubicBezTo>
                <a:cubicBezTo>
                  <a:pt x="1980778" y="2010527"/>
                  <a:pt x="1979711" y="2006683"/>
                  <a:pt x="1979711" y="2001027"/>
                </a:cubicBezTo>
                <a:cubicBezTo>
                  <a:pt x="1979711" y="1995272"/>
                  <a:pt x="1980803" y="1991353"/>
                  <a:pt x="1982986" y="1989270"/>
                </a:cubicBezTo>
                <a:cubicBezTo>
                  <a:pt x="1985168" y="1987186"/>
                  <a:pt x="1989187" y="1986144"/>
                  <a:pt x="1995041" y="1986144"/>
                </a:cubicBezTo>
                <a:close/>
                <a:moveTo>
                  <a:pt x="1052066" y="1986144"/>
                </a:moveTo>
                <a:cubicBezTo>
                  <a:pt x="1057820" y="1986144"/>
                  <a:pt x="1061764" y="1987161"/>
                  <a:pt x="1063897" y="1989195"/>
                </a:cubicBezTo>
                <a:cubicBezTo>
                  <a:pt x="1066031" y="1991229"/>
                  <a:pt x="1067097" y="1995074"/>
                  <a:pt x="1067097" y="2000729"/>
                </a:cubicBezTo>
                <a:cubicBezTo>
                  <a:pt x="1067097" y="2006484"/>
                  <a:pt x="1066006" y="2010403"/>
                  <a:pt x="1063823" y="2012487"/>
                </a:cubicBezTo>
                <a:cubicBezTo>
                  <a:pt x="1061640" y="2014570"/>
                  <a:pt x="1057622" y="2015612"/>
                  <a:pt x="1051768" y="2015612"/>
                </a:cubicBezTo>
                <a:cubicBezTo>
                  <a:pt x="1046013" y="2015612"/>
                  <a:pt x="1042069" y="2014595"/>
                  <a:pt x="1039936" y="2012561"/>
                </a:cubicBezTo>
                <a:cubicBezTo>
                  <a:pt x="1037803" y="2010527"/>
                  <a:pt x="1036736" y="2006683"/>
                  <a:pt x="1036736" y="2001027"/>
                </a:cubicBezTo>
                <a:cubicBezTo>
                  <a:pt x="1036736" y="1995272"/>
                  <a:pt x="1037828" y="1991353"/>
                  <a:pt x="1040011" y="1989270"/>
                </a:cubicBezTo>
                <a:cubicBezTo>
                  <a:pt x="1042193" y="1987186"/>
                  <a:pt x="1046212" y="1986144"/>
                  <a:pt x="1052066" y="1986144"/>
                </a:cubicBezTo>
                <a:close/>
                <a:moveTo>
                  <a:pt x="3080742" y="1976322"/>
                </a:moveTo>
                <a:cubicBezTo>
                  <a:pt x="3083222" y="1976322"/>
                  <a:pt x="3085256" y="1976421"/>
                  <a:pt x="3086844" y="1976619"/>
                </a:cubicBezTo>
                <a:cubicBezTo>
                  <a:pt x="3088431" y="1976818"/>
                  <a:pt x="3089671" y="1977115"/>
                  <a:pt x="3090564" y="1977512"/>
                </a:cubicBezTo>
                <a:cubicBezTo>
                  <a:pt x="3091457" y="1977909"/>
                  <a:pt x="3092102" y="1978405"/>
                  <a:pt x="3092499" y="1979001"/>
                </a:cubicBezTo>
                <a:cubicBezTo>
                  <a:pt x="3092896" y="1979596"/>
                  <a:pt x="3093095" y="1980290"/>
                  <a:pt x="3093095" y="1981084"/>
                </a:cubicBezTo>
                <a:lnTo>
                  <a:pt x="3093095" y="2061302"/>
                </a:lnTo>
                <a:cubicBezTo>
                  <a:pt x="3100139" y="2053861"/>
                  <a:pt x="3107233" y="2048330"/>
                  <a:pt x="3114377" y="2044708"/>
                </a:cubicBezTo>
                <a:cubicBezTo>
                  <a:pt x="3121521" y="2041087"/>
                  <a:pt x="3128714" y="2039276"/>
                  <a:pt x="3135957" y="2039276"/>
                </a:cubicBezTo>
                <a:cubicBezTo>
                  <a:pt x="3144887" y="2039276"/>
                  <a:pt x="3152403" y="2040789"/>
                  <a:pt x="3158504" y="2043815"/>
                </a:cubicBezTo>
                <a:cubicBezTo>
                  <a:pt x="3164606" y="2046841"/>
                  <a:pt x="3169542" y="2050885"/>
                  <a:pt x="3173313" y="2055945"/>
                </a:cubicBezTo>
                <a:cubicBezTo>
                  <a:pt x="3177083" y="2061005"/>
                  <a:pt x="3179787" y="2066933"/>
                  <a:pt x="3181424" y="2073730"/>
                </a:cubicBezTo>
                <a:cubicBezTo>
                  <a:pt x="3183061" y="2080526"/>
                  <a:pt x="3183880" y="2088736"/>
                  <a:pt x="3183880" y="2098361"/>
                </a:cubicBezTo>
                <a:lnTo>
                  <a:pt x="3183880" y="2179919"/>
                </a:lnTo>
                <a:cubicBezTo>
                  <a:pt x="3183880" y="2180712"/>
                  <a:pt x="3183681" y="2181382"/>
                  <a:pt x="3183284" y="2181928"/>
                </a:cubicBezTo>
                <a:cubicBezTo>
                  <a:pt x="3182888" y="2182473"/>
                  <a:pt x="3182243" y="2182945"/>
                  <a:pt x="3181350" y="2183342"/>
                </a:cubicBezTo>
                <a:cubicBezTo>
                  <a:pt x="3180457" y="2183738"/>
                  <a:pt x="3179216" y="2184036"/>
                  <a:pt x="3177629" y="2184235"/>
                </a:cubicBezTo>
                <a:cubicBezTo>
                  <a:pt x="3176041" y="2184433"/>
                  <a:pt x="3174057" y="2184532"/>
                  <a:pt x="3171676" y="2184532"/>
                </a:cubicBezTo>
                <a:cubicBezTo>
                  <a:pt x="3169195" y="2184532"/>
                  <a:pt x="3167161" y="2184433"/>
                  <a:pt x="3165574" y="2184235"/>
                </a:cubicBezTo>
                <a:cubicBezTo>
                  <a:pt x="3163986" y="2184036"/>
                  <a:pt x="3162746" y="2183738"/>
                  <a:pt x="3161853" y="2183342"/>
                </a:cubicBezTo>
                <a:cubicBezTo>
                  <a:pt x="3160960" y="2182945"/>
                  <a:pt x="3160315" y="2182473"/>
                  <a:pt x="3159918" y="2181928"/>
                </a:cubicBezTo>
                <a:cubicBezTo>
                  <a:pt x="3159522" y="2181382"/>
                  <a:pt x="3159323" y="2180712"/>
                  <a:pt x="3159323" y="2179919"/>
                </a:cubicBezTo>
                <a:lnTo>
                  <a:pt x="3159323" y="2101486"/>
                </a:lnTo>
                <a:cubicBezTo>
                  <a:pt x="3159323" y="2093846"/>
                  <a:pt x="3158728" y="2087695"/>
                  <a:pt x="3157537" y="2083031"/>
                </a:cubicBezTo>
                <a:cubicBezTo>
                  <a:pt x="3156346" y="2078368"/>
                  <a:pt x="3154610" y="2074350"/>
                  <a:pt x="3152328" y="2070976"/>
                </a:cubicBezTo>
                <a:cubicBezTo>
                  <a:pt x="3150046" y="2067603"/>
                  <a:pt x="3147094" y="2065023"/>
                  <a:pt x="3143473" y="2063237"/>
                </a:cubicBezTo>
                <a:cubicBezTo>
                  <a:pt x="3139851" y="2061451"/>
                  <a:pt x="3135659" y="2060558"/>
                  <a:pt x="3130897" y="2060558"/>
                </a:cubicBezTo>
                <a:cubicBezTo>
                  <a:pt x="3124745" y="2060558"/>
                  <a:pt x="3118594" y="2062741"/>
                  <a:pt x="3112442" y="2067107"/>
                </a:cubicBezTo>
                <a:cubicBezTo>
                  <a:pt x="3106291" y="2071472"/>
                  <a:pt x="3099841" y="2077872"/>
                  <a:pt x="3093095" y="2086306"/>
                </a:cubicBezTo>
                <a:lnTo>
                  <a:pt x="3093095" y="2179919"/>
                </a:lnTo>
                <a:cubicBezTo>
                  <a:pt x="3093095" y="2180712"/>
                  <a:pt x="3092896" y="2181382"/>
                  <a:pt x="3092499" y="2181928"/>
                </a:cubicBezTo>
                <a:cubicBezTo>
                  <a:pt x="3092102" y="2182473"/>
                  <a:pt x="3091457" y="2182945"/>
                  <a:pt x="3090564" y="2183342"/>
                </a:cubicBezTo>
                <a:cubicBezTo>
                  <a:pt x="3089671" y="2183738"/>
                  <a:pt x="3088431" y="2184036"/>
                  <a:pt x="3086844" y="2184235"/>
                </a:cubicBezTo>
                <a:cubicBezTo>
                  <a:pt x="3085256" y="2184433"/>
                  <a:pt x="3083222" y="2184532"/>
                  <a:pt x="3080742" y="2184532"/>
                </a:cubicBezTo>
                <a:cubicBezTo>
                  <a:pt x="3078361" y="2184532"/>
                  <a:pt x="3076376" y="2184433"/>
                  <a:pt x="3074789" y="2184235"/>
                </a:cubicBezTo>
                <a:cubicBezTo>
                  <a:pt x="3073201" y="2184036"/>
                  <a:pt x="3071936" y="2183738"/>
                  <a:pt x="3070994" y="2183342"/>
                </a:cubicBezTo>
                <a:cubicBezTo>
                  <a:pt x="3070051" y="2182945"/>
                  <a:pt x="3069406" y="2182473"/>
                  <a:pt x="3069059" y="2181928"/>
                </a:cubicBezTo>
                <a:cubicBezTo>
                  <a:pt x="3068711" y="2181382"/>
                  <a:pt x="3068538" y="2180712"/>
                  <a:pt x="3068538" y="2179919"/>
                </a:cubicBezTo>
                <a:lnTo>
                  <a:pt x="3068538" y="1981084"/>
                </a:lnTo>
                <a:cubicBezTo>
                  <a:pt x="3068538" y="1980290"/>
                  <a:pt x="3068711" y="1979596"/>
                  <a:pt x="3069059" y="1979001"/>
                </a:cubicBezTo>
                <a:cubicBezTo>
                  <a:pt x="3069406" y="1978405"/>
                  <a:pt x="3070051" y="1977909"/>
                  <a:pt x="3070994" y="1977512"/>
                </a:cubicBezTo>
                <a:cubicBezTo>
                  <a:pt x="3071936" y="1977115"/>
                  <a:pt x="3073201" y="1976818"/>
                  <a:pt x="3074789" y="1976619"/>
                </a:cubicBezTo>
                <a:cubicBezTo>
                  <a:pt x="3076376" y="1976421"/>
                  <a:pt x="3078361" y="1976322"/>
                  <a:pt x="3080742" y="1976322"/>
                </a:cubicBezTo>
                <a:close/>
                <a:moveTo>
                  <a:pt x="1185267" y="1976322"/>
                </a:moveTo>
                <a:cubicBezTo>
                  <a:pt x="1187747" y="1976322"/>
                  <a:pt x="1189781" y="1976421"/>
                  <a:pt x="1191369" y="1976619"/>
                </a:cubicBezTo>
                <a:cubicBezTo>
                  <a:pt x="1192956" y="1976818"/>
                  <a:pt x="1194197" y="1977115"/>
                  <a:pt x="1195090" y="1977512"/>
                </a:cubicBezTo>
                <a:cubicBezTo>
                  <a:pt x="1195982" y="1977909"/>
                  <a:pt x="1196627" y="1978405"/>
                  <a:pt x="1197024" y="1979001"/>
                </a:cubicBezTo>
                <a:cubicBezTo>
                  <a:pt x="1197421" y="1979596"/>
                  <a:pt x="1197620" y="1980290"/>
                  <a:pt x="1197620" y="1981084"/>
                </a:cubicBezTo>
                <a:lnTo>
                  <a:pt x="1197620" y="2179919"/>
                </a:lnTo>
                <a:cubicBezTo>
                  <a:pt x="1197620" y="2180712"/>
                  <a:pt x="1197421" y="2181382"/>
                  <a:pt x="1197024" y="2181928"/>
                </a:cubicBezTo>
                <a:cubicBezTo>
                  <a:pt x="1196627" y="2182473"/>
                  <a:pt x="1195982" y="2182945"/>
                  <a:pt x="1195090" y="2183342"/>
                </a:cubicBezTo>
                <a:cubicBezTo>
                  <a:pt x="1194197" y="2183738"/>
                  <a:pt x="1192956" y="2184036"/>
                  <a:pt x="1191369" y="2184235"/>
                </a:cubicBezTo>
                <a:cubicBezTo>
                  <a:pt x="1189781" y="2184433"/>
                  <a:pt x="1187747" y="2184532"/>
                  <a:pt x="1185267" y="2184532"/>
                </a:cubicBezTo>
                <a:cubicBezTo>
                  <a:pt x="1182886" y="2184532"/>
                  <a:pt x="1180901" y="2184433"/>
                  <a:pt x="1179314" y="2184235"/>
                </a:cubicBezTo>
                <a:cubicBezTo>
                  <a:pt x="1177726" y="2184036"/>
                  <a:pt x="1176461" y="2183738"/>
                  <a:pt x="1175519" y="2183342"/>
                </a:cubicBezTo>
                <a:cubicBezTo>
                  <a:pt x="1174576" y="2182945"/>
                  <a:pt x="1173931" y="2182473"/>
                  <a:pt x="1173584" y="2181928"/>
                </a:cubicBezTo>
                <a:cubicBezTo>
                  <a:pt x="1173237" y="2181382"/>
                  <a:pt x="1173063" y="2180712"/>
                  <a:pt x="1173063" y="2179919"/>
                </a:cubicBezTo>
                <a:lnTo>
                  <a:pt x="1173063" y="1981084"/>
                </a:lnTo>
                <a:cubicBezTo>
                  <a:pt x="1173063" y="1980290"/>
                  <a:pt x="1173237" y="1979596"/>
                  <a:pt x="1173584" y="1979001"/>
                </a:cubicBezTo>
                <a:cubicBezTo>
                  <a:pt x="1173931" y="1978405"/>
                  <a:pt x="1174576" y="1977909"/>
                  <a:pt x="1175519" y="1977512"/>
                </a:cubicBezTo>
                <a:cubicBezTo>
                  <a:pt x="1176461" y="1977115"/>
                  <a:pt x="1177726" y="1976818"/>
                  <a:pt x="1179314" y="1976619"/>
                </a:cubicBezTo>
                <a:cubicBezTo>
                  <a:pt x="1180901" y="1976421"/>
                  <a:pt x="1182886" y="1976322"/>
                  <a:pt x="1185267" y="1976322"/>
                </a:cubicBezTo>
                <a:close/>
                <a:moveTo>
                  <a:pt x="1118592" y="1976322"/>
                </a:moveTo>
                <a:cubicBezTo>
                  <a:pt x="1121072" y="1976322"/>
                  <a:pt x="1123106" y="1976421"/>
                  <a:pt x="1124694" y="1976619"/>
                </a:cubicBezTo>
                <a:cubicBezTo>
                  <a:pt x="1126281" y="1976818"/>
                  <a:pt x="1127522" y="1977115"/>
                  <a:pt x="1128415" y="1977512"/>
                </a:cubicBezTo>
                <a:cubicBezTo>
                  <a:pt x="1129307" y="1977909"/>
                  <a:pt x="1129952" y="1978405"/>
                  <a:pt x="1130349" y="1979001"/>
                </a:cubicBezTo>
                <a:cubicBezTo>
                  <a:pt x="1130746" y="1979596"/>
                  <a:pt x="1130945" y="1980290"/>
                  <a:pt x="1130945" y="1981084"/>
                </a:cubicBezTo>
                <a:lnTo>
                  <a:pt x="1130945" y="2179919"/>
                </a:lnTo>
                <a:cubicBezTo>
                  <a:pt x="1130945" y="2180712"/>
                  <a:pt x="1130746" y="2181382"/>
                  <a:pt x="1130349" y="2181928"/>
                </a:cubicBezTo>
                <a:cubicBezTo>
                  <a:pt x="1129952" y="2182473"/>
                  <a:pt x="1129307" y="2182945"/>
                  <a:pt x="1128415" y="2183342"/>
                </a:cubicBezTo>
                <a:cubicBezTo>
                  <a:pt x="1127522" y="2183738"/>
                  <a:pt x="1126281" y="2184036"/>
                  <a:pt x="1124694" y="2184235"/>
                </a:cubicBezTo>
                <a:cubicBezTo>
                  <a:pt x="1123106" y="2184433"/>
                  <a:pt x="1121072" y="2184532"/>
                  <a:pt x="1118592" y="2184532"/>
                </a:cubicBezTo>
                <a:cubicBezTo>
                  <a:pt x="1116211" y="2184532"/>
                  <a:pt x="1114226" y="2184433"/>
                  <a:pt x="1112639" y="2184235"/>
                </a:cubicBezTo>
                <a:cubicBezTo>
                  <a:pt x="1111051" y="2184036"/>
                  <a:pt x="1109786" y="2183738"/>
                  <a:pt x="1108844" y="2183342"/>
                </a:cubicBezTo>
                <a:cubicBezTo>
                  <a:pt x="1107901" y="2182945"/>
                  <a:pt x="1107256" y="2182473"/>
                  <a:pt x="1106909" y="2181928"/>
                </a:cubicBezTo>
                <a:cubicBezTo>
                  <a:pt x="1106562" y="2181382"/>
                  <a:pt x="1106388" y="2180712"/>
                  <a:pt x="1106388" y="2179919"/>
                </a:cubicBezTo>
                <a:lnTo>
                  <a:pt x="1106388" y="1981084"/>
                </a:lnTo>
                <a:cubicBezTo>
                  <a:pt x="1106388" y="1980290"/>
                  <a:pt x="1106562" y="1979596"/>
                  <a:pt x="1106909" y="1979001"/>
                </a:cubicBezTo>
                <a:cubicBezTo>
                  <a:pt x="1107256" y="1978405"/>
                  <a:pt x="1107901" y="1977909"/>
                  <a:pt x="1108844" y="1977512"/>
                </a:cubicBezTo>
                <a:cubicBezTo>
                  <a:pt x="1109786" y="1977115"/>
                  <a:pt x="1111051" y="1976818"/>
                  <a:pt x="1112639" y="1976619"/>
                </a:cubicBezTo>
                <a:cubicBezTo>
                  <a:pt x="1114226" y="1976421"/>
                  <a:pt x="1116211" y="1976322"/>
                  <a:pt x="1118592" y="1976322"/>
                </a:cubicBezTo>
                <a:close/>
                <a:moveTo>
                  <a:pt x="356592" y="1976322"/>
                </a:moveTo>
                <a:cubicBezTo>
                  <a:pt x="359073" y="1976322"/>
                  <a:pt x="361106" y="1976421"/>
                  <a:pt x="362694" y="1976619"/>
                </a:cubicBezTo>
                <a:cubicBezTo>
                  <a:pt x="364282" y="1976818"/>
                  <a:pt x="365522" y="1977115"/>
                  <a:pt x="366415" y="1977512"/>
                </a:cubicBezTo>
                <a:cubicBezTo>
                  <a:pt x="367308" y="1977909"/>
                  <a:pt x="367952" y="1978405"/>
                  <a:pt x="368350" y="1979001"/>
                </a:cubicBezTo>
                <a:cubicBezTo>
                  <a:pt x="368746" y="1979596"/>
                  <a:pt x="368945" y="1980290"/>
                  <a:pt x="368945" y="1981084"/>
                </a:cubicBezTo>
                <a:lnTo>
                  <a:pt x="368945" y="2179919"/>
                </a:lnTo>
                <a:cubicBezTo>
                  <a:pt x="368945" y="2180712"/>
                  <a:pt x="368746" y="2181382"/>
                  <a:pt x="368350" y="2181928"/>
                </a:cubicBezTo>
                <a:cubicBezTo>
                  <a:pt x="367952" y="2182473"/>
                  <a:pt x="367308" y="2182945"/>
                  <a:pt x="366415" y="2183342"/>
                </a:cubicBezTo>
                <a:cubicBezTo>
                  <a:pt x="365522" y="2183738"/>
                  <a:pt x="364282" y="2184036"/>
                  <a:pt x="362694" y="2184235"/>
                </a:cubicBezTo>
                <a:cubicBezTo>
                  <a:pt x="361106" y="2184433"/>
                  <a:pt x="359073" y="2184532"/>
                  <a:pt x="356592" y="2184532"/>
                </a:cubicBezTo>
                <a:cubicBezTo>
                  <a:pt x="354211" y="2184532"/>
                  <a:pt x="352226" y="2184433"/>
                  <a:pt x="350639" y="2184235"/>
                </a:cubicBezTo>
                <a:cubicBezTo>
                  <a:pt x="349052" y="2184036"/>
                  <a:pt x="347786" y="2183738"/>
                  <a:pt x="346843" y="2183342"/>
                </a:cubicBezTo>
                <a:cubicBezTo>
                  <a:pt x="345901" y="2182945"/>
                  <a:pt x="345256" y="2182473"/>
                  <a:pt x="344909" y="2181928"/>
                </a:cubicBezTo>
                <a:cubicBezTo>
                  <a:pt x="344562" y="2181382"/>
                  <a:pt x="344388" y="2180712"/>
                  <a:pt x="344388" y="2179919"/>
                </a:cubicBezTo>
                <a:lnTo>
                  <a:pt x="344388" y="1981084"/>
                </a:lnTo>
                <a:cubicBezTo>
                  <a:pt x="344388" y="1980290"/>
                  <a:pt x="344562" y="1979596"/>
                  <a:pt x="344909" y="1979001"/>
                </a:cubicBezTo>
                <a:cubicBezTo>
                  <a:pt x="345256" y="1978405"/>
                  <a:pt x="345901" y="1977909"/>
                  <a:pt x="346843" y="1977512"/>
                </a:cubicBezTo>
                <a:cubicBezTo>
                  <a:pt x="347786" y="1977115"/>
                  <a:pt x="349052" y="1976818"/>
                  <a:pt x="350639" y="1976619"/>
                </a:cubicBezTo>
                <a:cubicBezTo>
                  <a:pt x="352226" y="1976421"/>
                  <a:pt x="354211" y="1976322"/>
                  <a:pt x="356592" y="1976322"/>
                </a:cubicBezTo>
                <a:close/>
                <a:moveTo>
                  <a:pt x="1365498" y="1975280"/>
                </a:moveTo>
                <a:cubicBezTo>
                  <a:pt x="1368970" y="1975280"/>
                  <a:pt x="1372344" y="1975602"/>
                  <a:pt x="1375618" y="1976247"/>
                </a:cubicBezTo>
                <a:cubicBezTo>
                  <a:pt x="1378892" y="1976892"/>
                  <a:pt x="1381422" y="1977587"/>
                  <a:pt x="1383208" y="1978331"/>
                </a:cubicBezTo>
                <a:cubicBezTo>
                  <a:pt x="1384994" y="1979075"/>
                  <a:pt x="1386185" y="1979745"/>
                  <a:pt x="1386780" y="1980340"/>
                </a:cubicBezTo>
                <a:cubicBezTo>
                  <a:pt x="1387375" y="1980935"/>
                  <a:pt x="1387871" y="1981704"/>
                  <a:pt x="1388268" y="1982647"/>
                </a:cubicBezTo>
                <a:cubicBezTo>
                  <a:pt x="1388665" y="1983589"/>
                  <a:pt x="1388938" y="1984730"/>
                  <a:pt x="1389087" y="1986070"/>
                </a:cubicBezTo>
                <a:cubicBezTo>
                  <a:pt x="1389236" y="1987409"/>
                  <a:pt x="1389310" y="1989022"/>
                  <a:pt x="1389310" y="1990907"/>
                </a:cubicBezTo>
                <a:cubicBezTo>
                  <a:pt x="1389310" y="1992792"/>
                  <a:pt x="1389211" y="1994305"/>
                  <a:pt x="1389013" y="1995446"/>
                </a:cubicBezTo>
                <a:cubicBezTo>
                  <a:pt x="1388814" y="1996587"/>
                  <a:pt x="1388591" y="1997505"/>
                  <a:pt x="1388343" y="1998199"/>
                </a:cubicBezTo>
                <a:cubicBezTo>
                  <a:pt x="1388095" y="1998894"/>
                  <a:pt x="1387772" y="1999365"/>
                  <a:pt x="1387375" y="1999613"/>
                </a:cubicBezTo>
                <a:cubicBezTo>
                  <a:pt x="1386979" y="1999861"/>
                  <a:pt x="1386482" y="1999985"/>
                  <a:pt x="1385887" y="1999985"/>
                </a:cubicBezTo>
                <a:cubicBezTo>
                  <a:pt x="1385193" y="1999985"/>
                  <a:pt x="1384324" y="1999762"/>
                  <a:pt x="1383283" y="1999316"/>
                </a:cubicBezTo>
                <a:cubicBezTo>
                  <a:pt x="1382241" y="1998869"/>
                  <a:pt x="1380976" y="1998373"/>
                  <a:pt x="1379488" y="1997827"/>
                </a:cubicBezTo>
                <a:cubicBezTo>
                  <a:pt x="1377999" y="1997282"/>
                  <a:pt x="1376238" y="1996786"/>
                  <a:pt x="1374204" y="1996339"/>
                </a:cubicBezTo>
                <a:cubicBezTo>
                  <a:pt x="1372170" y="1995893"/>
                  <a:pt x="1369814" y="1995669"/>
                  <a:pt x="1367135" y="1995669"/>
                </a:cubicBezTo>
                <a:cubicBezTo>
                  <a:pt x="1363464" y="1995669"/>
                  <a:pt x="1360338" y="1996265"/>
                  <a:pt x="1357759" y="1997455"/>
                </a:cubicBezTo>
                <a:cubicBezTo>
                  <a:pt x="1355179" y="1998646"/>
                  <a:pt x="1353095" y="2000506"/>
                  <a:pt x="1351508" y="2003036"/>
                </a:cubicBezTo>
                <a:cubicBezTo>
                  <a:pt x="1349920" y="2005566"/>
                  <a:pt x="1348779" y="2008841"/>
                  <a:pt x="1348085" y="2012859"/>
                </a:cubicBezTo>
                <a:cubicBezTo>
                  <a:pt x="1347390" y="2016877"/>
                  <a:pt x="1347043" y="2021764"/>
                  <a:pt x="1347043" y="2027519"/>
                </a:cubicBezTo>
                <a:lnTo>
                  <a:pt x="1347043" y="2042104"/>
                </a:lnTo>
                <a:lnTo>
                  <a:pt x="1376957" y="2042104"/>
                </a:lnTo>
                <a:cubicBezTo>
                  <a:pt x="1377751" y="2042104"/>
                  <a:pt x="1378421" y="2042277"/>
                  <a:pt x="1378967" y="2042625"/>
                </a:cubicBezTo>
                <a:cubicBezTo>
                  <a:pt x="1379512" y="2042972"/>
                  <a:pt x="1380008" y="2043567"/>
                  <a:pt x="1380455" y="2044411"/>
                </a:cubicBezTo>
                <a:cubicBezTo>
                  <a:pt x="1380901" y="2045254"/>
                  <a:pt x="1381249" y="2046320"/>
                  <a:pt x="1381497" y="2047610"/>
                </a:cubicBezTo>
                <a:cubicBezTo>
                  <a:pt x="1381745" y="2048900"/>
                  <a:pt x="1381869" y="2050488"/>
                  <a:pt x="1381869" y="2052373"/>
                </a:cubicBezTo>
                <a:cubicBezTo>
                  <a:pt x="1381869" y="2055945"/>
                  <a:pt x="1381422" y="2058524"/>
                  <a:pt x="1380529" y="2060112"/>
                </a:cubicBezTo>
                <a:cubicBezTo>
                  <a:pt x="1379636" y="2061699"/>
                  <a:pt x="1378446" y="2062493"/>
                  <a:pt x="1376957" y="2062493"/>
                </a:cubicBezTo>
                <a:lnTo>
                  <a:pt x="1347043" y="2062493"/>
                </a:lnTo>
                <a:lnTo>
                  <a:pt x="1347043" y="2179919"/>
                </a:lnTo>
                <a:cubicBezTo>
                  <a:pt x="1347043" y="2180712"/>
                  <a:pt x="1346845" y="2181382"/>
                  <a:pt x="1346448" y="2181928"/>
                </a:cubicBezTo>
                <a:cubicBezTo>
                  <a:pt x="1346051" y="2182473"/>
                  <a:pt x="1345381" y="2182945"/>
                  <a:pt x="1344439" y="2183342"/>
                </a:cubicBezTo>
                <a:cubicBezTo>
                  <a:pt x="1343496" y="2183738"/>
                  <a:pt x="1342231" y="2184036"/>
                  <a:pt x="1340644" y="2184235"/>
                </a:cubicBezTo>
                <a:cubicBezTo>
                  <a:pt x="1339056" y="2184433"/>
                  <a:pt x="1337072" y="2184532"/>
                  <a:pt x="1334690" y="2184532"/>
                </a:cubicBezTo>
                <a:cubicBezTo>
                  <a:pt x="1332309" y="2184532"/>
                  <a:pt x="1330325" y="2184433"/>
                  <a:pt x="1328737" y="2184235"/>
                </a:cubicBezTo>
                <a:cubicBezTo>
                  <a:pt x="1327150" y="2184036"/>
                  <a:pt x="1325885" y="2183738"/>
                  <a:pt x="1324942" y="2183342"/>
                </a:cubicBezTo>
                <a:cubicBezTo>
                  <a:pt x="1324000" y="2182945"/>
                  <a:pt x="1323330" y="2182473"/>
                  <a:pt x="1322933" y="2181928"/>
                </a:cubicBezTo>
                <a:cubicBezTo>
                  <a:pt x="1322536" y="2181382"/>
                  <a:pt x="1322338" y="2180712"/>
                  <a:pt x="1322338" y="2179919"/>
                </a:cubicBezTo>
                <a:lnTo>
                  <a:pt x="1322338" y="2062493"/>
                </a:lnTo>
                <a:lnTo>
                  <a:pt x="1303437" y="2062493"/>
                </a:lnTo>
                <a:cubicBezTo>
                  <a:pt x="1301849" y="2062493"/>
                  <a:pt x="1300658" y="2061699"/>
                  <a:pt x="1299865" y="2060112"/>
                </a:cubicBezTo>
                <a:cubicBezTo>
                  <a:pt x="1299071" y="2058524"/>
                  <a:pt x="1298674" y="2055945"/>
                  <a:pt x="1298674" y="2052373"/>
                </a:cubicBezTo>
                <a:cubicBezTo>
                  <a:pt x="1298674" y="2050488"/>
                  <a:pt x="1298773" y="2048900"/>
                  <a:pt x="1298972" y="2047610"/>
                </a:cubicBezTo>
                <a:cubicBezTo>
                  <a:pt x="1299170" y="2046320"/>
                  <a:pt x="1299468" y="2045254"/>
                  <a:pt x="1299865" y="2044411"/>
                </a:cubicBezTo>
                <a:cubicBezTo>
                  <a:pt x="1300261" y="2043567"/>
                  <a:pt x="1300757" y="2042972"/>
                  <a:pt x="1301353" y="2042625"/>
                </a:cubicBezTo>
                <a:cubicBezTo>
                  <a:pt x="1301948" y="2042277"/>
                  <a:pt x="1302643" y="2042104"/>
                  <a:pt x="1303437" y="2042104"/>
                </a:cubicBezTo>
                <a:lnTo>
                  <a:pt x="1322338" y="2042104"/>
                </a:lnTo>
                <a:lnTo>
                  <a:pt x="1322338" y="2028263"/>
                </a:lnTo>
                <a:cubicBezTo>
                  <a:pt x="1322338" y="2018936"/>
                  <a:pt x="1323206" y="2010924"/>
                  <a:pt x="1324942" y="2004227"/>
                </a:cubicBezTo>
                <a:cubicBezTo>
                  <a:pt x="1326678" y="1997530"/>
                  <a:pt x="1329333" y="1992048"/>
                  <a:pt x="1332904" y="1987781"/>
                </a:cubicBezTo>
                <a:cubicBezTo>
                  <a:pt x="1336476" y="1983515"/>
                  <a:pt x="1340966" y="1980365"/>
                  <a:pt x="1346373" y="1978331"/>
                </a:cubicBezTo>
                <a:cubicBezTo>
                  <a:pt x="1351781" y="1976297"/>
                  <a:pt x="1358156" y="1975280"/>
                  <a:pt x="1365498" y="1975280"/>
                </a:cubicBezTo>
                <a:close/>
                <a:moveTo>
                  <a:pt x="994023" y="1975280"/>
                </a:moveTo>
                <a:cubicBezTo>
                  <a:pt x="997495" y="1975280"/>
                  <a:pt x="1000869" y="1975602"/>
                  <a:pt x="1004143" y="1976247"/>
                </a:cubicBezTo>
                <a:cubicBezTo>
                  <a:pt x="1007417" y="1976892"/>
                  <a:pt x="1009947" y="1977587"/>
                  <a:pt x="1011733" y="1978331"/>
                </a:cubicBezTo>
                <a:cubicBezTo>
                  <a:pt x="1013519" y="1979075"/>
                  <a:pt x="1014710" y="1979745"/>
                  <a:pt x="1015305" y="1980340"/>
                </a:cubicBezTo>
                <a:cubicBezTo>
                  <a:pt x="1015900" y="1980935"/>
                  <a:pt x="1016397" y="1981704"/>
                  <a:pt x="1016793" y="1982647"/>
                </a:cubicBezTo>
                <a:cubicBezTo>
                  <a:pt x="1017190" y="1983589"/>
                  <a:pt x="1017463" y="1984730"/>
                  <a:pt x="1017612" y="1986070"/>
                </a:cubicBezTo>
                <a:cubicBezTo>
                  <a:pt x="1017761" y="1987409"/>
                  <a:pt x="1017835" y="1989022"/>
                  <a:pt x="1017835" y="1990907"/>
                </a:cubicBezTo>
                <a:cubicBezTo>
                  <a:pt x="1017835" y="1992792"/>
                  <a:pt x="1017736" y="1994305"/>
                  <a:pt x="1017538" y="1995446"/>
                </a:cubicBezTo>
                <a:cubicBezTo>
                  <a:pt x="1017339" y="1996587"/>
                  <a:pt x="1017116" y="1997505"/>
                  <a:pt x="1016868" y="1998199"/>
                </a:cubicBezTo>
                <a:cubicBezTo>
                  <a:pt x="1016620" y="1998894"/>
                  <a:pt x="1016297" y="1999365"/>
                  <a:pt x="1015900" y="1999613"/>
                </a:cubicBezTo>
                <a:cubicBezTo>
                  <a:pt x="1015504" y="1999861"/>
                  <a:pt x="1015007" y="1999985"/>
                  <a:pt x="1014412" y="1999985"/>
                </a:cubicBezTo>
                <a:cubicBezTo>
                  <a:pt x="1013718" y="1999985"/>
                  <a:pt x="1012849" y="1999762"/>
                  <a:pt x="1011808" y="1999316"/>
                </a:cubicBezTo>
                <a:cubicBezTo>
                  <a:pt x="1010766" y="1998869"/>
                  <a:pt x="1009501" y="1998373"/>
                  <a:pt x="1008013" y="1997827"/>
                </a:cubicBezTo>
                <a:cubicBezTo>
                  <a:pt x="1006524" y="1997282"/>
                  <a:pt x="1004763" y="1996786"/>
                  <a:pt x="1002729" y="1996339"/>
                </a:cubicBezTo>
                <a:cubicBezTo>
                  <a:pt x="1000695" y="1995893"/>
                  <a:pt x="998339" y="1995669"/>
                  <a:pt x="995660" y="1995669"/>
                </a:cubicBezTo>
                <a:cubicBezTo>
                  <a:pt x="991989" y="1995669"/>
                  <a:pt x="988863" y="1996265"/>
                  <a:pt x="986284" y="1997455"/>
                </a:cubicBezTo>
                <a:cubicBezTo>
                  <a:pt x="983704" y="1998646"/>
                  <a:pt x="981620" y="2000506"/>
                  <a:pt x="980033" y="2003036"/>
                </a:cubicBezTo>
                <a:cubicBezTo>
                  <a:pt x="978445" y="2005566"/>
                  <a:pt x="977304" y="2008841"/>
                  <a:pt x="976610" y="2012859"/>
                </a:cubicBezTo>
                <a:cubicBezTo>
                  <a:pt x="975915" y="2016877"/>
                  <a:pt x="975568" y="2021764"/>
                  <a:pt x="975568" y="2027519"/>
                </a:cubicBezTo>
                <a:lnTo>
                  <a:pt x="975568" y="2042104"/>
                </a:lnTo>
                <a:lnTo>
                  <a:pt x="1005482" y="2042104"/>
                </a:lnTo>
                <a:cubicBezTo>
                  <a:pt x="1006276" y="2042104"/>
                  <a:pt x="1006946" y="2042277"/>
                  <a:pt x="1007492" y="2042625"/>
                </a:cubicBezTo>
                <a:cubicBezTo>
                  <a:pt x="1008037" y="2042972"/>
                  <a:pt x="1008533" y="2043567"/>
                  <a:pt x="1008980" y="2044411"/>
                </a:cubicBezTo>
                <a:cubicBezTo>
                  <a:pt x="1009426" y="2045254"/>
                  <a:pt x="1009774" y="2046320"/>
                  <a:pt x="1010022" y="2047610"/>
                </a:cubicBezTo>
                <a:cubicBezTo>
                  <a:pt x="1010270" y="2048900"/>
                  <a:pt x="1010394" y="2050488"/>
                  <a:pt x="1010394" y="2052373"/>
                </a:cubicBezTo>
                <a:cubicBezTo>
                  <a:pt x="1010394" y="2055945"/>
                  <a:pt x="1009947" y="2058524"/>
                  <a:pt x="1009054" y="2060112"/>
                </a:cubicBezTo>
                <a:cubicBezTo>
                  <a:pt x="1008161" y="2061699"/>
                  <a:pt x="1006971" y="2062493"/>
                  <a:pt x="1005482" y="2062493"/>
                </a:cubicBezTo>
                <a:lnTo>
                  <a:pt x="975568" y="2062493"/>
                </a:lnTo>
                <a:lnTo>
                  <a:pt x="975568" y="2179919"/>
                </a:lnTo>
                <a:cubicBezTo>
                  <a:pt x="975568" y="2180712"/>
                  <a:pt x="975370" y="2181382"/>
                  <a:pt x="974973" y="2181928"/>
                </a:cubicBezTo>
                <a:cubicBezTo>
                  <a:pt x="974576" y="2182473"/>
                  <a:pt x="973906" y="2182945"/>
                  <a:pt x="972963" y="2183342"/>
                </a:cubicBezTo>
                <a:cubicBezTo>
                  <a:pt x="972021" y="2183738"/>
                  <a:pt x="970756" y="2184036"/>
                  <a:pt x="969168" y="2184235"/>
                </a:cubicBezTo>
                <a:cubicBezTo>
                  <a:pt x="967581" y="2184433"/>
                  <a:pt x="965597" y="2184532"/>
                  <a:pt x="963215" y="2184532"/>
                </a:cubicBezTo>
                <a:cubicBezTo>
                  <a:pt x="960834" y="2184532"/>
                  <a:pt x="958850" y="2184433"/>
                  <a:pt x="957262" y="2184235"/>
                </a:cubicBezTo>
                <a:cubicBezTo>
                  <a:pt x="955675" y="2184036"/>
                  <a:pt x="954410" y="2183738"/>
                  <a:pt x="953467" y="2183342"/>
                </a:cubicBezTo>
                <a:cubicBezTo>
                  <a:pt x="952524" y="2182945"/>
                  <a:pt x="951855" y="2182473"/>
                  <a:pt x="951458" y="2181928"/>
                </a:cubicBezTo>
                <a:cubicBezTo>
                  <a:pt x="951061" y="2181382"/>
                  <a:pt x="950863" y="2180712"/>
                  <a:pt x="950863" y="2179919"/>
                </a:cubicBezTo>
                <a:lnTo>
                  <a:pt x="950863" y="2062493"/>
                </a:lnTo>
                <a:lnTo>
                  <a:pt x="931961" y="2062493"/>
                </a:lnTo>
                <a:cubicBezTo>
                  <a:pt x="930374" y="2062493"/>
                  <a:pt x="929183" y="2061699"/>
                  <a:pt x="928389" y="2060112"/>
                </a:cubicBezTo>
                <a:cubicBezTo>
                  <a:pt x="927596" y="2058524"/>
                  <a:pt x="927199" y="2055945"/>
                  <a:pt x="927199" y="2052373"/>
                </a:cubicBezTo>
                <a:cubicBezTo>
                  <a:pt x="927199" y="2050488"/>
                  <a:pt x="927298" y="2048900"/>
                  <a:pt x="927496" y="2047610"/>
                </a:cubicBezTo>
                <a:cubicBezTo>
                  <a:pt x="927695" y="2046320"/>
                  <a:pt x="927993" y="2045254"/>
                  <a:pt x="928389" y="2044411"/>
                </a:cubicBezTo>
                <a:cubicBezTo>
                  <a:pt x="928786" y="2043567"/>
                  <a:pt x="929282" y="2042972"/>
                  <a:pt x="929878" y="2042625"/>
                </a:cubicBezTo>
                <a:cubicBezTo>
                  <a:pt x="930473" y="2042277"/>
                  <a:pt x="931168" y="2042104"/>
                  <a:pt x="931961" y="2042104"/>
                </a:cubicBezTo>
                <a:lnTo>
                  <a:pt x="950863" y="2042104"/>
                </a:lnTo>
                <a:lnTo>
                  <a:pt x="950863" y="2028263"/>
                </a:lnTo>
                <a:cubicBezTo>
                  <a:pt x="950863" y="2018936"/>
                  <a:pt x="951731" y="2010924"/>
                  <a:pt x="953467" y="2004227"/>
                </a:cubicBezTo>
                <a:cubicBezTo>
                  <a:pt x="955203" y="1997530"/>
                  <a:pt x="957857" y="1992048"/>
                  <a:pt x="961429" y="1987781"/>
                </a:cubicBezTo>
                <a:cubicBezTo>
                  <a:pt x="965001" y="1983515"/>
                  <a:pt x="969491" y="1980365"/>
                  <a:pt x="974898" y="1978331"/>
                </a:cubicBezTo>
                <a:cubicBezTo>
                  <a:pt x="980306" y="1976297"/>
                  <a:pt x="986681" y="1975280"/>
                  <a:pt x="994023" y="1975280"/>
                </a:cubicBezTo>
                <a:close/>
                <a:moveTo>
                  <a:pt x="3056876" y="1698459"/>
                </a:moveTo>
                <a:cubicBezTo>
                  <a:pt x="3053681" y="1698459"/>
                  <a:pt x="3050536" y="1698931"/>
                  <a:pt x="3047441" y="1699873"/>
                </a:cubicBezTo>
                <a:cubicBezTo>
                  <a:pt x="3044347" y="1700816"/>
                  <a:pt x="3041203" y="1702304"/>
                  <a:pt x="3038008" y="1704338"/>
                </a:cubicBezTo>
                <a:cubicBezTo>
                  <a:pt x="3034814" y="1706372"/>
                  <a:pt x="3031470" y="1709051"/>
                  <a:pt x="3027975" y="1712375"/>
                </a:cubicBezTo>
                <a:cubicBezTo>
                  <a:pt x="3024481" y="1715699"/>
                  <a:pt x="3020787" y="1719791"/>
                  <a:pt x="3016895" y="1724653"/>
                </a:cubicBezTo>
                <a:lnTo>
                  <a:pt x="3016895" y="1777934"/>
                </a:lnTo>
                <a:cubicBezTo>
                  <a:pt x="3023683" y="1786169"/>
                  <a:pt x="3030122" y="1792469"/>
                  <a:pt x="3036212" y="1796835"/>
                </a:cubicBezTo>
                <a:cubicBezTo>
                  <a:pt x="3042301" y="1801200"/>
                  <a:pt x="3048690" y="1803383"/>
                  <a:pt x="3055378" y="1803383"/>
                </a:cubicBezTo>
                <a:cubicBezTo>
                  <a:pt x="3061567" y="1803383"/>
                  <a:pt x="3066882" y="1801895"/>
                  <a:pt x="3071325" y="1798918"/>
                </a:cubicBezTo>
                <a:cubicBezTo>
                  <a:pt x="3075767" y="1795942"/>
                  <a:pt x="3079361" y="1791973"/>
                  <a:pt x="3082107" y="1787012"/>
                </a:cubicBezTo>
                <a:cubicBezTo>
                  <a:pt x="3084852" y="1782051"/>
                  <a:pt x="3086874" y="1776495"/>
                  <a:pt x="3088172" y="1770343"/>
                </a:cubicBezTo>
                <a:cubicBezTo>
                  <a:pt x="3089469" y="1764192"/>
                  <a:pt x="3090118" y="1757991"/>
                  <a:pt x="3090118" y="1751740"/>
                </a:cubicBezTo>
                <a:cubicBezTo>
                  <a:pt x="3090118" y="1744894"/>
                  <a:pt x="3089594" y="1738271"/>
                  <a:pt x="3088546" y="1731871"/>
                </a:cubicBezTo>
                <a:cubicBezTo>
                  <a:pt x="3087498" y="1725472"/>
                  <a:pt x="3085701" y="1719791"/>
                  <a:pt x="3083156" y="1714831"/>
                </a:cubicBezTo>
                <a:cubicBezTo>
                  <a:pt x="3080610" y="1709870"/>
                  <a:pt x="3077191" y="1705901"/>
                  <a:pt x="3072898" y="1702924"/>
                </a:cubicBezTo>
                <a:cubicBezTo>
                  <a:pt x="3068605" y="1699948"/>
                  <a:pt x="3063265" y="1698459"/>
                  <a:pt x="3056876" y="1698459"/>
                </a:cubicBezTo>
                <a:close/>
                <a:moveTo>
                  <a:pt x="2580626" y="1698459"/>
                </a:moveTo>
                <a:cubicBezTo>
                  <a:pt x="2577431" y="1698459"/>
                  <a:pt x="2574286" y="1698931"/>
                  <a:pt x="2571191" y="1699873"/>
                </a:cubicBezTo>
                <a:cubicBezTo>
                  <a:pt x="2568097" y="1700816"/>
                  <a:pt x="2564953" y="1702304"/>
                  <a:pt x="2561758" y="1704338"/>
                </a:cubicBezTo>
                <a:cubicBezTo>
                  <a:pt x="2558564" y="1706372"/>
                  <a:pt x="2555220" y="1709051"/>
                  <a:pt x="2551725" y="1712375"/>
                </a:cubicBezTo>
                <a:cubicBezTo>
                  <a:pt x="2548231" y="1715699"/>
                  <a:pt x="2544537" y="1719791"/>
                  <a:pt x="2540645" y="1724653"/>
                </a:cubicBezTo>
                <a:lnTo>
                  <a:pt x="2540645" y="1777934"/>
                </a:lnTo>
                <a:cubicBezTo>
                  <a:pt x="2547433" y="1786169"/>
                  <a:pt x="2553872" y="1792469"/>
                  <a:pt x="2559962" y="1796835"/>
                </a:cubicBezTo>
                <a:cubicBezTo>
                  <a:pt x="2566051" y="1801200"/>
                  <a:pt x="2572440" y="1803383"/>
                  <a:pt x="2579128" y="1803383"/>
                </a:cubicBezTo>
                <a:cubicBezTo>
                  <a:pt x="2585317" y="1803383"/>
                  <a:pt x="2590632" y="1801895"/>
                  <a:pt x="2595075" y="1798918"/>
                </a:cubicBezTo>
                <a:cubicBezTo>
                  <a:pt x="2599517" y="1795942"/>
                  <a:pt x="2603111" y="1791973"/>
                  <a:pt x="2605857" y="1787012"/>
                </a:cubicBezTo>
                <a:cubicBezTo>
                  <a:pt x="2608602" y="1782051"/>
                  <a:pt x="2610624" y="1776495"/>
                  <a:pt x="2611922" y="1770343"/>
                </a:cubicBezTo>
                <a:cubicBezTo>
                  <a:pt x="2613219" y="1764192"/>
                  <a:pt x="2613868" y="1757991"/>
                  <a:pt x="2613868" y="1751740"/>
                </a:cubicBezTo>
                <a:cubicBezTo>
                  <a:pt x="2613868" y="1744894"/>
                  <a:pt x="2613344" y="1738271"/>
                  <a:pt x="2612296" y="1731871"/>
                </a:cubicBezTo>
                <a:cubicBezTo>
                  <a:pt x="2611248" y="1725472"/>
                  <a:pt x="2609451" y="1719791"/>
                  <a:pt x="2606906" y="1714831"/>
                </a:cubicBezTo>
                <a:cubicBezTo>
                  <a:pt x="2604360" y="1709870"/>
                  <a:pt x="2600941" y="1705901"/>
                  <a:pt x="2596648" y="1702924"/>
                </a:cubicBezTo>
                <a:cubicBezTo>
                  <a:pt x="2592355" y="1699948"/>
                  <a:pt x="2587015" y="1698459"/>
                  <a:pt x="2580626" y="1698459"/>
                </a:cubicBezTo>
                <a:close/>
                <a:moveTo>
                  <a:pt x="2228201" y="1698459"/>
                </a:moveTo>
                <a:cubicBezTo>
                  <a:pt x="2225006" y="1698459"/>
                  <a:pt x="2221861" y="1698931"/>
                  <a:pt x="2218766" y="1699873"/>
                </a:cubicBezTo>
                <a:cubicBezTo>
                  <a:pt x="2215672" y="1700816"/>
                  <a:pt x="2212528" y="1702304"/>
                  <a:pt x="2209333" y="1704338"/>
                </a:cubicBezTo>
                <a:cubicBezTo>
                  <a:pt x="2206139" y="1706372"/>
                  <a:pt x="2202795" y="1709051"/>
                  <a:pt x="2199300" y="1712375"/>
                </a:cubicBezTo>
                <a:cubicBezTo>
                  <a:pt x="2195806" y="1715699"/>
                  <a:pt x="2192112" y="1719791"/>
                  <a:pt x="2188220" y="1724653"/>
                </a:cubicBezTo>
                <a:lnTo>
                  <a:pt x="2188220" y="1777934"/>
                </a:lnTo>
                <a:cubicBezTo>
                  <a:pt x="2195008" y="1786169"/>
                  <a:pt x="2201447" y="1792469"/>
                  <a:pt x="2207537" y="1796835"/>
                </a:cubicBezTo>
                <a:cubicBezTo>
                  <a:pt x="2213627" y="1801200"/>
                  <a:pt x="2220015" y="1803383"/>
                  <a:pt x="2226703" y="1803383"/>
                </a:cubicBezTo>
                <a:cubicBezTo>
                  <a:pt x="2232892" y="1803383"/>
                  <a:pt x="2238208" y="1801895"/>
                  <a:pt x="2242650" y="1798918"/>
                </a:cubicBezTo>
                <a:cubicBezTo>
                  <a:pt x="2247092" y="1795942"/>
                  <a:pt x="2250686" y="1791973"/>
                  <a:pt x="2253432" y="1787012"/>
                </a:cubicBezTo>
                <a:cubicBezTo>
                  <a:pt x="2256177" y="1782051"/>
                  <a:pt x="2258199" y="1776495"/>
                  <a:pt x="2259497" y="1770343"/>
                </a:cubicBezTo>
                <a:cubicBezTo>
                  <a:pt x="2260794" y="1764192"/>
                  <a:pt x="2261443" y="1757991"/>
                  <a:pt x="2261443" y="1751740"/>
                </a:cubicBezTo>
                <a:cubicBezTo>
                  <a:pt x="2261443" y="1744894"/>
                  <a:pt x="2260919" y="1738271"/>
                  <a:pt x="2259871" y="1731871"/>
                </a:cubicBezTo>
                <a:cubicBezTo>
                  <a:pt x="2258823" y="1725472"/>
                  <a:pt x="2257026" y="1719791"/>
                  <a:pt x="2254481" y="1714831"/>
                </a:cubicBezTo>
                <a:cubicBezTo>
                  <a:pt x="2251935" y="1709870"/>
                  <a:pt x="2248516" y="1705901"/>
                  <a:pt x="2244223" y="1702924"/>
                </a:cubicBezTo>
                <a:cubicBezTo>
                  <a:pt x="2239930" y="1699948"/>
                  <a:pt x="2234590" y="1698459"/>
                  <a:pt x="2228201" y="1698459"/>
                </a:cubicBezTo>
                <a:close/>
                <a:moveTo>
                  <a:pt x="561326" y="1698459"/>
                </a:moveTo>
                <a:cubicBezTo>
                  <a:pt x="558131" y="1698459"/>
                  <a:pt x="554986" y="1698931"/>
                  <a:pt x="551892" y="1699873"/>
                </a:cubicBezTo>
                <a:cubicBezTo>
                  <a:pt x="548797" y="1700816"/>
                  <a:pt x="545653" y="1702304"/>
                  <a:pt x="542459" y="1704338"/>
                </a:cubicBezTo>
                <a:cubicBezTo>
                  <a:pt x="539264" y="1706372"/>
                  <a:pt x="535920" y="1709051"/>
                  <a:pt x="532425" y="1712375"/>
                </a:cubicBezTo>
                <a:cubicBezTo>
                  <a:pt x="528931" y="1715699"/>
                  <a:pt x="525238" y="1719791"/>
                  <a:pt x="521345" y="1724653"/>
                </a:cubicBezTo>
                <a:lnTo>
                  <a:pt x="521345" y="1777934"/>
                </a:lnTo>
                <a:cubicBezTo>
                  <a:pt x="528134" y="1786169"/>
                  <a:pt x="534573" y="1792469"/>
                  <a:pt x="540662" y="1796835"/>
                </a:cubicBezTo>
                <a:cubicBezTo>
                  <a:pt x="546752" y="1801200"/>
                  <a:pt x="553141" y="1803383"/>
                  <a:pt x="559829" y="1803383"/>
                </a:cubicBezTo>
                <a:cubicBezTo>
                  <a:pt x="566017" y="1803383"/>
                  <a:pt x="571333" y="1801895"/>
                  <a:pt x="575775" y="1798918"/>
                </a:cubicBezTo>
                <a:cubicBezTo>
                  <a:pt x="580217" y="1795942"/>
                  <a:pt x="583811" y="1791973"/>
                  <a:pt x="586557" y="1787012"/>
                </a:cubicBezTo>
                <a:cubicBezTo>
                  <a:pt x="589302" y="1782051"/>
                  <a:pt x="591324" y="1776495"/>
                  <a:pt x="592622" y="1770343"/>
                </a:cubicBezTo>
                <a:cubicBezTo>
                  <a:pt x="593919" y="1764192"/>
                  <a:pt x="594568" y="1757991"/>
                  <a:pt x="594568" y="1751740"/>
                </a:cubicBezTo>
                <a:cubicBezTo>
                  <a:pt x="594568" y="1744894"/>
                  <a:pt x="594044" y="1738271"/>
                  <a:pt x="592996" y="1731871"/>
                </a:cubicBezTo>
                <a:cubicBezTo>
                  <a:pt x="591948" y="1725472"/>
                  <a:pt x="590152" y="1719791"/>
                  <a:pt x="587606" y="1714831"/>
                </a:cubicBezTo>
                <a:cubicBezTo>
                  <a:pt x="585060" y="1709870"/>
                  <a:pt x="581641" y="1705901"/>
                  <a:pt x="577348" y="1702924"/>
                </a:cubicBezTo>
                <a:cubicBezTo>
                  <a:pt x="573056" y="1699948"/>
                  <a:pt x="567715" y="1698459"/>
                  <a:pt x="561326" y="1698459"/>
                </a:cubicBezTo>
                <a:close/>
                <a:moveTo>
                  <a:pt x="85077" y="1698459"/>
                </a:moveTo>
                <a:cubicBezTo>
                  <a:pt x="81881" y="1698459"/>
                  <a:pt x="78736" y="1698931"/>
                  <a:pt x="75642" y="1699873"/>
                </a:cubicBezTo>
                <a:cubicBezTo>
                  <a:pt x="72547" y="1700816"/>
                  <a:pt x="69404" y="1702304"/>
                  <a:pt x="66209" y="1704338"/>
                </a:cubicBezTo>
                <a:cubicBezTo>
                  <a:pt x="63015" y="1706372"/>
                  <a:pt x="59670" y="1709051"/>
                  <a:pt x="56176" y="1712375"/>
                </a:cubicBezTo>
                <a:cubicBezTo>
                  <a:pt x="52681" y="1715699"/>
                  <a:pt x="48988" y="1719791"/>
                  <a:pt x="45095" y="1724653"/>
                </a:cubicBezTo>
                <a:lnTo>
                  <a:pt x="45095" y="1777934"/>
                </a:lnTo>
                <a:cubicBezTo>
                  <a:pt x="51883" y="1786169"/>
                  <a:pt x="58323" y="1792469"/>
                  <a:pt x="64412" y="1796835"/>
                </a:cubicBezTo>
                <a:cubicBezTo>
                  <a:pt x="70501" y="1801200"/>
                  <a:pt x="76891" y="1803383"/>
                  <a:pt x="83579" y="1803383"/>
                </a:cubicBezTo>
                <a:cubicBezTo>
                  <a:pt x="89767" y="1803383"/>
                  <a:pt x="95083" y="1801895"/>
                  <a:pt x="99525" y="1798918"/>
                </a:cubicBezTo>
                <a:cubicBezTo>
                  <a:pt x="103968" y="1795942"/>
                  <a:pt x="107562" y="1791973"/>
                  <a:pt x="110307" y="1787012"/>
                </a:cubicBezTo>
                <a:cubicBezTo>
                  <a:pt x="113053" y="1782051"/>
                  <a:pt x="115074" y="1776495"/>
                  <a:pt x="116372" y="1770343"/>
                </a:cubicBezTo>
                <a:cubicBezTo>
                  <a:pt x="117670" y="1764192"/>
                  <a:pt x="118318" y="1757991"/>
                  <a:pt x="118318" y="1751740"/>
                </a:cubicBezTo>
                <a:cubicBezTo>
                  <a:pt x="118318" y="1744894"/>
                  <a:pt x="117794" y="1738271"/>
                  <a:pt x="116746" y="1731871"/>
                </a:cubicBezTo>
                <a:cubicBezTo>
                  <a:pt x="115698" y="1725472"/>
                  <a:pt x="113902" y="1719791"/>
                  <a:pt x="111356" y="1714831"/>
                </a:cubicBezTo>
                <a:cubicBezTo>
                  <a:pt x="108810" y="1709870"/>
                  <a:pt x="105391" y="1705901"/>
                  <a:pt x="101098" y="1702924"/>
                </a:cubicBezTo>
                <a:cubicBezTo>
                  <a:pt x="96806" y="1699948"/>
                  <a:pt x="91465" y="1698459"/>
                  <a:pt x="85077" y="1698459"/>
                </a:cubicBezTo>
                <a:close/>
                <a:moveTo>
                  <a:pt x="3659909" y="1697864"/>
                </a:moveTo>
                <a:cubicBezTo>
                  <a:pt x="3652601" y="1697864"/>
                  <a:pt x="3646319" y="1699154"/>
                  <a:pt x="3641062" y="1701734"/>
                </a:cubicBezTo>
                <a:cubicBezTo>
                  <a:pt x="3635806" y="1704313"/>
                  <a:pt x="3631476" y="1707960"/>
                  <a:pt x="3628072" y="1712673"/>
                </a:cubicBezTo>
                <a:cubicBezTo>
                  <a:pt x="3624669" y="1717385"/>
                  <a:pt x="3622141" y="1722967"/>
                  <a:pt x="3620489" y="1729416"/>
                </a:cubicBezTo>
                <a:cubicBezTo>
                  <a:pt x="3618837" y="1735865"/>
                  <a:pt x="3618011" y="1742909"/>
                  <a:pt x="3618011" y="1750549"/>
                </a:cubicBezTo>
                <a:cubicBezTo>
                  <a:pt x="3618011" y="1757891"/>
                  <a:pt x="3618687" y="1764787"/>
                  <a:pt x="3620039" y="1771236"/>
                </a:cubicBezTo>
                <a:cubicBezTo>
                  <a:pt x="3621391" y="1777686"/>
                  <a:pt x="3623644" y="1783316"/>
                  <a:pt x="3626797" y="1788128"/>
                </a:cubicBezTo>
                <a:cubicBezTo>
                  <a:pt x="3629950" y="1792941"/>
                  <a:pt x="3634180" y="1796760"/>
                  <a:pt x="3639486" y="1799588"/>
                </a:cubicBezTo>
                <a:cubicBezTo>
                  <a:pt x="3644791" y="1802416"/>
                  <a:pt x="3651399" y="1803830"/>
                  <a:pt x="3659309" y="1803830"/>
                </a:cubicBezTo>
                <a:cubicBezTo>
                  <a:pt x="3666518" y="1803830"/>
                  <a:pt x="3672775" y="1802540"/>
                  <a:pt x="3678081" y="1799960"/>
                </a:cubicBezTo>
                <a:cubicBezTo>
                  <a:pt x="3683387" y="1797381"/>
                  <a:pt x="3687742" y="1793759"/>
                  <a:pt x="3691145" y="1789096"/>
                </a:cubicBezTo>
                <a:cubicBezTo>
                  <a:pt x="3694549" y="1784433"/>
                  <a:pt x="3697052" y="1778876"/>
                  <a:pt x="3698654" y="1772427"/>
                </a:cubicBezTo>
                <a:cubicBezTo>
                  <a:pt x="3700256" y="1765978"/>
                  <a:pt x="3701057" y="1758884"/>
                  <a:pt x="3701057" y="1751145"/>
                </a:cubicBezTo>
                <a:cubicBezTo>
                  <a:pt x="3701057" y="1743902"/>
                  <a:pt x="3700382" y="1737056"/>
                  <a:pt x="3699030" y="1730606"/>
                </a:cubicBezTo>
                <a:cubicBezTo>
                  <a:pt x="3697678" y="1724157"/>
                  <a:pt x="3695450" y="1718502"/>
                  <a:pt x="3692346" y="1713640"/>
                </a:cubicBezTo>
                <a:cubicBezTo>
                  <a:pt x="3689243" y="1708778"/>
                  <a:pt x="3685038" y="1704934"/>
                  <a:pt x="3679732" y="1702106"/>
                </a:cubicBezTo>
                <a:cubicBezTo>
                  <a:pt x="3674426" y="1699278"/>
                  <a:pt x="3667818" y="1697864"/>
                  <a:pt x="3659909" y="1697864"/>
                </a:cubicBezTo>
                <a:close/>
                <a:moveTo>
                  <a:pt x="2888384" y="1697864"/>
                </a:moveTo>
                <a:cubicBezTo>
                  <a:pt x="2881076" y="1697864"/>
                  <a:pt x="2874794" y="1699154"/>
                  <a:pt x="2869537" y="1701734"/>
                </a:cubicBezTo>
                <a:cubicBezTo>
                  <a:pt x="2864281" y="1704313"/>
                  <a:pt x="2859951" y="1707960"/>
                  <a:pt x="2856547" y="1712673"/>
                </a:cubicBezTo>
                <a:cubicBezTo>
                  <a:pt x="2853144" y="1717385"/>
                  <a:pt x="2850616" y="1722967"/>
                  <a:pt x="2848964" y="1729416"/>
                </a:cubicBezTo>
                <a:cubicBezTo>
                  <a:pt x="2847312" y="1735865"/>
                  <a:pt x="2846486" y="1742909"/>
                  <a:pt x="2846486" y="1750549"/>
                </a:cubicBezTo>
                <a:cubicBezTo>
                  <a:pt x="2846486" y="1757891"/>
                  <a:pt x="2847162" y="1764787"/>
                  <a:pt x="2848514" y="1771236"/>
                </a:cubicBezTo>
                <a:cubicBezTo>
                  <a:pt x="2849866" y="1777686"/>
                  <a:pt x="2852119" y="1783316"/>
                  <a:pt x="2855272" y="1788128"/>
                </a:cubicBezTo>
                <a:cubicBezTo>
                  <a:pt x="2858425" y="1792941"/>
                  <a:pt x="2862655" y="1796760"/>
                  <a:pt x="2867961" y="1799588"/>
                </a:cubicBezTo>
                <a:cubicBezTo>
                  <a:pt x="2873266" y="1802416"/>
                  <a:pt x="2879874" y="1803830"/>
                  <a:pt x="2887784" y="1803830"/>
                </a:cubicBezTo>
                <a:cubicBezTo>
                  <a:pt x="2894993" y="1803830"/>
                  <a:pt x="2901250" y="1802540"/>
                  <a:pt x="2906556" y="1799960"/>
                </a:cubicBezTo>
                <a:cubicBezTo>
                  <a:pt x="2911862" y="1797381"/>
                  <a:pt x="2916217" y="1793759"/>
                  <a:pt x="2919620" y="1789096"/>
                </a:cubicBezTo>
                <a:cubicBezTo>
                  <a:pt x="2923024" y="1784433"/>
                  <a:pt x="2925527" y="1778876"/>
                  <a:pt x="2927129" y="1772427"/>
                </a:cubicBezTo>
                <a:cubicBezTo>
                  <a:pt x="2928731" y="1765978"/>
                  <a:pt x="2929532" y="1758884"/>
                  <a:pt x="2929532" y="1751145"/>
                </a:cubicBezTo>
                <a:cubicBezTo>
                  <a:pt x="2929532" y="1743902"/>
                  <a:pt x="2928857" y="1737056"/>
                  <a:pt x="2927505" y="1730606"/>
                </a:cubicBezTo>
                <a:cubicBezTo>
                  <a:pt x="2926153" y="1724157"/>
                  <a:pt x="2923925" y="1718502"/>
                  <a:pt x="2920821" y="1713640"/>
                </a:cubicBezTo>
                <a:cubicBezTo>
                  <a:pt x="2917718" y="1708778"/>
                  <a:pt x="2913513" y="1704934"/>
                  <a:pt x="2908207" y="1702106"/>
                </a:cubicBezTo>
                <a:cubicBezTo>
                  <a:pt x="2902901" y="1699278"/>
                  <a:pt x="2896293" y="1697864"/>
                  <a:pt x="2888384" y="1697864"/>
                </a:cubicBezTo>
                <a:close/>
                <a:moveTo>
                  <a:pt x="392834" y="1697864"/>
                </a:moveTo>
                <a:cubicBezTo>
                  <a:pt x="385526" y="1697864"/>
                  <a:pt x="379244" y="1699154"/>
                  <a:pt x="373987" y="1701734"/>
                </a:cubicBezTo>
                <a:cubicBezTo>
                  <a:pt x="368732" y="1704313"/>
                  <a:pt x="364401" y="1707960"/>
                  <a:pt x="360998" y="1712673"/>
                </a:cubicBezTo>
                <a:cubicBezTo>
                  <a:pt x="357594" y="1717385"/>
                  <a:pt x="355066" y="1722967"/>
                  <a:pt x="353414" y="1729416"/>
                </a:cubicBezTo>
                <a:cubicBezTo>
                  <a:pt x="351763" y="1735865"/>
                  <a:pt x="350936" y="1742909"/>
                  <a:pt x="350936" y="1750549"/>
                </a:cubicBezTo>
                <a:cubicBezTo>
                  <a:pt x="350936" y="1757891"/>
                  <a:pt x="351613" y="1764787"/>
                  <a:pt x="352964" y="1771236"/>
                </a:cubicBezTo>
                <a:cubicBezTo>
                  <a:pt x="354316" y="1777686"/>
                  <a:pt x="356568" y="1783316"/>
                  <a:pt x="359723" y="1788128"/>
                </a:cubicBezTo>
                <a:cubicBezTo>
                  <a:pt x="362876" y="1792941"/>
                  <a:pt x="367105" y="1796760"/>
                  <a:pt x="372411" y="1799588"/>
                </a:cubicBezTo>
                <a:cubicBezTo>
                  <a:pt x="377717" y="1802416"/>
                  <a:pt x="384324" y="1803830"/>
                  <a:pt x="392234" y="1803830"/>
                </a:cubicBezTo>
                <a:cubicBezTo>
                  <a:pt x="399443" y="1803830"/>
                  <a:pt x="405700" y="1802540"/>
                  <a:pt x="411006" y="1799960"/>
                </a:cubicBezTo>
                <a:cubicBezTo>
                  <a:pt x="416312" y="1797381"/>
                  <a:pt x="420667" y="1793759"/>
                  <a:pt x="424070" y="1789096"/>
                </a:cubicBezTo>
                <a:cubicBezTo>
                  <a:pt x="427474" y="1784433"/>
                  <a:pt x="429977" y="1778876"/>
                  <a:pt x="431579" y="1772427"/>
                </a:cubicBezTo>
                <a:cubicBezTo>
                  <a:pt x="433182" y="1765978"/>
                  <a:pt x="433983" y="1758884"/>
                  <a:pt x="433983" y="1751145"/>
                </a:cubicBezTo>
                <a:cubicBezTo>
                  <a:pt x="433983" y="1743902"/>
                  <a:pt x="433306" y="1737056"/>
                  <a:pt x="431955" y="1730606"/>
                </a:cubicBezTo>
                <a:cubicBezTo>
                  <a:pt x="430603" y="1724157"/>
                  <a:pt x="428375" y="1718502"/>
                  <a:pt x="425271" y="1713640"/>
                </a:cubicBezTo>
                <a:cubicBezTo>
                  <a:pt x="422168" y="1708778"/>
                  <a:pt x="417963" y="1704934"/>
                  <a:pt x="412657" y="1702106"/>
                </a:cubicBezTo>
                <a:cubicBezTo>
                  <a:pt x="407351" y="1699278"/>
                  <a:pt x="400743" y="1697864"/>
                  <a:pt x="392834" y="1697864"/>
                </a:cubicBezTo>
                <a:close/>
                <a:moveTo>
                  <a:pt x="3275044" y="1696525"/>
                </a:moveTo>
                <a:cubicBezTo>
                  <a:pt x="3268954" y="1696525"/>
                  <a:pt x="3263613" y="1697666"/>
                  <a:pt x="3259022" y="1699948"/>
                </a:cubicBezTo>
                <a:cubicBezTo>
                  <a:pt x="3254430" y="1702230"/>
                  <a:pt x="3250586" y="1705256"/>
                  <a:pt x="3247491" y="1709026"/>
                </a:cubicBezTo>
                <a:cubicBezTo>
                  <a:pt x="3244396" y="1712797"/>
                  <a:pt x="3242000" y="1717187"/>
                  <a:pt x="3240303" y="1722198"/>
                </a:cubicBezTo>
                <a:cubicBezTo>
                  <a:pt x="3238606" y="1727208"/>
                  <a:pt x="3237658" y="1732442"/>
                  <a:pt x="3237458" y="1737899"/>
                </a:cubicBezTo>
                <a:lnTo>
                  <a:pt x="3310532" y="1737899"/>
                </a:lnTo>
                <a:cubicBezTo>
                  <a:pt x="3310830" y="1725000"/>
                  <a:pt x="3307960" y="1714880"/>
                  <a:pt x="3301921" y="1707538"/>
                </a:cubicBezTo>
                <a:cubicBezTo>
                  <a:pt x="3295883" y="1700196"/>
                  <a:pt x="3286924" y="1696525"/>
                  <a:pt x="3275044" y="1696525"/>
                </a:cubicBezTo>
                <a:close/>
                <a:moveTo>
                  <a:pt x="2732119" y="1696525"/>
                </a:moveTo>
                <a:cubicBezTo>
                  <a:pt x="2726029" y="1696525"/>
                  <a:pt x="2720688" y="1697666"/>
                  <a:pt x="2716097" y="1699948"/>
                </a:cubicBezTo>
                <a:cubicBezTo>
                  <a:pt x="2711505" y="1702230"/>
                  <a:pt x="2707661" y="1705256"/>
                  <a:pt x="2704566" y="1709026"/>
                </a:cubicBezTo>
                <a:cubicBezTo>
                  <a:pt x="2701471" y="1712797"/>
                  <a:pt x="2699075" y="1717187"/>
                  <a:pt x="2697378" y="1722198"/>
                </a:cubicBezTo>
                <a:cubicBezTo>
                  <a:pt x="2695681" y="1727208"/>
                  <a:pt x="2694733" y="1732442"/>
                  <a:pt x="2694533" y="1737899"/>
                </a:cubicBezTo>
                <a:lnTo>
                  <a:pt x="2767607" y="1737899"/>
                </a:lnTo>
                <a:cubicBezTo>
                  <a:pt x="2767905" y="1725000"/>
                  <a:pt x="2765035" y="1714880"/>
                  <a:pt x="2758996" y="1707538"/>
                </a:cubicBezTo>
                <a:cubicBezTo>
                  <a:pt x="2752958" y="1700196"/>
                  <a:pt x="2743999" y="1696525"/>
                  <a:pt x="2732119" y="1696525"/>
                </a:cubicBezTo>
                <a:close/>
                <a:moveTo>
                  <a:pt x="1998694" y="1696525"/>
                </a:moveTo>
                <a:cubicBezTo>
                  <a:pt x="1992604" y="1696525"/>
                  <a:pt x="1987264" y="1697666"/>
                  <a:pt x="1982672" y="1699948"/>
                </a:cubicBezTo>
                <a:cubicBezTo>
                  <a:pt x="1978080" y="1702230"/>
                  <a:pt x="1974236" y="1705256"/>
                  <a:pt x="1971141" y="1709026"/>
                </a:cubicBezTo>
                <a:cubicBezTo>
                  <a:pt x="1968046" y="1712797"/>
                  <a:pt x="1965650" y="1717187"/>
                  <a:pt x="1963953" y="1722198"/>
                </a:cubicBezTo>
                <a:cubicBezTo>
                  <a:pt x="1962256" y="1727208"/>
                  <a:pt x="1961308" y="1732442"/>
                  <a:pt x="1961108" y="1737899"/>
                </a:cubicBezTo>
                <a:lnTo>
                  <a:pt x="2034182" y="1737899"/>
                </a:lnTo>
                <a:cubicBezTo>
                  <a:pt x="2034480" y="1725000"/>
                  <a:pt x="2031610" y="1714880"/>
                  <a:pt x="2025571" y="1707538"/>
                </a:cubicBezTo>
                <a:cubicBezTo>
                  <a:pt x="2019533" y="1700196"/>
                  <a:pt x="2010574" y="1696525"/>
                  <a:pt x="1998694" y="1696525"/>
                </a:cubicBezTo>
                <a:close/>
                <a:moveTo>
                  <a:pt x="779494" y="1696525"/>
                </a:moveTo>
                <a:cubicBezTo>
                  <a:pt x="773404" y="1696525"/>
                  <a:pt x="768064" y="1697666"/>
                  <a:pt x="763472" y="1699948"/>
                </a:cubicBezTo>
                <a:cubicBezTo>
                  <a:pt x="758880" y="1702230"/>
                  <a:pt x="755036" y="1705256"/>
                  <a:pt x="751941" y="1709026"/>
                </a:cubicBezTo>
                <a:cubicBezTo>
                  <a:pt x="748846" y="1712797"/>
                  <a:pt x="746450" y="1717187"/>
                  <a:pt x="744753" y="1722198"/>
                </a:cubicBezTo>
                <a:cubicBezTo>
                  <a:pt x="743056" y="1727208"/>
                  <a:pt x="742108" y="1732442"/>
                  <a:pt x="741908" y="1737899"/>
                </a:cubicBezTo>
                <a:lnTo>
                  <a:pt x="814982" y="1737899"/>
                </a:lnTo>
                <a:cubicBezTo>
                  <a:pt x="815280" y="1725000"/>
                  <a:pt x="812410" y="1714880"/>
                  <a:pt x="806371" y="1707538"/>
                </a:cubicBezTo>
                <a:cubicBezTo>
                  <a:pt x="800333" y="1700196"/>
                  <a:pt x="791374" y="1696525"/>
                  <a:pt x="779494" y="1696525"/>
                </a:cubicBezTo>
                <a:close/>
                <a:moveTo>
                  <a:pt x="236569" y="1696525"/>
                </a:moveTo>
                <a:cubicBezTo>
                  <a:pt x="230479" y="1696525"/>
                  <a:pt x="225139" y="1697666"/>
                  <a:pt x="220547" y="1699948"/>
                </a:cubicBezTo>
                <a:cubicBezTo>
                  <a:pt x="215955" y="1702230"/>
                  <a:pt x="212112" y="1705256"/>
                  <a:pt x="209017" y="1709026"/>
                </a:cubicBezTo>
                <a:cubicBezTo>
                  <a:pt x="205921" y="1712797"/>
                  <a:pt x="203525" y="1717187"/>
                  <a:pt x="201828" y="1722198"/>
                </a:cubicBezTo>
                <a:cubicBezTo>
                  <a:pt x="200132" y="1727208"/>
                  <a:pt x="199183" y="1732442"/>
                  <a:pt x="198983" y="1737899"/>
                </a:cubicBezTo>
                <a:lnTo>
                  <a:pt x="272058" y="1737899"/>
                </a:lnTo>
                <a:cubicBezTo>
                  <a:pt x="272356" y="1725000"/>
                  <a:pt x="269485" y="1714880"/>
                  <a:pt x="263447" y="1707538"/>
                </a:cubicBezTo>
                <a:cubicBezTo>
                  <a:pt x="257408" y="1700196"/>
                  <a:pt x="248449" y="1696525"/>
                  <a:pt x="236569" y="1696525"/>
                </a:cubicBezTo>
                <a:close/>
                <a:moveTo>
                  <a:pt x="1223367" y="1679409"/>
                </a:moveTo>
                <a:cubicBezTo>
                  <a:pt x="1225848" y="1679409"/>
                  <a:pt x="1227881" y="1679509"/>
                  <a:pt x="1229469" y="1679707"/>
                </a:cubicBezTo>
                <a:cubicBezTo>
                  <a:pt x="1231056" y="1679906"/>
                  <a:pt x="1232297" y="1680203"/>
                  <a:pt x="1233190" y="1680600"/>
                </a:cubicBezTo>
                <a:cubicBezTo>
                  <a:pt x="1234083" y="1680997"/>
                  <a:pt x="1234727" y="1681493"/>
                  <a:pt x="1235124" y="1682088"/>
                </a:cubicBezTo>
                <a:cubicBezTo>
                  <a:pt x="1235521" y="1682684"/>
                  <a:pt x="1235720" y="1683329"/>
                  <a:pt x="1235720" y="1684023"/>
                </a:cubicBezTo>
                <a:lnTo>
                  <a:pt x="1235720" y="1817969"/>
                </a:lnTo>
                <a:cubicBezTo>
                  <a:pt x="1235720" y="1818762"/>
                  <a:pt x="1235521" y="1819432"/>
                  <a:pt x="1235124" y="1819978"/>
                </a:cubicBezTo>
                <a:cubicBezTo>
                  <a:pt x="1234727" y="1820523"/>
                  <a:pt x="1234083" y="1820995"/>
                  <a:pt x="1233190" y="1821392"/>
                </a:cubicBezTo>
                <a:cubicBezTo>
                  <a:pt x="1232297" y="1821788"/>
                  <a:pt x="1231056" y="1822086"/>
                  <a:pt x="1229469" y="1822285"/>
                </a:cubicBezTo>
                <a:cubicBezTo>
                  <a:pt x="1227881" y="1822483"/>
                  <a:pt x="1225848" y="1822582"/>
                  <a:pt x="1223367" y="1822582"/>
                </a:cubicBezTo>
                <a:cubicBezTo>
                  <a:pt x="1220986" y="1822582"/>
                  <a:pt x="1219001" y="1822483"/>
                  <a:pt x="1217414" y="1822285"/>
                </a:cubicBezTo>
                <a:cubicBezTo>
                  <a:pt x="1215826" y="1822086"/>
                  <a:pt x="1214561" y="1821788"/>
                  <a:pt x="1213619" y="1821392"/>
                </a:cubicBezTo>
                <a:cubicBezTo>
                  <a:pt x="1212676" y="1820995"/>
                  <a:pt x="1212031" y="1820523"/>
                  <a:pt x="1211684" y="1819978"/>
                </a:cubicBezTo>
                <a:cubicBezTo>
                  <a:pt x="1211337" y="1819432"/>
                  <a:pt x="1211163" y="1818762"/>
                  <a:pt x="1211163" y="1817969"/>
                </a:cubicBezTo>
                <a:lnTo>
                  <a:pt x="1211163" y="1684023"/>
                </a:lnTo>
                <a:cubicBezTo>
                  <a:pt x="1211163" y="1683329"/>
                  <a:pt x="1211337" y="1682684"/>
                  <a:pt x="1211684" y="1682088"/>
                </a:cubicBezTo>
                <a:cubicBezTo>
                  <a:pt x="1212031" y="1681493"/>
                  <a:pt x="1212676" y="1680997"/>
                  <a:pt x="1213619" y="1680600"/>
                </a:cubicBezTo>
                <a:cubicBezTo>
                  <a:pt x="1214561" y="1680203"/>
                  <a:pt x="1215826" y="1679906"/>
                  <a:pt x="1217414" y="1679707"/>
                </a:cubicBezTo>
                <a:cubicBezTo>
                  <a:pt x="1219001" y="1679509"/>
                  <a:pt x="1220986" y="1679409"/>
                  <a:pt x="1223367" y="1679409"/>
                </a:cubicBezTo>
                <a:close/>
                <a:moveTo>
                  <a:pt x="3660874" y="1677326"/>
                </a:moveTo>
                <a:cubicBezTo>
                  <a:pt x="3671887" y="1677326"/>
                  <a:pt x="3681487" y="1678963"/>
                  <a:pt x="3689672" y="1682237"/>
                </a:cubicBezTo>
                <a:cubicBezTo>
                  <a:pt x="3697858" y="1685511"/>
                  <a:pt x="3704679" y="1690274"/>
                  <a:pt x="3710136" y="1696525"/>
                </a:cubicBezTo>
                <a:cubicBezTo>
                  <a:pt x="3715593" y="1702776"/>
                  <a:pt x="3719686" y="1710366"/>
                  <a:pt x="3722414" y="1719295"/>
                </a:cubicBezTo>
                <a:cubicBezTo>
                  <a:pt x="3725143" y="1728225"/>
                  <a:pt x="3726507" y="1738296"/>
                  <a:pt x="3726507" y="1749508"/>
                </a:cubicBezTo>
                <a:cubicBezTo>
                  <a:pt x="3726507" y="1760422"/>
                  <a:pt x="3725068" y="1770467"/>
                  <a:pt x="3722191" y="1779645"/>
                </a:cubicBezTo>
                <a:cubicBezTo>
                  <a:pt x="3719314" y="1788823"/>
                  <a:pt x="3715023" y="1796736"/>
                  <a:pt x="3709317" y="1803383"/>
                </a:cubicBezTo>
                <a:cubicBezTo>
                  <a:pt x="3703612" y="1810031"/>
                  <a:pt x="3696468" y="1815215"/>
                  <a:pt x="3687886" y="1818936"/>
                </a:cubicBezTo>
                <a:cubicBezTo>
                  <a:pt x="3679304" y="1822657"/>
                  <a:pt x="3669357" y="1824517"/>
                  <a:pt x="3658046" y="1824517"/>
                </a:cubicBezTo>
                <a:cubicBezTo>
                  <a:pt x="3647033" y="1824517"/>
                  <a:pt x="3637433" y="1822880"/>
                  <a:pt x="3629248" y="1819606"/>
                </a:cubicBezTo>
                <a:cubicBezTo>
                  <a:pt x="3621062" y="1816331"/>
                  <a:pt x="3614241" y="1811569"/>
                  <a:pt x="3608784" y="1805318"/>
                </a:cubicBezTo>
                <a:cubicBezTo>
                  <a:pt x="3603327" y="1799067"/>
                  <a:pt x="3599259" y="1791477"/>
                  <a:pt x="3596580" y="1782547"/>
                </a:cubicBezTo>
                <a:cubicBezTo>
                  <a:pt x="3593901" y="1773618"/>
                  <a:pt x="3592562" y="1763497"/>
                  <a:pt x="3592562" y="1752186"/>
                </a:cubicBezTo>
                <a:cubicBezTo>
                  <a:pt x="3592562" y="1741272"/>
                  <a:pt x="3593976" y="1731226"/>
                  <a:pt x="3596803" y="1722049"/>
                </a:cubicBezTo>
                <a:cubicBezTo>
                  <a:pt x="3599631" y="1712871"/>
                  <a:pt x="3603897" y="1704958"/>
                  <a:pt x="3609603" y="1698311"/>
                </a:cubicBezTo>
                <a:cubicBezTo>
                  <a:pt x="3615308" y="1691663"/>
                  <a:pt x="3622426" y="1686504"/>
                  <a:pt x="3630959" y="1682833"/>
                </a:cubicBezTo>
                <a:cubicBezTo>
                  <a:pt x="3639492" y="1679161"/>
                  <a:pt x="3649464" y="1677326"/>
                  <a:pt x="3660874" y="1677326"/>
                </a:cubicBezTo>
                <a:close/>
                <a:moveTo>
                  <a:pt x="3507432" y="1677326"/>
                </a:moveTo>
                <a:cubicBezTo>
                  <a:pt x="3516362" y="1677326"/>
                  <a:pt x="3523878" y="1678839"/>
                  <a:pt x="3529979" y="1681865"/>
                </a:cubicBezTo>
                <a:cubicBezTo>
                  <a:pt x="3536081" y="1684891"/>
                  <a:pt x="3541017" y="1688934"/>
                  <a:pt x="3544788" y="1693995"/>
                </a:cubicBezTo>
                <a:cubicBezTo>
                  <a:pt x="3548558" y="1699055"/>
                  <a:pt x="3551262" y="1704983"/>
                  <a:pt x="3552899" y="1711780"/>
                </a:cubicBezTo>
                <a:cubicBezTo>
                  <a:pt x="3554536" y="1718576"/>
                  <a:pt x="3555355" y="1726737"/>
                  <a:pt x="3555355" y="1736262"/>
                </a:cubicBezTo>
                <a:lnTo>
                  <a:pt x="3555355" y="1817969"/>
                </a:lnTo>
                <a:cubicBezTo>
                  <a:pt x="3555355" y="1818762"/>
                  <a:pt x="3555156" y="1819432"/>
                  <a:pt x="3554759" y="1819978"/>
                </a:cubicBezTo>
                <a:cubicBezTo>
                  <a:pt x="3554363" y="1820523"/>
                  <a:pt x="3553718" y="1820995"/>
                  <a:pt x="3552825" y="1821392"/>
                </a:cubicBezTo>
                <a:cubicBezTo>
                  <a:pt x="3551932" y="1821788"/>
                  <a:pt x="3550691" y="1822086"/>
                  <a:pt x="3549104" y="1822285"/>
                </a:cubicBezTo>
                <a:cubicBezTo>
                  <a:pt x="3547516" y="1822483"/>
                  <a:pt x="3545532" y="1822582"/>
                  <a:pt x="3543151" y="1822582"/>
                </a:cubicBezTo>
                <a:cubicBezTo>
                  <a:pt x="3540670" y="1822582"/>
                  <a:pt x="3538636" y="1822483"/>
                  <a:pt x="3537049" y="1822285"/>
                </a:cubicBezTo>
                <a:cubicBezTo>
                  <a:pt x="3535461" y="1822086"/>
                  <a:pt x="3534221" y="1821788"/>
                  <a:pt x="3533328" y="1821392"/>
                </a:cubicBezTo>
                <a:cubicBezTo>
                  <a:pt x="3532435" y="1820995"/>
                  <a:pt x="3531790" y="1820523"/>
                  <a:pt x="3531393" y="1819978"/>
                </a:cubicBezTo>
                <a:cubicBezTo>
                  <a:pt x="3530997" y="1819432"/>
                  <a:pt x="3530798" y="1818762"/>
                  <a:pt x="3530798" y="1817969"/>
                </a:cubicBezTo>
                <a:lnTo>
                  <a:pt x="3530798" y="1739536"/>
                </a:lnTo>
                <a:cubicBezTo>
                  <a:pt x="3530798" y="1731896"/>
                  <a:pt x="3530203" y="1725745"/>
                  <a:pt x="3529012" y="1721081"/>
                </a:cubicBezTo>
                <a:cubicBezTo>
                  <a:pt x="3527821" y="1716418"/>
                  <a:pt x="3526085" y="1712400"/>
                  <a:pt x="3523803" y="1709026"/>
                </a:cubicBezTo>
                <a:cubicBezTo>
                  <a:pt x="3521521" y="1705653"/>
                  <a:pt x="3518569" y="1703073"/>
                  <a:pt x="3514948" y="1701287"/>
                </a:cubicBezTo>
                <a:cubicBezTo>
                  <a:pt x="3511326" y="1699501"/>
                  <a:pt x="3507134" y="1698608"/>
                  <a:pt x="3502372" y="1698608"/>
                </a:cubicBezTo>
                <a:cubicBezTo>
                  <a:pt x="3496220" y="1698608"/>
                  <a:pt x="3490069" y="1700791"/>
                  <a:pt x="3483917" y="1705157"/>
                </a:cubicBezTo>
                <a:cubicBezTo>
                  <a:pt x="3477766" y="1709522"/>
                  <a:pt x="3471316" y="1715922"/>
                  <a:pt x="3464570" y="1724356"/>
                </a:cubicBezTo>
                <a:lnTo>
                  <a:pt x="3464570" y="1817969"/>
                </a:lnTo>
                <a:cubicBezTo>
                  <a:pt x="3464570" y="1818762"/>
                  <a:pt x="3464371" y="1819432"/>
                  <a:pt x="3463974" y="1819978"/>
                </a:cubicBezTo>
                <a:cubicBezTo>
                  <a:pt x="3463577" y="1820523"/>
                  <a:pt x="3462932" y="1820995"/>
                  <a:pt x="3462039" y="1821392"/>
                </a:cubicBezTo>
                <a:cubicBezTo>
                  <a:pt x="3461146" y="1821788"/>
                  <a:pt x="3459906" y="1822086"/>
                  <a:pt x="3458319" y="1822285"/>
                </a:cubicBezTo>
                <a:cubicBezTo>
                  <a:pt x="3456731" y="1822483"/>
                  <a:pt x="3454697" y="1822582"/>
                  <a:pt x="3452217" y="1822582"/>
                </a:cubicBezTo>
                <a:cubicBezTo>
                  <a:pt x="3449836" y="1822582"/>
                  <a:pt x="3447851" y="1822483"/>
                  <a:pt x="3446264" y="1822285"/>
                </a:cubicBezTo>
                <a:cubicBezTo>
                  <a:pt x="3444676" y="1822086"/>
                  <a:pt x="3443411" y="1821788"/>
                  <a:pt x="3442469" y="1821392"/>
                </a:cubicBezTo>
                <a:cubicBezTo>
                  <a:pt x="3441526" y="1820995"/>
                  <a:pt x="3440881" y="1820523"/>
                  <a:pt x="3440534" y="1819978"/>
                </a:cubicBezTo>
                <a:cubicBezTo>
                  <a:pt x="3440186" y="1819432"/>
                  <a:pt x="3440013" y="1818762"/>
                  <a:pt x="3440013" y="1817969"/>
                </a:cubicBezTo>
                <a:lnTo>
                  <a:pt x="3440013" y="1684023"/>
                </a:lnTo>
                <a:cubicBezTo>
                  <a:pt x="3440013" y="1683229"/>
                  <a:pt x="3440162" y="1682560"/>
                  <a:pt x="3440459" y="1682014"/>
                </a:cubicBezTo>
                <a:cubicBezTo>
                  <a:pt x="3440757" y="1681468"/>
                  <a:pt x="3441352" y="1680972"/>
                  <a:pt x="3442245" y="1680526"/>
                </a:cubicBezTo>
                <a:cubicBezTo>
                  <a:pt x="3443138" y="1680079"/>
                  <a:pt x="3444279" y="1679782"/>
                  <a:pt x="3445668" y="1679633"/>
                </a:cubicBezTo>
                <a:cubicBezTo>
                  <a:pt x="3447058" y="1679484"/>
                  <a:pt x="3448893" y="1679409"/>
                  <a:pt x="3451175" y="1679409"/>
                </a:cubicBezTo>
                <a:cubicBezTo>
                  <a:pt x="3453358" y="1679409"/>
                  <a:pt x="3455169" y="1679484"/>
                  <a:pt x="3456607" y="1679633"/>
                </a:cubicBezTo>
                <a:cubicBezTo>
                  <a:pt x="3458046" y="1679782"/>
                  <a:pt x="3459162" y="1680079"/>
                  <a:pt x="3459956" y="1680526"/>
                </a:cubicBezTo>
                <a:cubicBezTo>
                  <a:pt x="3460750" y="1680972"/>
                  <a:pt x="3461320" y="1681468"/>
                  <a:pt x="3461667" y="1682014"/>
                </a:cubicBezTo>
                <a:cubicBezTo>
                  <a:pt x="3462015" y="1682560"/>
                  <a:pt x="3462188" y="1683229"/>
                  <a:pt x="3462188" y="1684023"/>
                </a:cubicBezTo>
                <a:lnTo>
                  <a:pt x="3462188" y="1701734"/>
                </a:lnTo>
                <a:cubicBezTo>
                  <a:pt x="3469729" y="1693300"/>
                  <a:pt x="3477245" y="1687124"/>
                  <a:pt x="3484736" y="1683205"/>
                </a:cubicBezTo>
                <a:cubicBezTo>
                  <a:pt x="3492227" y="1679285"/>
                  <a:pt x="3499792" y="1677326"/>
                  <a:pt x="3507432" y="1677326"/>
                </a:cubicBezTo>
                <a:close/>
                <a:moveTo>
                  <a:pt x="3276302" y="1677326"/>
                </a:moveTo>
                <a:cubicBezTo>
                  <a:pt x="3286819" y="1677326"/>
                  <a:pt x="3295774" y="1679013"/>
                  <a:pt x="3303165" y="1682386"/>
                </a:cubicBezTo>
                <a:cubicBezTo>
                  <a:pt x="3310557" y="1685759"/>
                  <a:pt x="3316634" y="1690299"/>
                  <a:pt x="3321397" y="1696004"/>
                </a:cubicBezTo>
                <a:cubicBezTo>
                  <a:pt x="3326159" y="1701709"/>
                  <a:pt x="3329657" y="1708406"/>
                  <a:pt x="3331889" y="1716096"/>
                </a:cubicBezTo>
                <a:cubicBezTo>
                  <a:pt x="3334122" y="1723785"/>
                  <a:pt x="3335238" y="1731995"/>
                  <a:pt x="3335238" y="1740727"/>
                </a:cubicBezTo>
                <a:lnTo>
                  <a:pt x="3335238" y="1745192"/>
                </a:lnTo>
                <a:cubicBezTo>
                  <a:pt x="3335238" y="1749061"/>
                  <a:pt x="3334266" y="1751814"/>
                  <a:pt x="3332323" y="1753451"/>
                </a:cubicBezTo>
                <a:cubicBezTo>
                  <a:pt x="3330380" y="1755089"/>
                  <a:pt x="3328162" y="1755907"/>
                  <a:pt x="3325669" y="1755907"/>
                </a:cubicBezTo>
                <a:lnTo>
                  <a:pt x="3237458" y="1755907"/>
                </a:lnTo>
                <a:cubicBezTo>
                  <a:pt x="3237458" y="1763349"/>
                  <a:pt x="3238205" y="1770046"/>
                  <a:pt x="3239701" y="1775999"/>
                </a:cubicBezTo>
                <a:cubicBezTo>
                  <a:pt x="3241196" y="1781952"/>
                  <a:pt x="3243689" y="1787062"/>
                  <a:pt x="3247178" y="1791328"/>
                </a:cubicBezTo>
                <a:cubicBezTo>
                  <a:pt x="3250668" y="1795595"/>
                  <a:pt x="3255204" y="1798869"/>
                  <a:pt x="3260788" y="1801151"/>
                </a:cubicBezTo>
                <a:cubicBezTo>
                  <a:pt x="3266371" y="1803433"/>
                  <a:pt x="3273201" y="1804574"/>
                  <a:pt x="3281276" y="1804574"/>
                </a:cubicBezTo>
                <a:cubicBezTo>
                  <a:pt x="3287657" y="1804574"/>
                  <a:pt x="3293340" y="1804053"/>
                  <a:pt x="3298325" y="1803011"/>
                </a:cubicBezTo>
                <a:cubicBezTo>
                  <a:pt x="3303310" y="1801969"/>
                  <a:pt x="3307622" y="1800804"/>
                  <a:pt x="3311261" y="1799514"/>
                </a:cubicBezTo>
                <a:cubicBezTo>
                  <a:pt x="3314901" y="1798224"/>
                  <a:pt x="3317892" y="1797058"/>
                  <a:pt x="3320235" y="1796016"/>
                </a:cubicBezTo>
                <a:cubicBezTo>
                  <a:pt x="3322578" y="1794975"/>
                  <a:pt x="3324349" y="1794454"/>
                  <a:pt x="3325545" y="1794454"/>
                </a:cubicBezTo>
                <a:cubicBezTo>
                  <a:pt x="3326243" y="1794454"/>
                  <a:pt x="3326866" y="1794627"/>
                  <a:pt x="3327414" y="1794975"/>
                </a:cubicBezTo>
                <a:cubicBezTo>
                  <a:pt x="3327962" y="1795322"/>
                  <a:pt x="3328386" y="1795843"/>
                  <a:pt x="3328685" y="1796537"/>
                </a:cubicBezTo>
                <a:cubicBezTo>
                  <a:pt x="3328984" y="1797232"/>
                  <a:pt x="3329208" y="1798199"/>
                  <a:pt x="3329358" y="1799439"/>
                </a:cubicBezTo>
                <a:cubicBezTo>
                  <a:pt x="3329508" y="1800680"/>
                  <a:pt x="3329582" y="1802193"/>
                  <a:pt x="3329582" y="1803979"/>
                </a:cubicBezTo>
                <a:cubicBezTo>
                  <a:pt x="3329582" y="1805268"/>
                  <a:pt x="3329533" y="1806385"/>
                  <a:pt x="3329434" y="1807327"/>
                </a:cubicBezTo>
                <a:cubicBezTo>
                  <a:pt x="3329334" y="1808270"/>
                  <a:pt x="3329210" y="1809113"/>
                  <a:pt x="3329062" y="1809857"/>
                </a:cubicBezTo>
                <a:cubicBezTo>
                  <a:pt x="3328913" y="1810602"/>
                  <a:pt x="3328665" y="1811271"/>
                  <a:pt x="3328317" y="1811867"/>
                </a:cubicBezTo>
                <a:cubicBezTo>
                  <a:pt x="3327970" y="1812462"/>
                  <a:pt x="3327524" y="1813032"/>
                  <a:pt x="3326978" y="1813578"/>
                </a:cubicBezTo>
                <a:cubicBezTo>
                  <a:pt x="3326432" y="1814124"/>
                  <a:pt x="3324820" y="1815017"/>
                  <a:pt x="3322141" y="1816257"/>
                </a:cubicBezTo>
                <a:cubicBezTo>
                  <a:pt x="3319462" y="1817497"/>
                  <a:pt x="3315989" y="1818713"/>
                  <a:pt x="3311723" y="1819903"/>
                </a:cubicBezTo>
                <a:cubicBezTo>
                  <a:pt x="3307457" y="1821094"/>
                  <a:pt x="3302520" y="1822160"/>
                  <a:pt x="3296915" y="1823103"/>
                </a:cubicBezTo>
                <a:cubicBezTo>
                  <a:pt x="3291309" y="1824046"/>
                  <a:pt x="3285331" y="1824517"/>
                  <a:pt x="3278981" y="1824517"/>
                </a:cubicBezTo>
                <a:cubicBezTo>
                  <a:pt x="3267968" y="1824517"/>
                  <a:pt x="3258318" y="1822979"/>
                  <a:pt x="3250034" y="1819903"/>
                </a:cubicBezTo>
                <a:cubicBezTo>
                  <a:pt x="3241749" y="1816827"/>
                  <a:pt x="3234779" y="1812263"/>
                  <a:pt x="3229123" y="1806211"/>
                </a:cubicBezTo>
                <a:cubicBezTo>
                  <a:pt x="3223468" y="1800159"/>
                  <a:pt x="3219202" y="1792568"/>
                  <a:pt x="3216324" y="1783440"/>
                </a:cubicBezTo>
                <a:cubicBezTo>
                  <a:pt x="3213447" y="1774312"/>
                  <a:pt x="3212008" y="1763696"/>
                  <a:pt x="3212008" y="1751591"/>
                </a:cubicBezTo>
                <a:cubicBezTo>
                  <a:pt x="3212008" y="1740082"/>
                  <a:pt x="3213496" y="1729738"/>
                  <a:pt x="3216473" y="1720560"/>
                </a:cubicBezTo>
                <a:cubicBezTo>
                  <a:pt x="3219450" y="1711383"/>
                  <a:pt x="3223741" y="1703594"/>
                  <a:pt x="3229347" y="1697194"/>
                </a:cubicBezTo>
                <a:cubicBezTo>
                  <a:pt x="3234952" y="1690795"/>
                  <a:pt x="3241724" y="1685884"/>
                  <a:pt x="3249662" y="1682460"/>
                </a:cubicBezTo>
                <a:cubicBezTo>
                  <a:pt x="3257599" y="1679037"/>
                  <a:pt x="3266479" y="1677326"/>
                  <a:pt x="3276302" y="1677326"/>
                </a:cubicBezTo>
                <a:close/>
                <a:moveTo>
                  <a:pt x="3061543" y="1677326"/>
                </a:moveTo>
                <a:cubicBezTo>
                  <a:pt x="3071266" y="1677326"/>
                  <a:pt x="3079551" y="1679211"/>
                  <a:pt x="3086397" y="1682981"/>
                </a:cubicBezTo>
                <a:cubicBezTo>
                  <a:pt x="3093243" y="1686752"/>
                  <a:pt x="3098824" y="1691911"/>
                  <a:pt x="3103140" y="1698459"/>
                </a:cubicBezTo>
                <a:cubicBezTo>
                  <a:pt x="3107456" y="1705008"/>
                  <a:pt x="3110607" y="1712623"/>
                  <a:pt x="3112591" y="1721305"/>
                </a:cubicBezTo>
                <a:cubicBezTo>
                  <a:pt x="3114575" y="1729986"/>
                  <a:pt x="3115568" y="1739189"/>
                  <a:pt x="3115568" y="1748912"/>
                </a:cubicBezTo>
                <a:cubicBezTo>
                  <a:pt x="3115568" y="1760620"/>
                  <a:pt x="3114303" y="1771137"/>
                  <a:pt x="3111772" y="1780464"/>
                </a:cubicBezTo>
                <a:cubicBezTo>
                  <a:pt x="3109242" y="1789790"/>
                  <a:pt x="3105522" y="1797703"/>
                  <a:pt x="3100610" y="1804202"/>
                </a:cubicBezTo>
                <a:cubicBezTo>
                  <a:pt x="3095699" y="1810701"/>
                  <a:pt x="3089622" y="1815711"/>
                  <a:pt x="3082379" y="1819234"/>
                </a:cubicBezTo>
                <a:cubicBezTo>
                  <a:pt x="3075136" y="1822756"/>
                  <a:pt x="3066851" y="1824517"/>
                  <a:pt x="3057525" y="1824517"/>
                </a:cubicBezTo>
                <a:cubicBezTo>
                  <a:pt x="3053556" y="1824517"/>
                  <a:pt x="3049885" y="1824120"/>
                  <a:pt x="3046511" y="1823326"/>
                </a:cubicBezTo>
                <a:cubicBezTo>
                  <a:pt x="3043138" y="1822533"/>
                  <a:pt x="3039839" y="1821292"/>
                  <a:pt x="3036614" y="1819606"/>
                </a:cubicBezTo>
                <a:cubicBezTo>
                  <a:pt x="3033390" y="1817919"/>
                  <a:pt x="3030190" y="1815786"/>
                  <a:pt x="3027015" y="1813206"/>
                </a:cubicBezTo>
                <a:cubicBezTo>
                  <a:pt x="3023840" y="1810626"/>
                  <a:pt x="3020466" y="1807600"/>
                  <a:pt x="3016895" y="1804127"/>
                </a:cubicBezTo>
                <a:lnTo>
                  <a:pt x="3016895" y="1871100"/>
                </a:lnTo>
                <a:cubicBezTo>
                  <a:pt x="3016895" y="1871894"/>
                  <a:pt x="3016696" y="1872588"/>
                  <a:pt x="3016299" y="1873184"/>
                </a:cubicBezTo>
                <a:cubicBezTo>
                  <a:pt x="3015902" y="1873779"/>
                  <a:pt x="3015257" y="1874275"/>
                  <a:pt x="3014364" y="1874672"/>
                </a:cubicBezTo>
                <a:cubicBezTo>
                  <a:pt x="3013471" y="1875069"/>
                  <a:pt x="3012231" y="1875367"/>
                  <a:pt x="3010644" y="1875565"/>
                </a:cubicBezTo>
                <a:cubicBezTo>
                  <a:pt x="3009056" y="1875763"/>
                  <a:pt x="3007022" y="1875863"/>
                  <a:pt x="3004542" y="1875863"/>
                </a:cubicBezTo>
                <a:cubicBezTo>
                  <a:pt x="3002161" y="1875863"/>
                  <a:pt x="3000176" y="1875763"/>
                  <a:pt x="2998589" y="1875565"/>
                </a:cubicBezTo>
                <a:cubicBezTo>
                  <a:pt x="2997001" y="1875367"/>
                  <a:pt x="2995736" y="1875069"/>
                  <a:pt x="2994794" y="1874672"/>
                </a:cubicBezTo>
                <a:cubicBezTo>
                  <a:pt x="2993851" y="1874275"/>
                  <a:pt x="2993206" y="1873779"/>
                  <a:pt x="2992859" y="1873184"/>
                </a:cubicBezTo>
                <a:cubicBezTo>
                  <a:pt x="2992511" y="1872588"/>
                  <a:pt x="2992338" y="1871894"/>
                  <a:pt x="2992338" y="1871100"/>
                </a:cubicBezTo>
                <a:lnTo>
                  <a:pt x="2992338" y="1684023"/>
                </a:lnTo>
                <a:cubicBezTo>
                  <a:pt x="2992338" y="1683130"/>
                  <a:pt x="2992487" y="1682411"/>
                  <a:pt x="2992784" y="1681865"/>
                </a:cubicBezTo>
                <a:cubicBezTo>
                  <a:pt x="2993082" y="1681319"/>
                  <a:pt x="2993677" y="1680848"/>
                  <a:pt x="2994570" y="1680451"/>
                </a:cubicBezTo>
                <a:cubicBezTo>
                  <a:pt x="2995463" y="1680054"/>
                  <a:pt x="2996604" y="1679782"/>
                  <a:pt x="2997993" y="1679633"/>
                </a:cubicBezTo>
                <a:cubicBezTo>
                  <a:pt x="2999383" y="1679484"/>
                  <a:pt x="3001069" y="1679409"/>
                  <a:pt x="3003054" y="1679409"/>
                </a:cubicBezTo>
                <a:cubicBezTo>
                  <a:pt x="3005137" y="1679409"/>
                  <a:pt x="3006849" y="1679484"/>
                  <a:pt x="3008188" y="1679633"/>
                </a:cubicBezTo>
                <a:cubicBezTo>
                  <a:pt x="3009528" y="1679782"/>
                  <a:pt x="3010644" y="1680054"/>
                  <a:pt x="3011537" y="1680451"/>
                </a:cubicBezTo>
                <a:cubicBezTo>
                  <a:pt x="3012430" y="1680848"/>
                  <a:pt x="3013050" y="1681319"/>
                  <a:pt x="3013397" y="1681865"/>
                </a:cubicBezTo>
                <a:cubicBezTo>
                  <a:pt x="3013744" y="1682411"/>
                  <a:pt x="3013918" y="1683130"/>
                  <a:pt x="3013918" y="1684023"/>
                </a:cubicBezTo>
                <a:lnTo>
                  <a:pt x="3013918" y="1702031"/>
                </a:lnTo>
                <a:cubicBezTo>
                  <a:pt x="3017986" y="1697864"/>
                  <a:pt x="3021905" y="1694243"/>
                  <a:pt x="3025675" y="1691167"/>
                </a:cubicBezTo>
                <a:cubicBezTo>
                  <a:pt x="3029446" y="1688091"/>
                  <a:pt x="3033241" y="1685536"/>
                  <a:pt x="3037061" y="1683502"/>
                </a:cubicBezTo>
                <a:cubicBezTo>
                  <a:pt x="3040881" y="1681468"/>
                  <a:pt x="3044800" y="1679930"/>
                  <a:pt x="3048818" y="1678889"/>
                </a:cubicBezTo>
                <a:cubicBezTo>
                  <a:pt x="3052837" y="1677847"/>
                  <a:pt x="3057078" y="1677326"/>
                  <a:pt x="3061543" y="1677326"/>
                </a:cubicBezTo>
                <a:close/>
                <a:moveTo>
                  <a:pt x="2889349" y="1677326"/>
                </a:moveTo>
                <a:cubicBezTo>
                  <a:pt x="2900362" y="1677326"/>
                  <a:pt x="2909962" y="1678963"/>
                  <a:pt x="2918147" y="1682237"/>
                </a:cubicBezTo>
                <a:cubicBezTo>
                  <a:pt x="2926333" y="1685511"/>
                  <a:pt x="2933154" y="1690274"/>
                  <a:pt x="2938611" y="1696525"/>
                </a:cubicBezTo>
                <a:cubicBezTo>
                  <a:pt x="2944068" y="1702776"/>
                  <a:pt x="2948161" y="1710366"/>
                  <a:pt x="2950889" y="1719295"/>
                </a:cubicBezTo>
                <a:cubicBezTo>
                  <a:pt x="2953618" y="1728225"/>
                  <a:pt x="2954982" y="1738296"/>
                  <a:pt x="2954982" y="1749508"/>
                </a:cubicBezTo>
                <a:cubicBezTo>
                  <a:pt x="2954982" y="1760422"/>
                  <a:pt x="2953543" y="1770467"/>
                  <a:pt x="2950666" y="1779645"/>
                </a:cubicBezTo>
                <a:cubicBezTo>
                  <a:pt x="2947789" y="1788823"/>
                  <a:pt x="2943498" y="1796736"/>
                  <a:pt x="2937792" y="1803383"/>
                </a:cubicBezTo>
                <a:cubicBezTo>
                  <a:pt x="2932087" y="1810031"/>
                  <a:pt x="2924943" y="1815215"/>
                  <a:pt x="2916361" y="1818936"/>
                </a:cubicBezTo>
                <a:cubicBezTo>
                  <a:pt x="2907779" y="1822657"/>
                  <a:pt x="2897832" y="1824517"/>
                  <a:pt x="2886521" y="1824517"/>
                </a:cubicBezTo>
                <a:cubicBezTo>
                  <a:pt x="2875508" y="1824517"/>
                  <a:pt x="2865908" y="1822880"/>
                  <a:pt x="2857723" y="1819606"/>
                </a:cubicBezTo>
                <a:cubicBezTo>
                  <a:pt x="2849537" y="1816331"/>
                  <a:pt x="2842716" y="1811569"/>
                  <a:pt x="2837259" y="1805318"/>
                </a:cubicBezTo>
                <a:cubicBezTo>
                  <a:pt x="2831802" y="1799067"/>
                  <a:pt x="2827734" y="1791477"/>
                  <a:pt x="2825055" y="1782547"/>
                </a:cubicBezTo>
                <a:cubicBezTo>
                  <a:pt x="2822376" y="1773618"/>
                  <a:pt x="2821037" y="1763497"/>
                  <a:pt x="2821037" y="1752186"/>
                </a:cubicBezTo>
                <a:cubicBezTo>
                  <a:pt x="2821037" y="1741272"/>
                  <a:pt x="2822451" y="1731226"/>
                  <a:pt x="2825278" y="1722049"/>
                </a:cubicBezTo>
                <a:cubicBezTo>
                  <a:pt x="2828106" y="1712871"/>
                  <a:pt x="2832372" y="1704958"/>
                  <a:pt x="2838078" y="1698311"/>
                </a:cubicBezTo>
                <a:cubicBezTo>
                  <a:pt x="2843783" y="1691663"/>
                  <a:pt x="2850901" y="1686504"/>
                  <a:pt x="2859434" y="1682833"/>
                </a:cubicBezTo>
                <a:cubicBezTo>
                  <a:pt x="2867967" y="1679161"/>
                  <a:pt x="2877939" y="1677326"/>
                  <a:pt x="2889349" y="1677326"/>
                </a:cubicBezTo>
                <a:close/>
                <a:moveTo>
                  <a:pt x="2733377" y="1677326"/>
                </a:moveTo>
                <a:cubicBezTo>
                  <a:pt x="2743894" y="1677326"/>
                  <a:pt x="2752849" y="1679013"/>
                  <a:pt x="2760240" y="1682386"/>
                </a:cubicBezTo>
                <a:cubicBezTo>
                  <a:pt x="2767632" y="1685759"/>
                  <a:pt x="2773709" y="1690299"/>
                  <a:pt x="2778472" y="1696004"/>
                </a:cubicBezTo>
                <a:cubicBezTo>
                  <a:pt x="2783234" y="1701709"/>
                  <a:pt x="2786732" y="1708406"/>
                  <a:pt x="2788964" y="1716096"/>
                </a:cubicBezTo>
                <a:cubicBezTo>
                  <a:pt x="2791197" y="1723785"/>
                  <a:pt x="2792313" y="1731995"/>
                  <a:pt x="2792313" y="1740727"/>
                </a:cubicBezTo>
                <a:lnTo>
                  <a:pt x="2792313" y="1745192"/>
                </a:lnTo>
                <a:cubicBezTo>
                  <a:pt x="2792313" y="1749061"/>
                  <a:pt x="2791341" y="1751814"/>
                  <a:pt x="2789398" y="1753451"/>
                </a:cubicBezTo>
                <a:cubicBezTo>
                  <a:pt x="2787455" y="1755089"/>
                  <a:pt x="2785237" y="1755907"/>
                  <a:pt x="2782744" y="1755907"/>
                </a:cubicBezTo>
                <a:lnTo>
                  <a:pt x="2694533" y="1755907"/>
                </a:lnTo>
                <a:cubicBezTo>
                  <a:pt x="2694533" y="1763349"/>
                  <a:pt x="2695280" y="1770046"/>
                  <a:pt x="2696776" y="1775999"/>
                </a:cubicBezTo>
                <a:cubicBezTo>
                  <a:pt x="2698271" y="1781952"/>
                  <a:pt x="2700764" y="1787062"/>
                  <a:pt x="2704253" y="1791328"/>
                </a:cubicBezTo>
                <a:cubicBezTo>
                  <a:pt x="2707743" y="1795595"/>
                  <a:pt x="2712279" y="1798869"/>
                  <a:pt x="2717863" y="1801151"/>
                </a:cubicBezTo>
                <a:cubicBezTo>
                  <a:pt x="2723446" y="1803433"/>
                  <a:pt x="2730276" y="1804574"/>
                  <a:pt x="2738351" y="1804574"/>
                </a:cubicBezTo>
                <a:cubicBezTo>
                  <a:pt x="2744732" y="1804574"/>
                  <a:pt x="2750415" y="1804053"/>
                  <a:pt x="2755400" y="1803011"/>
                </a:cubicBezTo>
                <a:cubicBezTo>
                  <a:pt x="2760385" y="1801969"/>
                  <a:pt x="2764697" y="1800804"/>
                  <a:pt x="2768336" y="1799514"/>
                </a:cubicBezTo>
                <a:cubicBezTo>
                  <a:pt x="2771976" y="1798224"/>
                  <a:pt x="2774967" y="1797058"/>
                  <a:pt x="2777310" y="1796016"/>
                </a:cubicBezTo>
                <a:cubicBezTo>
                  <a:pt x="2779653" y="1794975"/>
                  <a:pt x="2781424" y="1794454"/>
                  <a:pt x="2782620" y="1794454"/>
                </a:cubicBezTo>
                <a:cubicBezTo>
                  <a:pt x="2783318" y="1794454"/>
                  <a:pt x="2783941" y="1794627"/>
                  <a:pt x="2784489" y="1794975"/>
                </a:cubicBezTo>
                <a:cubicBezTo>
                  <a:pt x="2785037" y="1795322"/>
                  <a:pt x="2785461" y="1795843"/>
                  <a:pt x="2785760" y="1796537"/>
                </a:cubicBezTo>
                <a:cubicBezTo>
                  <a:pt x="2786059" y="1797232"/>
                  <a:pt x="2786283" y="1798199"/>
                  <a:pt x="2786433" y="1799439"/>
                </a:cubicBezTo>
                <a:cubicBezTo>
                  <a:pt x="2786583" y="1800680"/>
                  <a:pt x="2786657" y="1802193"/>
                  <a:pt x="2786657" y="1803979"/>
                </a:cubicBezTo>
                <a:cubicBezTo>
                  <a:pt x="2786657" y="1805268"/>
                  <a:pt x="2786608" y="1806385"/>
                  <a:pt x="2786509" y="1807327"/>
                </a:cubicBezTo>
                <a:cubicBezTo>
                  <a:pt x="2786409" y="1808270"/>
                  <a:pt x="2786285" y="1809113"/>
                  <a:pt x="2786137" y="1809857"/>
                </a:cubicBezTo>
                <a:cubicBezTo>
                  <a:pt x="2785988" y="1810602"/>
                  <a:pt x="2785740" y="1811271"/>
                  <a:pt x="2785392" y="1811867"/>
                </a:cubicBezTo>
                <a:cubicBezTo>
                  <a:pt x="2785045" y="1812462"/>
                  <a:pt x="2784599" y="1813032"/>
                  <a:pt x="2784053" y="1813578"/>
                </a:cubicBezTo>
                <a:cubicBezTo>
                  <a:pt x="2783507" y="1814124"/>
                  <a:pt x="2781895" y="1815017"/>
                  <a:pt x="2779216" y="1816257"/>
                </a:cubicBezTo>
                <a:cubicBezTo>
                  <a:pt x="2776537" y="1817497"/>
                  <a:pt x="2773064" y="1818713"/>
                  <a:pt x="2768798" y="1819903"/>
                </a:cubicBezTo>
                <a:cubicBezTo>
                  <a:pt x="2764532" y="1821094"/>
                  <a:pt x="2759595" y="1822160"/>
                  <a:pt x="2753990" y="1823103"/>
                </a:cubicBezTo>
                <a:cubicBezTo>
                  <a:pt x="2748384" y="1824046"/>
                  <a:pt x="2742406" y="1824517"/>
                  <a:pt x="2736056" y="1824517"/>
                </a:cubicBezTo>
                <a:cubicBezTo>
                  <a:pt x="2725043" y="1824517"/>
                  <a:pt x="2715393" y="1822979"/>
                  <a:pt x="2707109" y="1819903"/>
                </a:cubicBezTo>
                <a:cubicBezTo>
                  <a:pt x="2698824" y="1816827"/>
                  <a:pt x="2691854" y="1812263"/>
                  <a:pt x="2686198" y="1806211"/>
                </a:cubicBezTo>
                <a:cubicBezTo>
                  <a:pt x="2680543" y="1800159"/>
                  <a:pt x="2676277" y="1792568"/>
                  <a:pt x="2673399" y="1783440"/>
                </a:cubicBezTo>
                <a:cubicBezTo>
                  <a:pt x="2670522" y="1774312"/>
                  <a:pt x="2669083" y="1763696"/>
                  <a:pt x="2669083" y="1751591"/>
                </a:cubicBezTo>
                <a:cubicBezTo>
                  <a:pt x="2669083" y="1740082"/>
                  <a:pt x="2670571" y="1729738"/>
                  <a:pt x="2673548" y="1720560"/>
                </a:cubicBezTo>
                <a:cubicBezTo>
                  <a:pt x="2676525" y="1711383"/>
                  <a:pt x="2680816" y="1703594"/>
                  <a:pt x="2686422" y="1697194"/>
                </a:cubicBezTo>
                <a:cubicBezTo>
                  <a:pt x="2692027" y="1690795"/>
                  <a:pt x="2698799" y="1685884"/>
                  <a:pt x="2706737" y="1682460"/>
                </a:cubicBezTo>
                <a:cubicBezTo>
                  <a:pt x="2714674" y="1679037"/>
                  <a:pt x="2723554" y="1677326"/>
                  <a:pt x="2733377" y="1677326"/>
                </a:cubicBezTo>
                <a:close/>
                <a:moveTo>
                  <a:pt x="2585293" y="1677326"/>
                </a:moveTo>
                <a:cubicBezTo>
                  <a:pt x="2595016" y="1677326"/>
                  <a:pt x="2603301" y="1679211"/>
                  <a:pt x="2610147" y="1682981"/>
                </a:cubicBezTo>
                <a:cubicBezTo>
                  <a:pt x="2616993" y="1686752"/>
                  <a:pt x="2622574" y="1691911"/>
                  <a:pt x="2626890" y="1698459"/>
                </a:cubicBezTo>
                <a:cubicBezTo>
                  <a:pt x="2631206" y="1705008"/>
                  <a:pt x="2634357" y="1712623"/>
                  <a:pt x="2636341" y="1721305"/>
                </a:cubicBezTo>
                <a:cubicBezTo>
                  <a:pt x="2638325" y="1729986"/>
                  <a:pt x="2639318" y="1739189"/>
                  <a:pt x="2639318" y="1748912"/>
                </a:cubicBezTo>
                <a:cubicBezTo>
                  <a:pt x="2639318" y="1760620"/>
                  <a:pt x="2638053" y="1771137"/>
                  <a:pt x="2635522" y="1780464"/>
                </a:cubicBezTo>
                <a:cubicBezTo>
                  <a:pt x="2632992" y="1789790"/>
                  <a:pt x="2629272" y="1797703"/>
                  <a:pt x="2624360" y="1804202"/>
                </a:cubicBezTo>
                <a:cubicBezTo>
                  <a:pt x="2619449" y="1810701"/>
                  <a:pt x="2613372" y="1815711"/>
                  <a:pt x="2606129" y="1819234"/>
                </a:cubicBezTo>
                <a:cubicBezTo>
                  <a:pt x="2598886" y="1822756"/>
                  <a:pt x="2590601" y="1824517"/>
                  <a:pt x="2581275" y="1824517"/>
                </a:cubicBezTo>
                <a:cubicBezTo>
                  <a:pt x="2577306" y="1824517"/>
                  <a:pt x="2573635" y="1824120"/>
                  <a:pt x="2570261" y="1823326"/>
                </a:cubicBezTo>
                <a:cubicBezTo>
                  <a:pt x="2566888" y="1822533"/>
                  <a:pt x="2563589" y="1821292"/>
                  <a:pt x="2560364" y="1819606"/>
                </a:cubicBezTo>
                <a:cubicBezTo>
                  <a:pt x="2557140" y="1817919"/>
                  <a:pt x="2553940" y="1815786"/>
                  <a:pt x="2550765" y="1813206"/>
                </a:cubicBezTo>
                <a:cubicBezTo>
                  <a:pt x="2547590" y="1810626"/>
                  <a:pt x="2544216" y="1807600"/>
                  <a:pt x="2540645" y="1804127"/>
                </a:cubicBezTo>
                <a:lnTo>
                  <a:pt x="2540645" y="1871100"/>
                </a:lnTo>
                <a:cubicBezTo>
                  <a:pt x="2540645" y="1871894"/>
                  <a:pt x="2540446" y="1872588"/>
                  <a:pt x="2540049" y="1873184"/>
                </a:cubicBezTo>
                <a:cubicBezTo>
                  <a:pt x="2539652" y="1873779"/>
                  <a:pt x="2539007" y="1874275"/>
                  <a:pt x="2538114" y="1874672"/>
                </a:cubicBezTo>
                <a:cubicBezTo>
                  <a:pt x="2537221" y="1875069"/>
                  <a:pt x="2535981" y="1875367"/>
                  <a:pt x="2534394" y="1875565"/>
                </a:cubicBezTo>
                <a:cubicBezTo>
                  <a:pt x="2532806" y="1875763"/>
                  <a:pt x="2530772" y="1875863"/>
                  <a:pt x="2528292" y="1875863"/>
                </a:cubicBezTo>
                <a:cubicBezTo>
                  <a:pt x="2525911" y="1875863"/>
                  <a:pt x="2523926" y="1875763"/>
                  <a:pt x="2522339" y="1875565"/>
                </a:cubicBezTo>
                <a:cubicBezTo>
                  <a:pt x="2520751" y="1875367"/>
                  <a:pt x="2519486" y="1875069"/>
                  <a:pt x="2518544" y="1874672"/>
                </a:cubicBezTo>
                <a:cubicBezTo>
                  <a:pt x="2517601" y="1874275"/>
                  <a:pt x="2516956" y="1873779"/>
                  <a:pt x="2516609" y="1873184"/>
                </a:cubicBezTo>
                <a:cubicBezTo>
                  <a:pt x="2516261" y="1872588"/>
                  <a:pt x="2516088" y="1871894"/>
                  <a:pt x="2516088" y="1871100"/>
                </a:cubicBezTo>
                <a:lnTo>
                  <a:pt x="2516088" y="1684023"/>
                </a:lnTo>
                <a:cubicBezTo>
                  <a:pt x="2516088" y="1683130"/>
                  <a:pt x="2516237" y="1682411"/>
                  <a:pt x="2516534" y="1681865"/>
                </a:cubicBezTo>
                <a:cubicBezTo>
                  <a:pt x="2516832" y="1681319"/>
                  <a:pt x="2517427" y="1680848"/>
                  <a:pt x="2518320" y="1680451"/>
                </a:cubicBezTo>
                <a:cubicBezTo>
                  <a:pt x="2519213" y="1680054"/>
                  <a:pt x="2520354" y="1679782"/>
                  <a:pt x="2521743" y="1679633"/>
                </a:cubicBezTo>
                <a:cubicBezTo>
                  <a:pt x="2523133" y="1679484"/>
                  <a:pt x="2524819" y="1679409"/>
                  <a:pt x="2526804" y="1679409"/>
                </a:cubicBezTo>
                <a:cubicBezTo>
                  <a:pt x="2528887" y="1679409"/>
                  <a:pt x="2530599" y="1679484"/>
                  <a:pt x="2531938" y="1679633"/>
                </a:cubicBezTo>
                <a:cubicBezTo>
                  <a:pt x="2533278" y="1679782"/>
                  <a:pt x="2534394" y="1680054"/>
                  <a:pt x="2535287" y="1680451"/>
                </a:cubicBezTo>
                <a:cubicBezTo>
                  <a:pt x="2536180" y="1680848"/>
                  <a:pt x="2536800" y="1681319"/>
                  <a:pt x="2537147" y="1681865"/>
                </a:cubicBezTo>
                <a:cubicBezTo>
                  <a:pt x="2537494" y="1682411"/>
                  <a:pt x="2537668" y="1683130"/>
                  <a:pt x="2537668" y="1684023"/>
                </a:cubicBezTo>
                <a:lnTo>
                  <a:pt x="2537668" y="1702031"/>
                </a:lnTo>
                <a:cubicBezTo>
                  <a:pt x="2541736" y="1697864"/>
                  <a:pt x="2545655" y="1694243"/>
                  <a:pt x="2549425" y="1691167"/>
                </a:cubicBezTo>
                <a:cubicBezTo>
                  <a:pt x="2553196" y="1688091"/>
                  <a:pt x="2556991" y="1685536"/>
                  <a:pt x="2560811" y="1683502"/>
                </a:cubicBezTo>
                <a:cubicBezTo>
                  <a:pt x="2564631" y="1681468"/>
                  <a:pt x="2568550" y="1679930"/>
                  <a:pt x="2572568" y="1678889"/>
                </a:cubicBezTo>
                <a:cubicBezTo>
                  <a:pt x="2576587" y="1677847"/>
                  <a:pt x="2580828" y="1677326"/>
                  <a:pt x="2585293" y="1677326"/>
                </a:cubicBezTo>
                <a:close/>
                <a:moveTo>
                  <a:pt x="2366962" y="1677326"/>
                </a:moveTo>
                <a:cubicBezTo>
                  <a:pt x="2370534" y="1677326"/>
                  <a:pt x="2374106" y="1677624"/>
                  <a:pt x="2377678" y="1678219"/>
                </a:cubicBezTo>
                <a:cubicBezTo>
                  <a:pt x="2381250" y="1678814"/>
                  <a:pt x="2384474" y="1679558"/>
                  <a:pt x="2387352" y="1680451"/>
                </a:cubicBezTo>
                <a:cubicBezTo>
                  <a:pt x="2390229" y="1681344"/>
                  <a:pt x="2392684" y="1682312"/>
                  <a:pt x="2394719" y="1683353"/>
                </a:cubicBezTo>
                <a:cubicBezTo>
                  <a:pt x="2396752" y="1684395"/>
                  <a:pt x="2398290" y="1685313"/>
                  <a:pt x="2399332" y="1686107"/>
                </a:cubicBezTo>
                <a:cubicBezTo>
                  <a:pt x="2400374" y="1686900"/>
                  <a:pt x="2401068" y="1687595"/>
                  <a:pt x="2401416" y="1688190"/>
                </a:cubicBezTo>
                <a:cubicBezTo>
                  <a:pt x="2401763" y="1688786"/>
                  <a:pt x="2402011" y="1689455"/>
                  <a:pt x="2402160" y="1690200"/>
                </a:cubicBezTo>
                <a:cubicBezTo>
                  <a:pt x="2402309" y="1690944"/>
                  <a:pt x="2402458" y="1691861"/>
                  <a:pt x="2402606" y="1692953"/>
                </a:cubicBezTo>
                <a:cubicBezTo>
                  <a:pt x="2402755" y="1694044"/>
                  <a:pt x="2402830" y="1695384"/>
                  <a:pt x="2402830" y="1696971"/>
                </a:cubicBezTo>
                <a:cubicBezTo>
                  <a:pt x="2402830" y="1698658"/>
                  <a:pt x="2402755" y="1700121"/>
                  <a:pt x="2402606" y="1701362"/>
                </a:cubicBezTo>
                <a:cubicBezTo>
                  <a:pt x="2402458" y="1702602"/>
                  <a:pt x="2402209" y="1703619"/>
                  <a:pt x="2401862" y="1704413"/>
                </a:cubicBezTo>
                <a:cubicBezTo>
                  <a:pt x="2401515" y="1705206"/>
                  <a:pt x="2401093" y="1705777"/>
                  <a:pt x="2400597" y="1706124"/>
                </a:cubicBezTo>
                <a:cubicBezTo>
                  <a:pt x="2400101" y="1706471"/>
                  <a:pt x="2399555" y="1706645"/>
                  <a:pt x="2398960" y="1706645"/>
                </a:cubicBezTo>
                <a:cubicBezTo>
                  <a:pt x="2398067" y="1706645"/>
                  <a:pt x="2396777" y="1706099"/>
                  <a:pt x="2395091" y="1705008"/>
                </a:cubicBezTo>
                <a:cubicBezTo>
                  <a:pt x="2393404" y="1703917"/>
                  <a:pt x="2391221" y="1702751"/>
                  <a:pt x="2388542" y="1701510"/>
                </a:cubicBezTo>
                <a:cubicBezTo>
                  <a:pt x="2385863" y="1700270"/>
                  <a:pt x="2382713" y="1699104"/>
                  <a:pt x="2379092" y="1698013"/>
                </a:cubicBezTo>
                <a:cubicBezTo>
                  <a:pt x="2375470" y="1696922"/>
                  <a:pt x="2371328" y="1696376"/>
                  <a:pt x="2366664" y="1696376"/>
                </a:cubicBezTo>
                <a:cubicBezTo>
                  <a:pt x="2362497" y="1696376"/>
                  <a:pt x="2358826" y="1696847"/>
                  <a:pt x="2355651" y="1697790"/>
                </a:cubicBezTo>
                <a:cubicBezTo>
                  <a:pt x="2352476" y="1698732"/>
                  <a:pt x="2349872" y="1700072"/>
                  <a:pt x="2347838" y="1701808"/>
                </a:cubicBezTo>
                <a:cubicBezTo>
                  <a:pt x="2345804" y="1703544"/>
                  <a:pt x="2344266" y="1705603"/>
                  <a:pt x="2343224" y="1707984"/>
                </a:cubicBezTo>
                <a:cubicBezTo>
                  <a:pt x="2342182" y="1710366"/>
                  <a:pt x="2341661" y="1712945"/>
                  <a:pt x="2341661" y="1715724"/>
                </a:cubicBezTo>
                <a:cubicBezTo>
                  <a:pt x="2341661" y="1719593"/>
                  <a:pt x="2342654" y="1722842"/>
                  <a:pt x="2344638" y="1725472"/>
                </a:cubicBezTo>
                <a:cubicBezTo>
                  <a:pt x="2346622" y="1728101"/>
                  <a:pt x="2349202" y="1730408"/>
                  <a:pt x="2352377" y="1732392"/>
                </a:cubicBezTo>
                <a:cubicBezTo>
                  <a:pt x="2355552" y="1734377"/>
                  <a:pt x="2359173" y="1736163"/>
                  <a:pt x="2363241" y="1737750"/>
                </a:cubicBezTo>
                <a:cubicBezTo>
                  <a:pt x="2367309" y="1739338"/>
                  <a:pt x="2371452" y="1740975"/>
                  <a:pt x="2375669" y="1742661"/>
                </a:cubicBezTo>
                <a:cubicBezTo>
                  <a:pt x="2379885" y="1744348"/>
                  <a:pt x="2384052" y="1746233"/>
                  <a:pt x="2388170" y="1748317"/>
                </a:cubicBezTo>
                <a:cubicBezTo>
                  <a:pt x="2392288" y="1750401"/>
                  <a:pt x="2395934" y="1752931"/>
                  <a:pt x="2399109" y="1755907"/>
                </a:cubicBezTo>
                <a:cubicBezTo>
                  <a:pt x="2402284" y="1758884"/>
                  <a:pt x="2404839" y="1762456"/>
                  <a:pt x="2406774" y="1766623"/>
                </a:cubicBezTo>
                <a:cubicBezTo>
                  <a:pt x="2408708" y="1770790"/>
                  <a:pt x="2409676" y="1775751"/>
                  <a:pt x="2409676" y="1781506"/>
                </a:cubicBezTo>
                <a:cubicBezTo>
                  <a:pt x="2409676" y="1788352"/>
                  <a:pt x="2408411" y="1794454"/>
                  <a:pt x="2405881" y="1799811"/>
                </a:cubicBezTo>
                <a:cubicBezTo>
                  <a:pt x="2403351" y="1805169"/>
                  <a:pt x="2399754" y="1809684"/>
                  <a:pt x="2395091" y="1813355"/>
                </a:cubicBezTo>
                <a:cubicBezTo>
                  <a:pt x="2390427" y="1817026"/>
                  <a:pt x="2384871" y="1819804"/>
                  <a:pt x="2378422" y="1821689"/>
                </a:cubicBezTo>
                <a:cubicBezTo>
                  <a:pt x="2371973" y="1823574"/>
                  <a:pt x="2364879" y="1824517"/>
                  <a:pt x="2357139" y="1824517"/>
                </a:cubicBezTo>
                <a:cubicBezTo>
                  <a:pt x="2352377" y="1824517"/>
                  <a:pt x="2347838" y="1824145"/>
                  <a:pt x="2343522" y="1823401"/>
                </a:cubicBezTo>
                <a:cubicBezTo>
                  <a:pt x="2339206" y="1822657"/>
                  <a:pt x="2335336" y="1821714"/>
                  <a:pt x="2331913" y="1820573"/>
                </a:cubicBezTo>
                <a:cubicBezTo>
                  <a:pt x="2328490" y="1819432"/>
                  <a:pt x="2325588" y="1818241"/>
                  <a:pt x="2323207" y="1817001"/>
                </a:cubicBezTo>
                <a:cubicBezTo>
                  <a:pt x="2320825" y="1815761"/>
                  <a:pt x="2319089" y="1814645"/>
                  <a:pt x="2317998" y="1813652"/>
                </a:cubicBezTo>
                <a:cubicBezTo>
                  <a:pt x="2316906" y="1812660"/>
                  <a:pt x="2316112" y="1811271"/>
                  <a:pt x="2315616" y="1809485"/>
                </a:cubicBezTo>
                <a:cubicBezTo>
                  <a:pt x="2315120" y="1807699"/>
                  <a:pt x="2314872" y="1805268"/>
                  <a:pt x="2314872" y="1802193"/>
                </a:cubicBezTo>
                <a:cubicBezTo>
                  <a:pt x="2314872" y="1800307"/>
                  <a:pt x="2314972" y="1798720"/>
                  <a:pt x="2315170" y="1797430"/>
                </a:cubicBezTo>
                <a:cubicBezTo>
                  <a:pt x="2315368" y="1796140"/>
                  <a:pt x="2315616" y="1795099"/>
                  <a:pt x="2315914" y="1794305"/>
                </a:cubicBezTo>
                <a:cubicBezTo>
                  <a:pt x="2316212" y="1793511"/>
                  <a:pt x="2316633" y="1792941"/>
                  <a:pt x="2317179" y="1792593"/>
                </a:cubicBezTo>
                <a:cubicBezTo>
                  <a:pt x="2317725" y="1792246"/>
                  <a:pt x="2318345" y="1792072"/>
                  <a:pt x="2319039" y="1792072"/>
                </a:cubicBezTo>
                <a:cubicBezTo>
                  <a:pt x="2320131" y="1792072"/>
                  <a:pt x="2321743" y="1792742"/>
                  <a:pt x="2323876" y="1794082"/>
                </a:cubicBezTo>
                <a:cubicBezTo>
                  <a:pt x="2326010" y="1795421"/>
                  <a:pt x="2328639" y="1796884"/>
                  <a:pt x="2331764" y="1798472"/>
                </a:cubicBezTo>
                <a:cubicBezTo>
                  <a:pt x="2334890" y="1800059"/>
                  <a:pt x="2338585" y="1801523"/>
                  <a:pt x="2342852" y="1802862"/>
                </a:cubicBezTo>
                <a:cubicBezTo>
                  <a:pt x="2347118" y="1804202"/>
                  <a:pt x="2352030" y="1804872"/>
                  <a:pt x="2357586" y="1804872"/>
                </a:cubicBezTo>
                <a:cubicBezTo>
                  <a:pt x="2361753" y="1804872"/>
                  <a:pt x="2365523" y="1804425"/>
                  <a:pt x="2368897" y="1803532"/>
                </a:cubicBezTo>
                <a:cubicBezTo>
                  <a:pt x="2372270" y="1802639"/>
                  <a:pt x="2375197" y="1801325"/>
                  <a:pt x="2377678" y="1799588"/>
                </a:cubicBezTo>
                <a:cubicBezTo>
                  <a:pt x="2380158" y="1797852"/>
                  <a:pt x="2382068" y="1795644"/>
                  <a:pt x="2383408" y="1792965"/>
                </a:cubicBezTo>
                <a:cubicBezTo>
                  <a:pt x="2384747" y="1790286"/>
                  <a:pt x="2385417" y="1787111"/>
                  <a:pt x="2385417" y="1783440"/>
                </a:cubicBezTo>
                <a:cubicBezTo>
                  <a:pt x="2385417" y="1779670"/>
                  <a:pt x="2384449" y="1776495"/>
                  <a:pt x="2382515" y="1773915"/>
                </a:cubicBezTo>
                <a:cubicBezTo>
                  <a:pt x="2380580" y="1771336"/>
                  <a:pt x="2378025" y="1769054"/>
                  <a:pt x="2374850" y="1767069"/>
                </a:cubicBezTo>
                <a:cubicBezTo>
                  <a:pt x="2371675" y="1765085"/>
                  <a:pt x="2368103" y="1763324"/>
                  <a:pt x="2364134" y="1761786"/>
                </a:cubicBezTo>
                <a:cubicBezTo>
                  <a:pt x="2360165" y="1760248"/>
                  <a:pt x="2356073" y="1758636"/>
                  <a:pt x="2351856" y="1756949"/>
                </a:cubicBezTo>
                <a:cubicBezTo>
                  <a:pt x="2347639" y="1755262"/>
                  <a:pt x="2343522" y="1753352"/>
                  <a:pt x="2339503" y="1751219"/>
                </a:cubicBezTo>
                <a:cubicBezTo>
                  <a:pt x="2335485" y="1749086"/>
                  <a:pt x="2331888" y="1746481"/>
                  <a:pt x="2328713" y="1743406"/>
                </a:cubicBezTo>
                <a:cubicBezTo>
                  <a:pt x="2325538" y="1740330"/>
                  <a:pt x="2322983" y="1736659"/>
                  <a:pt x="2321049" y="1732392"/>
                </a:cubicBezTo>
                <a:cubicBezTo>
                  <a:pt x="2319114" y="1728126"/>
                  <a:pt x="2318146" y="1723016"/>
                  <a:pt x="2318146" y="1717063"/>
                </a:cubicBezTo>
                <a:cubicBezTo>
                  <a:pt x="2318146" y="1711804"/>
                  <a:pt x="2319163" y="1706769"/>
                  <a:pt x="2321197" y="1701957"/>
                </a:cubicBezTo>
                <a:cubicBezTo>
                  <a:pt x="2323231" y="1697145"/>
                  <a:pt x="2326282" y="1692928"/>
                  <a:pt x="2330350" y="1689307"/>
                </a:cubicBezTo>
                <a:cubicBezTo>
                  <a:pt x="2334418" y="1685685"/>
                  <a:pt x="2339503" y="1682783"/>
                  <a:pt x="2345605" y="1680600"/>
                </a:cubicBezTo>
                <a:cubicBezTo>
                  <a:pt x="2351707" y="1678417"/>
                  <a:pt x="2358826" y="1677326"/>
                  <a:pt x="2366962" y="1677326"/>
                </a:cubicBezTo>
                <a:close/>
                <a:moveTo>
                  <a:pt x="2232868" y="1677326"/>
                </a:moveTo>
                <a:cubicBezTo>
                  <a:pt x="2242591" y="1677326"/>
                  <a:pt x="2250876" y="1679211"/>
                  <a:pt x="2257722" y="1682981"/>
                </a:cubicBezTo>
                <a:cubicBezTo>
                  <a:pt x="2264568" y="1686752"/>
                  <a:pt x="2270149" y="1691911"/>
                  <a:pt x="2274465" y="1698459"/>
                </a:cubicBezTo>
                <a:cubicBezTo>
                  <a:pt x="2278781" y="1705008"/>
                  <a:pt x="2281932" y="1712623"/>
                  <a:pt x="2283916" y="1721305"/>
                </a:cubicBezTo>
                <a:cubicBezTo>
                  <a:pt x="2285900" y="1729986"/>
                  <a:pt x="2286893" y="1739189"/>
                  <a:pt x="2286893" y="1748912"/>
                </a:cubicBezTo>
                <a:cubicBezTo>
                  <a:pt x="2286893" y="1760620"/>
                  <a:pt x="2285628" y="1771137"/>
                  <a:pt x="2283097" y="1780464"/>
                </a:cubicBezTo>
                <a:cubicBezTo>
                  <a:pt x="2280567" y="1789790"/>
                  <a:pt x="2276847" y="1797703"/>
                  <a:pt x="2271935" y="1804202"/>
                </a:cubicBezTo>
                <a:cubicBezTo>
                  <a:pt x="2267024" y="1810701"/>
                  <a:pt x="2260947" y="1815711"/>
                  <a:pt x="2253704" y="1819234"/>
                </a:cubicBezTo>
                <a:cubicBezTo>
                  <a:pt x="2246461" y="1822756"/>
                  <a:pt x="2238176" y="1824517"/>
                  <a:pt x="2228850" y="1824517"/>
                </a:cubicBezTo>
                <a:cubicBezTo>
                  <a:pt x="2224881" y="1824517"/>
                  <a:pt x="2221210" y="1824120"/>
                  <a:pt x="2217836" y="1823326"/>
                </a:cubicBezTo>
                <a:cubicBezTo>
                  <a:pt x="2214463" y="1822533"/>
                  <a:pt x="2211164" y="1821292"/>
                  <a:pt x="2207939" y="1819606"/>
                </a:cubicBezTo>
                <a:cubicBezTo>
                  <a:pt x="2204715" y="1817919"/>
                  <a:pt x="2201515" y="1815786"/>
                  <a:pt x="2198340" y="1813206"/>
                </a:cubicBezTo>
                <a:cubicBezTo>
                  <a:pt x="2195165" y="1810626"/>
                  <a:pt x="2191791" y="1807600"/>
                  <a:pt x="2188220" y="1804127"/>
                </a:cubicBezTo>
                <a:lnTo>
                  <a:pt x="2188220" y="1871100"/>
                </a:lnTo>
                <a:cubicBezTo>
                  <a:pt x="2188220" y="1871894"/>
                  <a:pt x="2188021" y="1872588"/>
                  <a:pt x="2187624" y="1873184"/>
                </a:cubicBezTo>
                <a:cubicBezTo>
                  <a:pt x="2187227" y="1873779"/>
                  <a:pt x="2186582" y="1874275"/>
                  <a:pt x="2185689" y="1874672"/>
                </a:cubicBezTo>
                <a:cubicBezTo>
                  <a:pt x="2184796" y="1875069"/>
                  <a:pt x="2183556" y="1875367"/>
                  <a:pt x="2181969" y="1875565"/>
                </a:cubicBezTo>
                <a:cubicBezTo>
                  <a:pt x="2180381" y="1875763"/>
                  <a:pt x="2178347" y="1875863"/>
                  <a:pt x="2175867" y="1875863"/>
                </a:cubicBezTo>
                <a:cubicBezTo>
                  <a:pt x="2173486" y="1875863"/>
                  <a:pt x="2171501" y="1875763"/>
                  <a:pt x="2169914" y="1875565"/>
                </a:cubicBezTo>
                <a:cubicBezTo>
                  <a:pt x="2168326" y="1875367"/>
                  <a:pt x="2167061" y="1875069"/>
                  <a:pt x="2166119" y="1874672"/>
                </a:cubicBezTo>
                <a:cubicBezTo>
                  <a:pt x="2165176" y="1874275"/>
                  <a:pt x="2164531" y="1873779"/>
                  <a:pt x="2164184" y="1873184"/>
                </a:cubicBezTo>
                <a:cubicBezTo>
                  <a:pt x="2163837" y="1872588"/>
                  <a:pt x="2163663" y="1871894"/>
                  <a:pt x="2163663" y="1871100"/>
                </a:cubicBezTo>
                <a:lnTo>
                  <a:pt x="2163663" y="1684023"/>
                </a:lnTo>
                <a:cubicBezTo>
                  <a:pt x="2163663" y="1683130"/>
                  <a:pt x="2163812" y="1682411"/>
                  <a:pt x="2164109" y="1681865"/>
                </a:cubicBezTo>
                <a:cubicBezTo>
                  <a:pt x="2164407" y="1681319"/>
                  <a:pt x="2165002" y="1680848"/>
                  <a:pt x="2165895" y="1680451"/>
                </a:cubicBezTo>
                <a:cubicBezTo>
                  <a:pt x="2166788" y="1680054"/>
                  <a:pt x="2167929" y="1679782"/>
                  <a:pt x="2169318" y="1679633"/>
                </a:cubicBezTo>
                <a:cubicBezTo>
                  <a:pt x="2170707" y="1679484"/>
                  <a:pt x="2172394" y="1679409"/>
                  <a:pt x="2174379" y="1679409"/>
                </a:cubicBezTo>
                <a:cubicBezTo>
                  <a:pt x="2176462" y="1679409"/>
                  <a:pt x="2178174" y="1679484"/>
                  <a:pt x="2179513" y="1679633"/>
                </a:cubicBezTo>
                <a:cubicBezTo>
                  <a:pt x="2180853" y="1679782"/>
                  <a:pt x="2181969" y="1680054"/>
                  <a:pt x="2182862" y="1680451"/>
                </a:cubicBezTo>
                <a:cubicBezTo>
                  <a:pt x="2183755" y="1680848"/>
                  <a:pt x="2184375" y="1681319"/>
                  <a:pt x="2184722" y="1681865"/>
                </a:cubicBezTo>
                <a:cubicBezTo>
                  <a:pt x="2185069" y="1682411"/>
                  <a:pt x="2185243" y="1683130"/>
                  <a:pt x="2185243" y="1684023"/>
                </a:cubicBezTo>
                <a:lnTo>
                  <a:pt x="2185243" y="1702031"/>
                </a:lnTo>
                <a:cubicBezTo>
                  <a:pt x="2189311" y="1697864"/>
                  <a:pt x="2193230" y="1694243"/>
                  <a:pt x="2197000" y="1691167"/>
                </a:cubicBezTo>
                <a:cubicBezTo>
                  <a:pt x="2200771" y="1688091"/>
                  <a:pt x="2204566" y="1685536"/>
                  <a:pt x="2208386" y="1683502"/>
                </a:cubicBezTo>
                <a:cubicBezTo>
                  <a:pt x="2212206" y="1681468"/>
                  <a:pt x="2216125" y="1679930"/>
                  <a:pt x="2220143" y="1678889"/>
                </a:cubicBezTo>
                <a:cubicBezTo>
                  <a:pt x="2224162" y="1677847"/>
                  <a:pt x="2228403" y="1677326"/>
                  <a:pt x="2232868" y="1677326"/>
                </a:cubicBezTo>
                <a:close/>
                <a:moveTo>
                  <a:pt x="1999952" y="1677326"/>
                </a:moveTo>
                <a:cubicBezTo>
                  <a:pt x="2010469" y="1677326"/>
                  <a:pt x="2019424" y="1679013"/>
                  <a:pt x="2026815" y="1682386"/>
                </a:cubicBezTo>
                <a:cubicBezTo>
                  <a:pt x="2034207" y="1685759"/>
                  <a:pt x="2040284" y="1690299"/>
                  <a:pt x="2045047" y="1696004"/>
                </a:cubicBezTo>
                <a:cubicBezTo>
                  <a:pt x="2049809" y="1701709"/>
                  <a:pt x="2053307" y="1708406"/>
                  <a:pt x="2055539" y="1716096"/>
                </a:cubicBezTo>
                <a:cubicBezTo>
                  <a:pt x="2057772" y="1723785"/>
                  <a:pt x="2058888" y="1731995"/>
                  <a:pt x="2058888" y="1740727"/>
                </a:cubicBezTo>
                <a:lnTo>
                  <a:pt x="2058888" y="1745192"/>
                </a:lnTo>
                <a:cubicBezTo>
                  <a:pt x="2058888" y="1749061"/>
                  <a:pt x="2057916" y="1751814"/>
                  <a:pt x="2055973" y="1753451"/>
                </a:cubicBezTo>
                <a:cubicBezTo>
                  <a:pt x="2054030" y="1755089"/>
                  <a:pt x="2051812" y="1755907"/>
                  <a:pt x="2049319" y="1755907"/>
                </a:cubicBezTo>
                <a:lnTo>
                  <a:pt x="1961108" y="1755907"/>
                </a:lnTo>
                <a:cubicBezTo>
                  <a:pt x="1961108" y="1763349"/>
                  <a:pt x="1961855" y="1770046"/>
                  <a:pt x="1963351" y="1775999"/>
                </a:cubicBezTo>
                <a:cubicBezTo>
                  <a:pt x="1964846" y="1781952"/>
                  <a:pt x="1967338" y="1787062"/>
                  <a:pt x="1970828" y="1791328"/>
                </a:cubicBezTo>
                <a:cubicBezTo>
                  <a:pt x="1974318" y="1795595"/>
                  <a:pt x="1978854" y="1798869"/>
                  <a:pt x="1984438" y="1801151"/>
                </a:cubicBezTo>
                <a:cubicBezTo>
                  <a:pt x="1990021" y="1803433"/>
                  <a:pt x="1996851" y="1804574"/>
                  <a:pt x="2004926" y="1804574"/>
                </a:cubicBezTo>
                <a:cubicBezTo>
                  <a:pt x="2011307" y="1804574"/>
                  <a:pt x="2016990" y="1804053"/>
                  <a:pt x="2021975" y="1803011"/>
                </a:cubicBezTo>
                <a:cubicBezTo>
                  <a:pt x="2026960" y="1801969"/>
                  <a:pt x="2031272" y="1800804"/>
                  <a:pt x="2034911" y="1799514"/>
                </a:cubicBezTo>
                <a:cubicBezTo>
                  <a:pt x="2038551" y="1798224"/>
                  <a:pt x="2041542" y="1797058"/>
                  <a:pt x="2043885" y="1796016"/>
                </a:cubicBezTo>
                <a:cubicBezTo>
                  <a:pt x="2046229" y="1794975"/>
                  <a:pt x="2047999" y="1794454"/>
                  <a:pt x="2049195" y="1794454"/>
                </a:cubicBezTo>
                <a:cubicBezTo>
                  <a:pt x="2049893" y="1794454"/>
                  <a:pt x="2050516" y="1794627"/>
                  <a:pt x="2051064" y="1794975"/>
                </a:cubicBezTo>
                <a:cubicBezTo>
                  <a:pt x="2051612" y="1795322"/>
                  <a:pt x="2052036" y="1795843"/>
                  <a:pt x="2052335" y="1796537"/>
                </a:cubicBezTo>
                <a:cubicBezTo>
                  <a:pt x="2052634" y="1797232"/>
                  <a:pt x="2052858" y="1798199"/>
                  <a:pt x="2053008" y="1799439"/>
                </a:cubicBezTo>
                <a:cubicBezTo>
                  <a:pt x="2053158" y="1800680"/>
                  <a:pt x="2053232" y="1802193"/>
                  <a:pt x="2053232" y="1803979"/>
                </a:cubicBezTo>
                <a:cubicBezTo>
                  <a:pt x="2053232" y="1805268"/>
                  <a:pt x="2053183" y="1806385"/>
                  <a:pt x="2053084" y="1807327"/>
                </a:cubicBezTo>
                <a:cubicBezTo>
                  <a:pt x="2052984" y="1808270"/>
                  <a:pt x="2052860" y="1809113"/>
                  <a:pt x="2052712" y="1809857"/>
                </a:cubicBezTo>
                <a:cubicBezTo>
                  <a:pt x="2052563" y="1810602"/>
                  <a:pt x="2052315" y="1811271"/>
                  <a:pt x="2051967" y="1811867"/>
                </a:cubicBezTo>
                <a:cubicBezTo>
                  <a:pt x="2051620" y="1812462"/>
                  <a:pt x="2051174" y="1813032"/>
                  <a:pt x="2050628" y="1813578"/>
                </a:cubicBezTo>
                <a:cubicBezTo>
                  <a:pt x="2050082" y="1814124"/>
                  <a:pt x="2048470" y="1815017"/>
                  <a:pt x="2045791" y="1816257"/>
                </a:cubicBezTo>
                <a:cubicBezTo>
                  <a:pt x="2043112" y="1817497"/>
                  <a:pt x="2039639" y="1818713"/>
                  <a:pt x="2035373" y="1819903"/>
                </a:cubicBezTo>
                <a:cubicBezTo>
                  <a:pt x="2031107" y="1821094"/>
                  <a:pt x="2026171" y="1822160"/>
                  <a:pt x="2020565" y="1823103"/>
                </a:cubicBezTo>
                <a:cubicBezTo>
                  <a:pt x="2014959" y="1824046"/>
                  <a:pt x="2008981" y="1824517"/>
                  <a:pt x="2002631" y="1824517"/>
                </a:cubicBezTo>
                <a:cubicBezTo>
                  <a:pt x="1991618" y="1824517"/>
                  <a:pt x="1981969" y="1822979"/>
                  <a:pt x="1973684" y="1819903"/>
                </a:cubicBezTo>
                <a:cubicBezTo>
                  <a:pt x="1965399" y="1816827"/>
                  <a:pt x="1958429" y="1812263"/>
                  <a:pt x="1952773" y="1806211"/>
                </a:cubicBezTo>
                <a:cubicBezTo>
                  <a:pt x="1947118" y="1800159"/>
                  <a:pt x="1942852" y="1792568"/>
                  <a:pt x="1939974" y="1783440"/>
                </a:cubicBezTo>
                <a:cubicBezTo>
                  <a:pt x="1937097" y="1774312"/>
                  <a:pt x="1935658" y="1763696"/>
                  <a:pt x="1935658" y="1751591"/>
                </a:cubicBezTo>
                <a:cubicBezTo>
                  <a:pt x="1935658" y="1740082"/>
                  <a:pt x="1937147" y="1729738"/>
                  <a:pt x="1940123" y="1720560"/>
                </a:cubicBezTo>
                <a:cubicBezTo>
                  <a:pt x="1943100" y="1711383"/>
                  <a:pt x="1947391" y="1703594"/>
                  <a:pt x="1952997" y="1697194"/>
                </a:cubicBezTo>
                <a:cubicBezTo>
                  <a:pt x="1958603" y="1690795"/>
                  <a:pt x="1965374" y="1685884"/>
                  <a:pt x="1973312" y="1682460"/>
                </a:cubicBezTo>
                <a:cubicBezTo>
                  <a:pt x="1981249" y="1679037"/>
                  <a:pt x="1990129" y="1677326"/>
                  <a:pt x="1999952" y="1677326"/>
                </a:cubicBezTo>
                <a:close/>
                <a:moveTo>
                  <a:pt x="1319212" y="1677326"/>
                </a:moveTo>
                <a:cubicBezTo>
                  <a:pt x="1322784" y="1677326"/>
                  <a:pt x="1326356" y="1677624"/>
                  <a:pt x="1329928" y="1678219"/>
                </a:cubicBezTo>
                <a:cubicBezTo>
                  <a:pt x="1333500" y="1678814"/>
                  <a:pt x="1336724" y="1679558"/>
                  <a:pt x="1339602" y="1680451"/>
                </a:cubicBezTo>
                <a:cubicBezTo>
                  <a:pt x="1342479" y="1681344"/>
                  <a:pt x="1344935" y="1682312"/>
                  <a:pt x="1346969" y="1683353"/>
                </a:cubicBezTo>
                <a:cubicBezTo>
                  <a:pt x="1349003" y="1684395"/>
                  <a:pt x="1350540" y="1685313"/>
                  <a:pt x="1351582" y="1686107"/>
                </a:cubicBezTo>
                <a:cubicBezTo>
                  <a:pt x="1352624" y="1686900"/>
                  <a:pt x="1353319" y="1687595"/>
                  <a:pt x="1353666" y="1688190"/>
                </a:cubicBezTo>
                <a:cubicBezTo>
                  <a:pt x="1354013" y="1688786"/>
                  <a:pt x="1354261" y="1689455"/>
                  <a:pt x="1354410" y="1690200"/>
                </a:cubicBezTo>
                <a:cubicBezTo>
                  <a:pt x="1354559" y="1690944"/>
                  <a:pt x="1354708" y="1691861"/>
                  <a:pt x="1354857" y="1692953"/>
                </a:cubicBezTo>
                <a:cubicBezTo>
                  <a:pt x="1355005" y="1694044"/>
                  <a:pt x="1355080" y="1695384"/>
                  <a:pt x="1355080" y="1696971"/>
                </a:cubicBezTo>
                <a:cubicBezTo>
                  <a:pt x="1355080" y="1698658"/>
                  <a:pt x="1355005" y="1700121"/>
                  <a:pt x="1354857" y="1701362"/>
                </a:cubicBezTo>
                <a:cubicBezTo>
                  <a:pt x="1354708" y="1702602"/>
                  <a:pt x="1354460" y="1703619"/>
                  <a:pt x="1354113" y="1704413"/>
                </a:cubicBezTo>
                <a:cubicBezTo>
                  <a:pt x="1353765" y="1705206"/>
                  <a:pt x="1353343" y="1705777"/>
                  <a:pt x="1352847" y="1706124"/>
                </a:cubicBezTo>
                <a:cubicBezTo>
                  <a:pt x="1352351" y="1706471"/>
                  <a:pt x="1351806" y="1706645"/>
                  <a:pt x="1351210" y="1706645"/>
                </a:cubicBezTo>
                <a:cubicBezTo>
                  <a:pt x="1350317" y="1706645"/>
                  <a:pt x="1349027" y="1706099"/>
                  <a:pt x="1347341" y="1705008"/>
                </a:cubicBezTo>
                <a:cubicBezTo>
                  <a:pt x="1345654" y="1703917"/>
                  <a:pt x="1343471" y="1702751"/>
                  <a:pt x="1340792" y="1701510"/>
                </a:cubicBezTo>
                <a:cubicBezTo>
                  <a:pt x="1338113" y="1700270"/>
                  <a:pt x="1334963" y="1699104"/>
                  <a:pt x="1331342" y="1698013"/>
                </a:cubicBezTo>
                <a:cubicBezTo>
                  <a:pt x="1327720" y="1696922"/>
                  <a:pt x="1323578" y="1696376"/>
                  <a:pt x="1318915" y="1696376"/>
                </a:cubicBezTo>
                <a:cubicBezTo>
                  <a:pt x="1314747" y="1696376"/>
                  <a:pt x="1311076" y="1696847"/>
                  <a:pt x="1307901" y="1697790"/>
                </a:cubicBezTo>
                <a:cubicBezTo>
                  <a:pt x="1304726" y="1698732"/>
                  <a:pt x="1302122" y="1700072"/>
                  <a:pt x="1300088" y="1701808"/>
                </a:cubicBezTo>
                <a:cubicBezTo>
                  <a:pt x="1298054" y="1703544"/>
                  <a:pt x="1296516" y="1705603"/>
                  <a:pt x="1295474" y="1707984"/>
                </a:cubicBezTo>
                <a:cubicBezTo>
                  <a:pt x="1294432" y="1710366"/>
                  <a:pt x="1293911" y="1712945"/>
                  <a:pt x="1293911" y="1715724"/>
                </a:cubicBezTo>
                <a:cubicBezTo>
                  <a:pt x="1293911" y="1719593"/>
                  <a:pt x="1294904" y="1722842"/>
                  <a:pt x="1296888" y="1725472"/>
                </a:cubicBezTo>
                <a:cubicBezTo>
                  <a:pt x="1298872" y="1728101"/>
                  <a:pt x="1301452" y="1730408"/>
                  <a:pt x="1304627" y="1732392"/>
                </a:cubicBezTo>
                <a:cubicBezTo>
                  <a:pt x="1307802" y="1734377"/>
                  <a:pt x="1311424" y="1736163"/>
                  <a:pt x="1315491" y="1737750"/>
                </a:cubicBezTo>
                <a:cubicBezTo>
                  <a:pt x="1319559" y="1739338"/>
                  <a:pt x="1323702" y="1740975"/>
                  <a:pt x="1327919" y="1742661"/>
                </a:cubicBezTo>
                <a:cubicBezTo>
                  <a:pt x="1332136" y="1744348"/>
                  <a:pt x="1336303" y="1746233"/>
                  <a:pt x="1340420" y="1748317"/>
                </a:cubicBezTo>
                <a:cubicBezTo>
                  <a:pt x="1344538" y="1750401"/>
                  <a:pt x="1348184" y="1752931"/>
                  <a:pt x="1351359" y="1755907"/>
                </a:cubicBezTo>
                <a:cubicBezTo>
                  <a:pt x="1354534" y="1758884"/>
                  <a:pt x="1357089" y="1762456"/>
                  <a:pt x="1359024" y="1766623"/>
                </a:cubicBezTo>
                <a:cubicBezTo>
                  <a:pt x="1360959" y="1770790"/>
                  <a:pt x="1361926" y="1775751"/>
                  <a:pt x="1361926" y="1781506"/>
                </a:cubicBezTo>
                <a:cubicBezTo>
                  <a:pt x="1361926" y="1788352"/>
                  <a:pt x="1360661" y="1794454"/>
                  <a:pt x="1358131" y="1799811"/>
                </a:cubicBezTo>
                <a:cubicBezTo>
                  <a:pt x="1355601" y="1805169"/>
                  <a:pt x="1352004" y="1809684"/>
                  <a:pt x="1347341" y="1813355"/>
                </a:cubicBezTo>
                <a:cubicBezTo>
                  <a:pt x="1342678" y="1817026"/>
                  <a:pt x="1337121" y="1819804"/>
                  <a:pt x="1330672" y="1821689"/>
                </a:cubicBezTo>
                <a:cubicBezTo>
                  <a:pt x="1324223" y="1823574"/>
                  <a:pt x="1317129" y="1824517"/>
                  <a:pt x="1309390" y="1824517"/>
                </a:cubicBezTo>
                <a:cubicBezTo>
                  <a:pt x="1304627" y="1824517"/>
                  <a:pt x="1300088" y="1824145"/>
                  <a:pt x="1295772" y="1823401"/>
                </a:cubicBezTo>
                <a:cubicBezTo>
                  <a:pt x="1291456" y="1822657"/>
                  <a:pt x="1287586" y="1821714"/>
                  <a:pt x="1284163" y="1820573"/>
                </a:cubicBezTo>
                <a:cubicBezTo>
                  <a:pt x="1280740" y="1819432"/>
                  <a:pt x="1277838" y="1818241"/>
                  <a:pt x="1275457" y="1817001"/>
                </a:cubicBezTo>
                <a:cubicBezTo>
                  <a:pt x="1273075" y="1815761"/>
                  <a:pt x="1271339" y="1814645"/>
                  <a:pt x="1270248" y="1813652"/>
                </a:cubicBezTo>
                <a:cubicBezTo>
                  <a:pt x="1269156" y="1812660"/>
                  <a:pt x="1268363" y="1811271"/>
                  <a:pt x="1267866" y="1809485"/>
                </a:cubicBezTo>
                <a:cubicBezTo>
                  <a:pt x="1267371" y="1807699"/>
                  <a:pt x="1267122" y="1805268"/>
                  <a:pt x="1267122" y="1802193"/>
                </a:cubicBezTo>
                <a:cubicBezTo>
                  <a:pt x="1267122" y="1800307"/>
                  <a:pt x="1267222" y="1798720"/>
                  <a:pt x="1267420" y="1797430"/>
                </a:cubicBezTo>
                <a:cubicBezTo>
                  <a:pt x="1267618" y="1796140"/>
                  <a:pt x="1267866" y="1795099"/>
                  <a:pt x="1268164" y="1794305"/>
                </a:cubicBezTo>
                <a:cubicBezTo>
                  <a:pt x="1268462" y="1793511"/>
                  <a:pt x="1268883" y="1792941"/>
                  <a:pt x="1269429" y="1792593"/>
                </a:cubicBezTo>
                <a:cubicBezTo>
                  <a:pt x="1269975" y="1792246"/>
                  <a:pt x="1270595" y="1792072"/>
                  <a:pt x="1271290" y="1792072"/>
                </a:cubicBezTo>
                <a:cubicBezTo>
                  <a:pt x="1272381" y="1792072"/>
                  <a:pt x="1273993" y="1792742"/>
                  <a:pt x="1276126" y="1794082"/>
                </a:cubicBezTo>
                <a:cubicBezTo>
                  <a:pt x="1278260" y="1795421"/>
                  <a:pt x="1280889" y="1796884"/>
                  <a:pt x="1284014" y="1798472"/>
                </a:cubicBezTo>
                <a:cubicBezTo>
                  <a:pt x="1287140" y="1800059"/>
                  <a:pt x="1290836" y="1801523"/>
                  <a:pt x="1295102" y="1802862"/>
                </a:cubicBezTo>
                <a:cubicBezTo>
                  <a:pt x="1299368" y="1804202"/>
                  <a:pt x="1304280" y="1804872"/>
                  <a:pt x="1309836" y="1804872"/>
                </a:cubicBezTo>
                <a:cubicBezTo>
                  <a:pt x="1314003" y="1804872"/>
                  <a:pt x="1317773" y="1804425"/>
                  <a:pt x="1321147" y="1803532"/>
                </a:cubicBezTo>
                <a:cubicBezTo>
                  <a:pt x="1324521" y="1802639"/>
                  <a:pt x="1327447" y="1801325"/>
                  <a:pt x="1329928" y="1799588"/>
                </a:cubicBezTo>
                <a:cubicBezTo>
                  <a:pt x="1332408" y="1797852"/>
                  <a:pt x="1334318" y="1795644"/>
                  <a:pt x="1335658" y="1792965"/>
                </a:cubicBezTo>
                <a:cubicBezTo>
                  <a:pt x="1336997" y="1790286"/>
                  <a:pt x="1337667" y="1787111"/>
                  <a:pt x="1337667" y="1783440"/>
                </a:cubicBezTo>
                <a:cubicBezTo>
                  <a:pt x="1337667" y="1779670"/>
                  <a:pt x="1336700" y="1776495"/>
                  <a:pt x="1334765" y="1773915"/>
                </a:cubicBezTo>
                <a:cubicBezTo>
                  <a:pt x="1332830" y="1771336"/>
                  <a:pt x="1330275" y="1769054"/>
                  <a:pt x="1327100" y="1767069"/>
                </a:cubicBezTo>
                <a:cubicBezTo>
                  <a:pt x="1323925" y="1765085"/>
                  <a:pt x="1320353" y="1763324"/>
                  <a:pt x="1316384" y="1761786"/>
                </a:cubicBezTo>
                <a:cubicBezTo>
                  <a:pt x="1312416" y="1760248"/>
                  <a:pt x="1308323" y="1758636"/>
                  <a:pt x="1304106" y="1756949"/>
                </a:cubicBezTo>
                <a:cubicBezTo>
                  <a:pt x="1299889" y="1755262"/>
                  <a:pt x="1295772" y="1753352"/>
                  <a:pt x="1291754" y="1751219"/>
                </a:cubicBezTo>
                <a:cubicBezTo>
                  <a:pt x="1287735" y="1749086"/>
                  <a:pt x="1284138" y="1746481"/>
                  <a:pt x="1280963" y="1743406"/>
                </a:cubicBezTo>
                <a:cubicBezTo>
                  <a:pt x="1277788" y="1740330"/>
                  <a:pt x="1275233" y="1736659"/>
                  <a:pt x="1273299" y="1732392"/>
                </a:cubicBezTo>
                <a:cubicBezTo>
                  <a:pt x="1271364" y="1728126"/>
                  <a:pt x="1270397" y="1723016"/>
                  <a:pt x="1270397" y="1717063"/>
                </a:cubicBezTo>
                <a:cubicBezTo>
                  <a:pt x="1270397" y="1711804"/>
                  <a:pt x="1271413" y="1706769"/>
                  <a:pt x="1273448" y="1701957"/>
                </a:cubicBezTo>
                <a:cubicBezTo>
                  <a:pt x="1275482" y="1697145"/>
                  <a:pt x="1278533" y="1692928"/>
                  <a:pt x="1282600" y="1689307"/>
                </a:cubicBezTo>
                <a:cubicBezTo>
                  <a:pt x="1286668" y="1685685"/>
                  <a:pt x="1291754" y="1682783"/>
                  <a:pt x="1297855" y="1680600"/>
                </a:cubicBezTo>
                <a:cubicBezTo>
                  <a:pt x="1303957" y="1678417"/>
                  <a:pt x="1311076" y="1677326"/>
                  <a:pt x="1319212" y="1677326"/>
                </a:cubicBezTo>
                <a:close/>
                <a:moveTo>
                  <a:pt x="780752" y="1677326"/>
                </a:moveTo>
                <a:cubicBezTo>
                  <a:pt x="791269" y="1677326"/>
                  <a:pt x="800224" y="1679013"/>
                  <a:pt x="807615" y="1682386"/>
                </a:cubicBezTo>
                <a:cubicBezTo>
                  <a:pt x="815007" y="1685759"/>
                  <a:pt x="821084" y="1690299"/>
                  <a:pt x="825847" y="1696004"/>
                </a:cubicBezTo>
                <a:cubicBezTo>
                  <a:pt x="830609" y="1701709"/>
                  <a:pt x="834107" y="1708406"/>
                  <a:pt x="836339" y="1716096"/>
                </a:cubicBezTo>
                <a:cubicBezTo>
                  <a:pt x="838572" y="1723785"/>
                  <a:pt x="839688" y="1731995"/>
                  <a:pt x="839688" y="1740727"/>
                </a:cubicBezTo>
                <a:lnTo>
                  <a:pt x="839688" y="1745192"/>
                </a:lnTo>
                <a:cubicBezTo>
                  <a:pt x="839688" y="1749061"/>
                  <a:pt x="838716" y="1751814"/>
                  <a:pt x="836773" y="1753451"/>
                </a:cubicBezTo>
                <a:cubicBezTo>
                  <a:pt x="834830" y="1755089"/>
                  <a:pt x="832612" y="1755907"/>
                  <a:pt x="830119" y="1755907"/>
                </a:cubicBezTo>
                <a:lnTo>
                  <a:pt x="741908" y="1755907"/>
                </a:lnTo>
                <a:cubicBezTo>
                  <a:pt x="741908" y="1763349"/>
                  <a:pt x="742655" y="1770046"/>
                  <a:pt x="744151" y="1775999"/>
                </a:cubicBezTo>
                <a:cubicBezTo>
                  <a:pt x="745646" y="1781952"/>
                  <a:pt x="748139" y="1787062"/>
                  <a:pt x="751628" y="1791328"/>
                </a:cubicBezTo>
                <a:cubicBezTo>
                  <a:pt x="755118" y="1795595"/>
                  <a:pt x="759655" y="1798869"/>
                  <a:pt x="765238" y="1801151"/>
                </a:cubicBezTo>
                <a:cubicBezTo>
                  <a:pt x="770821" y="1803433"/>
                  <a:pt x="777651" y="1804574"/>
                  <a:pt x="785726" y="1804574"/>
                </a:cubicBezTo>
                <a:cubicBezTo>
                  <a:pt x="792107" y="1804574"/>
                  <a:pt x="797790" y="1804053"/>
                  <a:pt x="802775" y="1803011"/>
                </a:cubicBezTo>
                <a:cubicBezTo>
                  <a:pt x="807760" y="1801969"/>
                  <a:pt x="812072" y="1800804"/>
                  <a:pt x="815711" y="1799514"/>
                </a:cubicBezTo>
                <a:cubicBezTo>
                  <a:pt x="819351" y="1798224"/>
                  <a:pt x="822342" y="1797058"/>
                  <a:pt x="824685" y="1796016"/>
                </a:cubicBezTo>
                <a:cubicBezTo>
                  <a:pt x="827029" y="1794975"/>
                  <a:pt x="828799" y="1794454"/>
                  <a:pt x="829995" y="1794454"/>
                </a:cubicBezTo>
                <a:cubicBezTo>
                  <a:pt x="830693" y="1794454"/>
                  <a:pt x="831316" y="1794627"/>
                  <a:pt x="831864" y="1794975"/>
                </a:cubicBezTo>
                <a:cubicBezTo>
                  <a:pt x="832412" y="1795322"/>
                  <a:pt x="832836" y="1795843"/>
                  <a:pt x="833135" y="1796537"/>
                </a:cubicBezTo>
                <a:cubicBezTo>
                  <a:pt x="833434" y="1797232"/>
                  <a:pt x="833658" y="1798199"/>
                  <a:pt x="833808" y="1799439"/>
                </a:cubicBezTo>
                <a:cubicBezTo>
                  <a:pt x="833958" y="1800680"/>
                  <a:pt x="834032" y="1802193"/>
                  <a:pt x="834032" y="1803979"/>
                </a:cubicBezTo>
                <a:cubicBezTo>
                  <a:pt x="834032" y="1805268"/>
                  <a:pt x="833983" y="1806385"/>
                  <a:pt x="833884" y="1807327"/>
                </a:cubicBezTo>
                <a:cubicBezTo>
                  <a:pt x="833784" y="1808270"/>
                  <a:pt x="833660" y="1809113"/>
                  <a:pt x="833512" y="1809857"/>
                </a:cubicBezTo>
                <a:cubicBezTo>
                  <a:pt x="833363" y="1810602"/>
                  <a:pt x="833115" y="1811271"/>
                  <a:pt x="832767" y="1811867"/>
                </a:cubicBezTo>
                <a:cubicBezTo>
                  <a:pt x="832420" y="1812462"/>
                  <a:pt x="831974" y="1813032"/>
                  <a:pt x="831428" y="1813578"/>
                </a:cubicBezTo>
                <a:cubicBezTo>
                  <a:pt x="830882" y="1814124"/>
                  <a:pt x="829270" y="1815017"/>
                  <a:pt x="826591" y="1816257"/>
                </a:cubicBezTo>
                <a:cubicBezTo>
                  <a:pt x="823912" y="1817497"/>
                  <a:pt x="820439" y="1818713"/>
                  <a:pt x="816173" y="1819903"/>
                </a:cubicBezTo>
                <a:cubicBezTo>
                  <a:pt x="811907" y="1821094"/>
                  <a:pt x="806971" y="1822160"/>
                  <a:pt x="801365" y="1823103"/>
                </a:cubicBezTo>
                <a:cubicBezTo>
                  <a:pt x="795759" y="1824046"/>
                  <a:pt x="789781" y="1824517"/>
                  <a:pt x="783431" y="1824517"/>
                </a:cubicBezTo>
                <a:cubicBezTo>
                  <a:pt x="772418" y="1824517"/>
                  <a:pt x="762769" y="1822979"/>
                  <a:pt x="754484" y="1819903"/>
                </a:cubicBezTo>
                <a:cubicBezTo>
                  <a:pt x="746199" y="1816827"/>
                  <a:pt x="739229" y="1812263"/>
                  <a:pt x="733574" y="1806211"/>
                </a:cubicBezTo>
                <a:cubicBezTo>
                  <a:pt x="727918" y="1800159"/>
                  <a:pt x="723652" y="1792568"/>
                  <a:pt x="720774" y="1783440"/>
                </a:cubicBezTo>
                <a:cubicBezTo>
                  <a:pt x="717897" y="1774312"/>
                  <a:pt x="716458" y="1763696"/>
                  <a:pt x="716458" y="1751591"/>
                </a:cubicBezTo>
                <a:cubicBezTo>
                  <a:pt x="716458" y="1740082"/>
                  <a:pt x="717946" y="1729738"/>
                  <a:pt x="720923" y="1720560"/>
                </a:cubicBezTo>
                <a:cubicBezTo>
                  <a:pt x="723900" y="1711383"/>
                  <a:pt x="728191" y="1703594"/>
                  <a:pt x="733797" y="1697194"/>
                </a:cubicBezTo>
                <a:cubicBezTo>
                  <a:pt x="739403" y="1690795"/>
                  <a:pt x="746174" y="1685884"/>
                  <a:pt x="754112" y="1682460"/>
                </a:cubicBezTo>
                <a:cubicBezTo>
                  <a:pt x="762049" y="1679037"/>
                  <a:pt x="770930" y="1677326"/>
                  <a:pt x="780752" y="1677326"/>
                </a:cubicBezTo>
                <a:close/>
                <a:moveTo>
                  <a:pt x="565993" y="1677326"/>
                </a:moveTo>
                <a:cubicBezTo>
                  <a:pt x="575717" y="1677326"/>
                  <a:pt x="584001" y="1679211"/>
                  <a:pt x="590847" y="1682981"/>
                </a:cubicBezTo>
                <a:cubicBezTo>
                  <a:pt x="597693" y="1686752"/>
                  <a:pt x="603274" y="1691911"/>
                  <a:pt x="607591" y="1698459"/>
                </a:cubicBezTo>
                <a:cubicBezTo>
                  <a:pt x="611907" y="1705008"/>
                  <a:pt x="615057" y="1712623"/>
                  <a:pt x="617041" y="1721305"/>
                </a:cubicBezTo>
                <a:cubicBezTo>
                  <a:pt x="619026" y="1729986"/>
                  <a:pt x="620018" y="1739189"/>
                  <a:pt x="620018" y="1748912"/>
                </a:cubicBezTo>
                <a:cubicBezTo>
                  <a:pt x="620018" y="1760620"/>
                  <a:pt x="618753" y="1771137"/>
                  <a:pt x="616222" y="1780464"/>
                </a:cubicBezTo>
                <a:cubicBezTo>
                  <a:pt x="613692" y="1789790"/>
                  <a:pt x="609972" y="1797703"/>
                  <a:pt x="605061" y="1804202"/>
                </a:cubicBezTo>
                <a:cubicBezTo>
                  <a:pt x="600149" y="1810701"/>
                  <a:pt x="594072" y="1815711"/>
                  <a:pt x="586829" y="1819234"/>
                </a:cubicBezTo>
                <a:cubicBezTo>
                  <a:pt x="579586" y="1822756"/>
                  <a:pt x="571301" y="1824517"/>
                  <a:pt x="561975" y="1824517"/>
                </a:cubicBezTo>
                <a:cubicBezTo>
                  <a:pt x="558007" y="1824517"/>
                  <a:pt x="554335" y="1824120"/>
                  <a:pt x="550962" y="1823326"/>
                </a:cubicBezTo>
                <a:cubicBezTo>
                  <a:pt x="547588" y="1822533"/>
                  <a:pt x="544289" y="1821292"/>
                  <a:pt x="541064" y="1819606"/>
                </a:cubicBezTo>
                <a:cubicBezTo>
                  <a:pt x="537840" y="1817919"/>
                  <a:pt x="534640" y="1815786"/>
                  <a:pt x="531465" y="1813206"/>
                </a:cubicBezTo>
                <a:cubicBezTo>
                  <a:pt x="528290" y="1810626"/>
                  <a:pt x="524917" y="1807600"/>
                  <a:pt x="521345" y="1804127"/>
                </a:cubicBezTo>
                <a:lnTo>
                  <a:pt x="521345" y="1871100"/>
                </a:lnTo>
                <a:cubicBezTo>
                  <a:pt x="521345" y="1871894"/>
                  <a:pt x="521146" y="1872588"/>
                  <a:pt x="520749" y="1873184"/>
                </a:cubicBezTo>
                <a:cubicBezTo>
                  <a:pt x="520353" y="1873779"/>
                  <a:pt x="519708" y="1874275"/>
                  <a:pt x="518815" y="1874672"/>
                </a:cubicBezTo>
                <a:cubicBezTo>
                  <a:pt x="517922" y="1875069"/>
                  <a:pt x="516682" y="1875367"/>
                  <a:pt x="515094" y="1875565"/>
                </a:cubicBezTo>
                <a:cubicBezTo>
                  <a:pt x="513506" y="1875763"/>
                  <a:pt x="511473" y="1875863"/>
                  <a:pt x="508992" y="1875863"/>
                </a:cubicBezTo>
                <a:cubicBezTo>
                  <a:pt x="506611" y="1875863"/>
                  <a:pt x="504626" y="1875763"/>
                  <a:pt x="503039" y="1875565"/>
                </a:cubicBezTo>
                <a:cubicBezTo>
                  <a:pt x="501451" y="1875367"/>
                  <a:pt x="500186" y="1875069"/>
                  <a:pt x="499244" y="1874672"/>
                </a:cubicBezTo>
                <a:cubicBezTo>
                  <a:pt x="498301" y="1874275"/>
                  <a:pt x="497656" y="1873779"/>
                  <a:pt x="497309" y="1873184"/>
                </a:cubicBezTo>
                <a:cubicBezTo>
                  <a:pt x="496962" y="1872588"/>
                  <a:pt x="496788" y="1871894"/>
                  <a:pt x="496788" y="1871100"/>
                </a:cubicBezTo>
                <a:lnTo>
                  <a:pt x="496788" y="1684023"/>
                </a:lnTo>
                <a:cubicBezTo>
                  <a:pt x="496788" y="1683130"/>
                  <a:pt x="496937" y="1682411"/>
                  <a:pt x="497235" y="1681865"/>
                </a:cubicBezTo>
                <a:cubicBezTo>
                  <a:pt x="497532" y="1681319"/>
                  <a:pt x="498127" y="1680848"/>
                  <a:pt x="499020" y="1680451"/>
                </a:cubicBezTo>
                <a:cubicBezTo>
                  <a:pt x="499914" y="1680054"/>
                  <a:pt x="501054" y="1679782"/>
                  <a:pt x="502444" y="1679633"/>
                </a:cubicBezTo>
                <a:cubicBezTo>
                  <a:pt x="503833" y="1679484"/>
                  <a:pt x="505519" y="1679409"/>
                  <a:pt x="507503" y="1679409"/>
                </a:cubicBezTo>
                <a:cubicBezTo>
                  <a:pt x="509587" y="1679409"/>
                  <a:pt x="511299" y="1679484"/>
                  <a:pt x="512638" y="1679633"/>
                </a:cubicBezTo>
                <a:cubicBezTo>
                  <a:pt x="513978" y="1679782"/>
                  <a:pt x="515094" y="1680054"/>
                  <a:pt x="515987" y="1680451"/>
                </a:cubicBezTo>
                <a:cubicBezTo>
                  <a:pt x="516880" y="1680848"/>
                  <a:pt x="517500" y="1681319"/>
                  <a:pt x="517847" y="1681865"/>
                </a:cubicBezTo>
                <a:cubicBezTo>
                  <a:pt x="518195" y="1682411"/>
                  <a:pt x="518368" y="1683130"/>
                  <a:pt x="518368" y="1684023"/>
                </a:cubicBezTo>
                <a:lnTo>
                  <a:pt x="518368" y="1702031"/>
                </a:lnTo>
                <a:cubicBezTo>
                  <a:pt x="522436" y="1697864"/>
                  <a:pt x="526355" y="1694243"/>
                  <a:pt x="530125" y="1691167"/>
                </a:cubicBezTo>
                <a:cubicBezTo>
                  <a:pt x="533896" y="1688091"/>
                  <a:pt x="537691" y="1685536"/>
                  <a:pt x="541511" y="1683502"/>
                </a:cubicBezTo>
                <a:cubicBezTo>
                  <a:pt x="545331" y="1681468"/>
                  <a:pt x="549250" y="1679930"/>
                  <a:pt x="553268" y="1678889"/>
                </a:cubicBezTo>
                <a:cubicBezTo>
                  <a:pt x="557286" y="1677847"/>
                  <a:pt x="561528" y="1677326"/>
                  <a:pt x="565993" y="1677326"/>
                </a:cubicBezTo>
                <a:close/>
                <a:moveTo>
                  <a:pt x="393799" y="1677326"/>
                </a:moveTo>
                <a:cubicBezTo>
                  <a:pt x="404812" y="1677326"/>
                  <a:pt x="414412" y="1678963"/>
                  <a:pt x="422597" y="1682237"/>
                </a:cubicBezTo>
                <a:cubicBezTo>
                  <a:pt x="430783" y="1685511"/>
                  <a:pt x="437604" y="1690274"/>
                  <a:pt x="443061" y="1696525"/>
                </a:cubicBezTo>
                <a:cubicBezTo>
                  <a:pt x="448518" y="1702776"/>
                  <a:pt x="452611" y="1710366"/>
                  <a:pt x="455340" y="1719295"/>
                </a:cubicBezTo>
                <a:cubicBezTo>
                  <a:pt x="458068" y="1728225"/>
                  <a:pt x="459433" y="1738296"/>
                  <a:pt x="459433" y="1749508"/>
                </a:cubicBezTo>
                <a:cubicBezTo>
                  <a:pt x="459433" y="1760422"/>
                  <a:pt x="457993" y="1770467"/>
                  <a:pt x="455117" y="1779645"/>
                </a:cubicBezTo>
                <a:cubicBezTo>
                  <a:pt x="452239" y="1788823"/>
                  <a:pt x="447947" y="1796736"/>
                  <a:pt x="442243" y="1803383"/>
                </a:cubicBezTo>
                <a:cubicBezTo>
                  <a:pt x="436538" y="1810031"/>
                  <a:pt x="429394" y="1815215"/>
                  <a:pt x="420811" y="1818936"/>
                </a:cubicBezTo>
                <a:cubicBezTo>
                  <a:pt x="412229" y="1822657"/>
                  <a:pt x="402282" y="1824517"/>
                  <a:pt x="390971" y="1824517"/>
                </a:cubicBezTo>
                <a:cubicBezTo>
                  <a:pt x="379958" y="1824517"/>
                  <a:pt x="370359" y="1822880"/>
                  <a:pt x="362173" y="1819606"/>
                </a:cubicBezTo>
                <a:cubicBezTo>
                  <a:pt x="353988" y="1816331"/>
                  <a:pt x="347166" y="1811569"/>
                  <a:pt x="341709" y="1805318"/>
                </a:cubicBezTo>
                <a:cubicBezTo>
                  <a:pt x="336252" y="1799067"/>
                  <a:pt x="332184" y="1791477"/>
                  <a:pt x="329505" y="1782547"/>
                </a:cubicBezTo>
                <a:cubicBezTo>
                  <a:pt x="326826" y="1773618"/>
                  <a:pt x="325487" y="1763497"/>
                  <a:pt x="325487" y="1752186"/>
                </a:cubicBezTo>
                <a:cubicBezTo>
                  <a:pt x="325487" y="1741272"/>
                  <a:pt x="326901" y="1731226"/>
                  <a:pt x="329729" y="1722049"/>
                </a:cubicBezTo>
                <a:cubicBezTo>
                  <a:pt x="332556" y="1712871"/>
                  <a:pt x="336822" y="1704958"/>
                  <a:pt x="342527" y="1698311"/>
                </a:cubicBezTo>
                <a:cubicBezTo>
                  <a:pt x="348233" y="1691663"/>
                  <a:pt x="355352" y="1686504"/>
                  <a:pt x="363885" y="1682833"/>
                </a:cubicBezTo>
                <a:cubicBezTo>
                  <a:pt x="372417" y="1679161"/>
                  <a:pt x="382389" y="1677326"/>
                  <a:pt x="393799" y="1677326"/>
                </a:cubicBezTo>
                <a:close/>
                <a:moveTo>
                  <a:pt x="237827" y="1677326"/>
                </a:moveTo>
                <a:cubicBezTo>
                  <a:pt x="248345" y="1677326"/>
                  <a:pt x="257299" y="1679013"/>
                  <a:pt x="264691" y="1682386"/>
                </a:cubicBezTo>
                <a:cubicBezTo>
                  <a:pt x="272082" y="1685759"/>
                  <a:pt x="278160" y="1690299"/>
                  <a:pt x="282922" y="1696004"/>
                </a:cubicBezTo>
                <a:cubicBezTo>
                  <a:pt x="287685" y="1701709"/>
                  <a:pt x="291182" y="1708406"/>
                  <a:pt x="293415" y="1716096"/>
                </a:cubicBezTo>
                <a:cubicBezTo>
                  <a:pt x="295647" y="1723785"/>
                  <a:pt x="296763" y="1731995"/>
                  <a:pt x="296763" y="1740727"/>
                </a:cubicBezTo>
                <a:lnTo>
                  <a:pt x="296763" y="1745192"/>
                </a:lnTo>
                <a:cubicBezTo>
                  <a:pt x="296763" y="1749061"/>
                  <a:pt x="295792" y="1751814"/>
                  <a:pt x="293848" y="1753451"/>
                </a:cubicBezTo>
                <a:cubicBezTo>
                  <a:pt x="291905" y="1755089"/>
                  <a:pt x="289687" y="1755907"/>
                  <a:pt x="287194" y="1755907"/>
                </a:cubicBezTo>
                <a:lnTo>
                  <a:pt x="198983" y="1755907"/>
                </a:lnTo>
                <a:cubicBezTo>
                  <a:pt x="198983" y="1763349"/>
                  <a:pt x="199731" y="1770046"/>
                  <a:pt x="201226" y="1775999"/>
                </a:cubicBezTo>
                <a:cubicBezTo>
                  <a:pt x="202721" y="1781952"/>
                  <a:pt x="205214" y="1787062"/>
                  <a:pt x="208703" y="1791328"/>
                </a:cubicBezTo>
                <a:cubicBezTo>
                  <a:pt x="212193" y="1795595"/>
                  <a:pt x="216730" y="1798869"/>
                  <a:pt x="222314" y="1801151"/>
                </a:cubicBezTo>
                <a:cubicBezTo>
                  <a:pt x="227896" y="1803433"/>
                  <a:pt x="234726" y="1804574"/>
                  <a:pt x="242802" y="1804574"/>
                </a:cubicBezTo>
                <a:cubicBezTo>
                  <a:pt x="249182" y="1804574"/>
                  <a:pt x="254865" y="1804053"/>
                  <a:pt x="259850" y="1803011"/>
                </a:cubicBezTo>
                <a:cubicBezTo>
                  <a:pt x="264836" y="1801969"/>
                  <a:pt x="269148" y="1800804"/>
                  <a:pt x="272787" y="1799514"/>
                </a:cubicBezTo>
                <a:cubicBezTo>
                  <a:pt x="276426" y="1798224"/>
                  <a:pt x="279417" y="1797058"/>
                  <a:pt x="281761" y="1796016"/>
                </a:cubicBezTo>
                <a:cubicBezTo>
                  <a:pt x="284104" y="1794975"/>
                  <a:pt x="285874" y="1794454"/>
                  <a:pt x="287070" y="1794454"/>
                </a:cubicBezTo>
                <a:cubicBezTo>
                  <a:pt x="287768" y="1794454"/>
                  <a:pt x="288391" y="1794627"/>
                  <a:pt x="288939" y="1794975"/>
                </a:cubicBezTo>
                <a:cubicBezTo>
                  <a:pt x="289488" y="1795322"/>
                  <a:pt x="289911" y="1795843"/>
                  <a:pt x="290210" y="1796537"/>
                </a:cubicBezTo>
                <a:cubicBezTo>
                  <a:pt x="290509" y="1797232"/>
                  <a:pt x="290734" y="1798199"/>
                  <a:pt x="290884" y="1799439"/>
                </a:cubicBezTo>
                <a:cubicBezTo>
                  <a:pt x="291033" y="1800680"/>
                  <a:pt x="291108" y="1802193"/>
                  <a:pt x="291108" y="1803979"/>
                </a:cubicBezTo>
                <a:cubicBezTo>
                  <a:pt x="291108" y="1805268"/>
                  <a:pt x="291058" y="1806385"/>
                  <a:pt x="290959" y="1807327"/>
                </a:cubicBezTo>
                <a:cubicBezTo>
                  <a:pt x="290860" y="1808270"/>
                  <a:pt x="290736" y="1809113"/>
                  <a:pt x="290587" y="1809857"/>
                </a:cubicBezTo>
                <a:cubicBezTo>
                  <a:pt x="290438" y="1810602"/>
                  <a:pt x="290190" y="1811271"/>
                  <a:pt x="289843" y="1811867"/>
                </a:cubicBezTo>
                <a:cubicBezTo>
                  <a:pt x="289495" y="1812462"/>
                  <a:pt x="289049" y="1813032"/>
                  <a:pt x="288504" y="1813578"/>
                </a:cubicBezTo>
                <a:cubicBezTo>
                  <a:pt x="287957" y="1814124"/>
                  <a:pt x="286345" y="1815017"/>
                  <a:pt x="283666" y="1816257"/>
                </a:cubicBezTo>
                <a:cubicBezTo>
                  <a:pt x="280988" y="1817497"/>
                  <a:pt x="277515" y="1818713"/>
                  <a:pt x="273249" y="1819903"/>
                </a:cubicBezTo>
                <a:cubicBezTo>
                  <a:pt x="268982" y="1821094"/>
                  <a:pt x="264046" y="1822160"/>
                  <a:pt x="258440" y="1823103"/>
                </a:cubicBezTo>
                <a:cubicBezTo>
                  <a:pt x="252834" y="1824046"/>
                  <a:pt x="246856" y="1824517"/>
                  <a:pt x="240506" y="1824517"/>
                </a:cubicBezTo>
                <a:cubicBezTo>
                  <a:pt x="229493" y="1824517"/>
                  <a:pt x="219844" y="1822979"/>
                  <a:pt x="211559" y="1819903"/>
                </a:cubicBezTo>
                <a:cubicBezTo>
                  <a:pt x="203274" y="1816827"/>
                  <a:pt x="196304" y="1812263"/>
                  <a:pt x="190649" y="1806211"/>
                </a:cubicBezTo>
                <a:cubicBezTo>
                  <a:pt x="184994" y="1800159"/>
                  <a:pt x="180727" y="1792568"/>
                  <a:pt x="177849" y="1783440"/>
                </a:cubicBezTo>
                <a:cubicBezTo>
                  <a:pt x="174972" y="1774312"/>
                  <a:pt x="173533" y="1763696"/>
                  <a:pt x="173533" y="1751591"/>
                </a:cubicBezTo>
                <a:cubicBezTo>
                  <a:pt x="173533" y="1740082"/>
                  <a:pt x="175022" y="1729738"/>
                  <a:pt x="177998" y="1720560"/>
                </a:cubicBezTo>
                <a:cubicBezTo>
                  <a:pt x="180975" y="1711383"/>
                  <a:pt x="185266" y="1703594"/>
                  <a:pt x="190872" y="1697194"/>
                </a:cubicBezTo>
                <a:cubicBezTo>
                  <a:pt x="196478" y="1690795"/>
                  <a:pt x="203250" y="1685884"/>
                  <a:pt x="211187" y="1682460"/>
                </a:cubicBezTo>
                <a:cubicBezTo>
                  <a:pt x="219124" y="1679037"/>
                  <a:pt x="228004" y="1677326"/>
                  <a:pt x="237827" y="1677326"/>
                </a:cubicBezTo>
                <a:close/>
                <a:moveTo>
                  <a:pt x="89744" y="1677326"/>
                </a:moveTo>
                <a:cubicBezTo>
                  <a:pt x="99467" y="1677326"/>
                  <a:pt x="107751" y="1679211"/>
                  <a:pt x="114597" y="1682981"/>
                </a:cubicBezTo>
                <a:cubicBezTo>
                  <a:pt x="121444" y="1686752"/>
                  <a:pt x="127024" y="1691911"/>
                  <a:pt x="131340" y="1698459"/>
                </a:cubicBezTo>
                <a:cubicBezTo>
                  <a:pt x="135657" y="1705008"/>
                  <a:pt x="138807" y="1712623"/>
                  <a:pt x="140791" y="1721305"/>
                </a:cubicBezTo>
                <a:cubicBezTo>
                  <a:pt x="142776" y="1729986"/>
                  <a:pt x="143768" y="1739189"/>
                  <a:pt x="143768" y="1748912"/>
                </a:cubicBezTo>
                <a:cubicBezTo>
                  <a:pt x="143768" y="1760620"/>
                  <a:pt x="142503" y="1771137"/>
                  <a:pt x="139973" y="1780464"/>
                </a:cubicBezTo>
                <a:cubicBezTo>
                  <a:pt x="137443" y="1789790"/>
                  <a:pt x="133722" y="1797703"/>
                  <a:pt x="128811" y="1804202"/>
                </a:cubicBezTo>
                <a:cubicBezTo>
                  <a:pt x="123899" y="1810701"/>
                  <a:pt x="117822" y="1815711"/>
                  <a:pt x="110579" y="1819234"/>
                </a:cubicBezTo>
                <a:cubicBezTo>
                  <a:pt x="103336" y="1822756"/>
                  <a:pt x="95051" y="1824517"/>
                  <a:pt x="85725" y="1824517"/>
                </a:cubicBezTo>
                <a:cubicBezTo>
                  <a:pt x="81756" y="1824517"/>
                  <a:pt x="78085" y="1824120"/>
                  <a:pt x="74711" y="1823326"/>
                </a:cubicBezTo>
                <a:cubicBezTo>
                  <a:pt x="71339" y="1822533"/>
                  <a:pt x="68040" y="1821292"/>
                  <a:pt x="64814" y="1819606"/>
                </a:cubicBezTo>
                <a:cubicBezTo>
                  <a:pt x="61590" y="1817919"/>
                  <a:pt x="58390" y="1815786"/>
                  <a:pt x="55215" y="1813206"/>
                </a:cubicBezTo>
                <a:cubicBezTo>
                  <a:pt x="52040" y="1810626"/>
                  <a:pt x="48667" y="1807600"/>
                  <a:pt x="45095" y="1804127"/>
                </a:cubicBezTo>
                <a:lnTo>
                  <a:pt x="45095" y="1871100"/>
                </a:lnTo>
                <a:cubicBezTo>
                  <a:pt x="45095" y="1871894"/>
                  <a:pt x="44896" y="1872588"/>
                  <a:pt x="44499" y="1873184"/>
                </a:cubicBezTo>
                <a:cubicBezTo>
                  <a:pt x="44103" y="1873779"/>
                  <a:pt x="43458" y="1874275"/>
                  <a:pt x="42565" y="1874672"/>
                </a:cubicBezTo>
                <a:cubicBezTo>
                  <a:pt x="41672" y="1875069"/>
                  <a:pt x="40431" y="1875367"/>
                  <a:pt x="38844" y="1875565"/>
                </a:cubicBezTo>
                <a:cubicBezTo>
                  <a:pt x="37256" y="1875763"/>
                  <a:pt x="35222" y="1875863"/>
                  <a:pt x="32742" y="1875863"/>
                </a:cubicBezTo>
                <a:cubicBezTo>
                  <a:pt x="30361" y="1875863"/>
                  <a:pt x="28376" y="1875763"/>
                  <a:pt x="26789" y="1875565"/>
                </a:cubicBezTo>
                <a:cubicBezTo>
                  <a:pt x="25202" y="1875367"/>
                  <a:pt x="23937" y="1875069"/>
                  <a:pt x="22994" y="1874672"/>
                </a:cubicBezTo>
                <a:cubicBezTo>
                  <a:pt x="22051" y="1874275"/>
                  <a:pt x="21406" y="1873779"/>
                  <a:pt x="21059" y="1873184"/>
                </a:cubicBezTo>
                <a:cubicBezTo>
                  <a:pt x="20712" y="1872588"/>
                  <a:pt x="20538" y="1871894"/>
                  <a:pt x="20538" y="1871100"/>
                </a:cubicBezTo>
                <a:lnTo>
                  <a:pt x="20538" y="1684023"/>
                </a:lnTo>
                <a:cubicBezTo>
                  <a:pt x="20538" y="1683130"/>
                  <a:pt x="20687" y="1682411"/>
                  <a:pt x="20985" y="1681865"/>
                </a:cubicBezTo>
                <a:cubicBezTo>
                  <a:pt x="21282" y="1681319"/>
                  <a:pt x="21877" y="1680848"/>
                  <a:pt x="22770" y="1680451"/>
                </a:cubicBezTo>
                <a:cubicBezTo>
                  <a:pt x="23664" y="1680054"/>
                  <a:pt x="24805" y="1679782"/>
                  <a:pt x="26193" y="1679633"/>
                </a:cubicBezTo>
                <a:cubicBezTo>
                  <a:pt x="27583" y="1679484"/>
                  <a:pt x="29269" y="1679409"/>
                  <a:pt x="31254" y="1679409"/>
                </a:cubicBezTo>
                <a:cubicBezTo>
                  <a:pt x="33338" y="1679409"/>
                  <a:pt x="35049" y="1679484"/>
                  <a:pt x="36388" y="1679633"/>
                </a:cubicBezTo>
                <a:cubicBezTo>
                  <a:pt x="37728" y="1679782"/>
                  <a:pt x="38844" y="1680054"/>
                  <a:pt x="39737" y="1680451"/>
                </a:cubicBezTo>
                <a:cubicBezTo>
                  <a:pt x="40630" y="1680848"/>
                  <a:pt x="41250" y="1681319"/>
                  <a:pt x="41597" y="1681865"/>
                </a:cubicBezTo>
                <a:cubicBezTo>
                  <a:pt x="41945" y="1682411"/>
                  <a:pt x="42118" y="1683130"/>
                  <a:pt x="42118" y="1684023"/>
                </a:cubicBezTo>
                <a:lnTo>
                  <a:pt x="42118" y="1702031"/>
                </a:lnTo>
                <a:cubicBezTo>
                  <a:pt x="46186" y="1697864"/>
                  <a:pt x="50106" y="1694243"/>
                  <a:pt x="53875" y="1691167"/>
                </a:cubicBezTo>
                <a:cubicBezTo>
                  <a:pt x="57646" y="1688091"/>
                  <a:pt x="61441" y="1685536"/>
                  <a:pt x="65261" y="1683502"/>
                </a:cubicBezTo>
                <a:cubicBezTo>
                  <a:pt x="69081" y="1681468"/>
                  <a:pt x="73000" y="1679930"/>
                  <a:pt x="77019" y="1678889"/>
                </a:cubicBezTo>
                <a:cubicBezTo>
                  <a:pt x="81037" y="1677847"/>
                  <a:pt x="85278" y="1677326"/>
                  <a:pt x="89744" y="1677326"/>
                </a:cubicBezTo>
                <a:close/>
                <a:moveTo>
                  <a:pt x="1522809" y="1654704"/>
                </a:moveTo>
                <a:lnTo>
                  <a:pt x="1489620" y="1750698"/>
                </a:lnTo>
                <a:lnTo>
                  <a:pt x="1556593" y="1750698"/>
                </a:lnTo>
                <a:lnTo>
                  <a:pt x="1522958" y="1654704"/>
                </a:lnTo>
                <a:close/>
                <a:moveTo>
                  <a:pt x="3781871" y="1643542"/>
                </a:moveTo>
                <a:cubicBezTo>
                  <a:pt x="3784351" y="1643542"/>
                  <a:pt x="3786386" y="1643641"/>
                  <a:pt x="3787973" y="1643840"/>
                </a:cubicBezTo>
                <a:cubicBezTo>
                  <a:pt x="3789560" y="1644038"/>
                  <a:pt x="3790801" y="1644360"/>
                  <a:pt x="3791694" y="1644807"/>
                </a:cubicBezTo>
                <a:cubicBezTo>
                  <a:pt x="3792587" y="1645253"/>
                  <a:pt x="3793232" y="1645774"/>
                  <a:pt x="3793629" y="1646370"/>
                </a:cubicBezTo>
                <a:cubicBezTo>
                  <a:pt x="3794025" y="1646965"/>
                  <a:pt x="3794224" y="1647610"/>
                  <a:pt x="3794224" y="1648304"/>
                </a:cubicBezTo>
                <a:lnTo>
                  <a:pt x="3794224" y="1680154"/>
                </a:lnTo>
                <a:lnTo>
                  <a:pt x="3828603" y="1680154"/>
                </a:lnTo>
                <a:cubicBezTo>
                  <a:pt x="3829397" y="1680154"/>
                  <a:pt x="3830091" y="1680327"/>
                  <a:pt x="3830687" y="1680675"/>
                </a:cubicBezTo>
                <a:cubicBezTo>
                  <a:pt x="3831282" y="1681022"/>
                  <a:pt x="3831803" y="1681617"/>
                  <a:pt x="3832249" y="1682460"/>
                </a:cubicBezTo>
                <a:cubicBezTo>
                  <a:pt x="3832696" y="1683304"/>
                  <a:pt x="3833018" y="1684370"/>
                  <a:pt x="3833217" y="1685660"/>
                </a:cubicBezTo>
                <a:cubicBezTo>
                  <a:pt x="3833415" y="1686950"/>
                  <a:pt x="3833514" y="1688538"/>
                  <a:pt x="3833514" y="1690423"/>
                </a:cubicBezTo>
                <a:cubicBezTo>
                  <a:pt x="3833514" y="1693995"/>
                  <a:pt x="3833068" y="1696574"/>
                  <a:pt x="3832175" y="1698162"/>
                </a:cubicBezTo>
                <a:cubicBezTo>
                  <a:pt x="3831282" y="1699749"/>
                  <a:pt x="3830091" y="1700543"/>
                  <a:pt x="3828603" y="1700543"/>
                </a:cubicBezTo>
                <a:lnTo>
                  <a:pt x="3794224" y="1700543"/>
                </a:lnTo>
                <a:lnTo>
                  <a:pt x="3794224" y="1775255"/>
                </a:lnTo>
                <a:cubicBezTo>
                  <a:pt x="3794224" y="1784482"/>
                  <a:pt x="3795588" y="1791452"/>
                  <a:pt x="3798317" y="1796165"/>
                </a:cubicBezTo>
                <a:cubicBezTo>
                  <a:pt x="3801045" y="1800878"/>
                  <a:pt x="3805932" y="1803234"/>
                  <a:pt x="3812976" y="1803234"/>
                </a:cubicBezTo>
                <a:cubicBezTo>
                  <a:pt x="3815258" y="1803234"/>
                  <a:pt x="3817292" y="1803011"/>
                  <a:pt x="3819078" y="1802565"/>
                </a:cubicBezTo>
                <a:cubicBezTo>
                  <a:pt x="3820864" y="1802118"/>
                  <a:pt x="3822451" y="1801647"/>
                  <a:pt x="3823841" y="1801151"/>
                </a:cubicBezTo>
                <a:cubicBezTo>
                  <a:pt x="3825230" y="1800655"/>
                  <a:pt x="3826420" y="1800184"/>
                  <a:pt x="3827412" y="1799737"/>
                </a:cubicBezTo>
                <a:cubicBezTo>
                  <a:pt x="3828405" y="1799291"/>
                  <a:pt x="3829298" y="1799067"/>
                  <a:pt x="3830091" y="1799067"/>
                </a:cubicBezTo>
                <a:cubicBezTo>
                  <a:pt x="3830588" y="1799067"/>
                  <a:pt x="3831059" y="1799191"/>
                  <a:pt x="3831505" y="1799439"/>
                </a:cubicBezTo>
                <a:cubicBezTo>
                  <a:pt x="3831952" y="1799687"/>
                  <a:pt x="3832299" y="1800159"/>
                  <a:pt x="3832547" y="1800853"/>
                </a:cubicBezTo>
                <a:cubicBezTo>
                  <a:pt x="3832795" y="1801548"/>
                  <a:pt x="3833018" y="1802490"/>
                  <a:pt x="3833217" y="1803681"/>
                </a:cubicBezTo>
                <a:cubicBezTo>
                  <a:pt x="3833415" y="1804872"/>
                  <a:pt x="3833514" y="1806360"/>
                  <a:pt x="3833514" y="1808146"/>
                </a:cubicBezTo>
                <a:cubicBezTo>
                  <a:pt x="3833514" y="1811023"/>
                  <a:pt x="3833316" y="1813305"/>
                  <a:pt x="3832919" y="1814992"/>
                </a:cubicBezTo>
                <a:cubicBezTo>
                  <a:pt x="3832522" y="1816679"/>
                  <a:pt x="3831927" y="1817919"/>
                  <a:pt x="3831133" y="1818713"/>
                </a:cubicBezTo>
                <a:cubicBezTo>
                  <a:pt x="3830339" y="1819506"/>
                  <a:pt x="3829149" y="1820250"/>
                  <a:pt x="3827561" y="1820945"/>
                </a:cubicBezTo>
                <a:cubicBezTo>
                  <a:pt x="3825974" y="1821640"/>
                  <a:pt x="3824163" y="1822210"/>
                  <a:pt x="3822129" y="1822657"/>
                </a:cubicBezTo>
                <a:cubicBezTo>
                  <a:pt x="3820095" y="1823103"/>
                  <a:pt x="3817937" y="1823475"/>
                  <a:pt x="3815655" y="1823773"/>
                </a:cubicBezTo>
                <a:cubicBezTo>
                  <a:pt x="3813373" y="1824070"/>
                  <a:pt x="3811091" y="1824219"/>
                  <a:pt x="3808809" y="1824219"/>
                </a:cubicBezTo>
                <a:cubicBezTo>
                  <a:pt x="3801864" y="1824219"/>
                  <a:pt x="3795911" y="1823301"/>
                  <a:pt x="3790950" y="1821466"/>
                </a:cubicBezTo>
                <a:cubicBezTo>
                  <a:pt x="3785989" y="1819630"/>
                  <a:pt x="3781921" y="1816852"/>
                  <a:pt x="3778746" y="1813132"/>
                </a:cubicBezTo>
                <a:cubicBezTo>
                  <a:pt x="3775571" y="1809411"/>
                  <a:pt x="3773264" y="1804698"/>
                  <a:pt x="3771825" y="1798993"/>
                </a:cubicBezTo>
                <a:cubicBezTo>
                  <a:pt x="3770387" y="1793288"/>
                  <a:pt x="3769667" y="1786566"/>
                  <a:pt x="3769667" y="1778827"/>
                </a:cubicBezTo>
                <a:lnTo>
                  <a:pt x="3769667" y="1700543"/>
                </a:lnTo>
                <a:lnTo>
                  <a:pt x="3750915" y="1700543"/>
                </a:lnTo>
                <a:cubicBezTo>
                  <a:pt x="3749427" y="1700543"/>
                  <a:pt x="3748236" y="1699749"/>
                  <a:pt x="3747343" y="1698162"/>
                </a:cubicBezTo>
                <a:cubicBezTo>
                  <a:pt x="3746450" y="1696574"/>
                  <a:pt x="3746004" y="1693995"/>
                  <a:pt x="3746004" y="1690423"/>
                </a:cubicBezTo>
                <a:cubicBezTo>
                  <a:pt x="3746004" y="1688538"/>
                  <a:pt x="3746128" y="1686950"/>
                  <a:pt x="3746376" y="1685660"/>
                </a:cubicBezTo>
                <a:cubicBezTo>
                  <a:pt x="3746624" y="1684370"/>
                  <a:pt x="3746946" y="1683304"/>
                  <a:pt x="3747343" y="1682460"/>
                </a:cubicBezTo>
                <a:cubicBezTo>
                  <a:pt x="3747740" y="1681617"/>
                  <a:pt x="3748261" y="1681022"/>
                  <a:pt x="3748906" y="1680675"/>
                </a:cubicBezTo>
                <a:cubicBezTo>
                  <a:pt x="3749551" y="1680327"/>
                  <a:pt x="3750270" y="1680154"/>
                  <a:pt x="3751064" y="1680154"/>
                </a:cubicBezTo>
                <a:lnTo>
                  <a:pt x="3769667" y="1680154"/>
                </a:lnTo>
                <a:lnTo>
                  <a:pt x="3769667" y="1648304"/>
                </a:lnTo>
                <a:cubicBezTo>
                  <a:pt x="3769667" y="1647610"/>
                  <a:pt x="3769841" y="1646965"/>
                  <a:pt x="3770188" y="1646370"/>
                </a:cubicBezTo>
                <a:cubicBezTo>
                  <a:pt x="3770535" y="1645774"/>
                  <a:pt x="3771180" y="1645253"/>
                  <a:pt x="3772123" y="1644807"/>
                </a:cubicBezTo>
                <a:cubicBezTo>
                  <a:pt x="3773066" y="1644360"/>
                  <a:pt x="3774331" y="1644038"/>
                  <a:pt x="3775918" y="1643840"/>
                </a:cubicBezTo>
                <a:cubicBezTo>
                  <a:pt x="3777505" y="1643641"/>
                  <a:pt x="3779490" y="1643542"/>
                  <a:pt x="3781871" y="1643542"/>
                </a:cubicBezTo>
                <a:close/>
                <a:moveTo>
                  <a:pt x="962471" y="1643542"/>
                </a:moveTo>
                <a:cubicBezTo>
                  <a:pt x="964952" y="1643542"/>
                  <a:pt x="966986" y="1643641"/>
                  <a:pt x="968573" y="1643840"/>
                </a:cubicBezTo>
                <a:cubicBezTo>
                  <a:pt x="970161" y="1644038"/>
                  <a:pt x="971401" y="1644360"/>
                  <a:pt x="972294" y="1644807"/>
                </a:cubicBezTo>
                <a:cubicBezTo>
                  <a:pt x="973187" y="1645253"/>
                  <a:pt x="973832" y="1645774"/>
                  <a:pt x="974229" y="1646370"/>
                </a:cubicBezTo>
                <a:cubicBezTo>
                  <a:pt x="974625" y="1646965"/>
                  <a:pt x="974824" y="1647610"/>
                  <a:pt x="974824" y="1648304"/>
                </a:cubicBezTo>
                <a:lnTo>
                  <a:pt x="974824" y="1680154"/>
                </a:lnTo>
                <a:lnTo>
                  <a:pt x="1009203" y="1680154"/>
                </a:lnTo>
                <a:cubicBezTo>
                  <a:pt x="1009997" y="1680154"/>
                  <a:pt x="1010691" y="1680327"/>
                  <a:pt x="1011287" y="1680675"/>
                </a:cubicBezTo>
                <a:cubicBezTo>
                  <a:pt x="1011882" y="1681022"/>
                  <a:pt x="1012403" y="1681617"/>
                  <a:pt x="1012849" y="1682460"/>
                </a:cubicBezTo>
                <a:cubicBezTo>
                  <a:pt x="1013296" y="1683304"/>
                  <a:pt x="1013618" y="1684370"/>
                  <a:pt x="1013817" y="1685660"/>
                </a:cubicBezTo>
                <a:cubicBezTo>
                  <a:pt x="1014015" y="1686950"/>
                  <a:pt x="1014115" y="1688538"/>
                  <a:pt x="1014115" y="1690423"/>
                </a:cubicBezTo>
                <a:cubicBezTo>
                  <a:pt x="1014115" y="1693995"/>
                  <a:pt x="1013668" y="1696574"/>
                  <a:pt x="1012775" y="1698162"/>
                </a:cubicBezTo>
                <a:cubicBezTo>
                  <a:pt x="1011882" y="1699749"/>
                  <a:pt x="1010691" y="1700543"/>
                  <a:pt x="1009203" y="1700543"/>
                </a:cubicBezTo>
                <a:lnTo>
                  <a:pt x="974824" y="1700543"/>
                </a:lnTo>
                <a:lnTo>
                  <a:pt x="974824" y="1775255"/>
                </a:lnTo>
                <a:cubicBezTo>
                  <a:pt x="974824" y="1784482"/>
                  <a:pt x="976188" y="1791452"/>
                  <a:pt x="978917" y="1796165"/>
                </a:cubicBezTo>
                <a:cubicBezTo>
                  <a:pt x="981645" y="1800878"/>
                  <a:pt x="986532" y="1803234"/>
                  <a:pt x="993576" y="1803234"/>
                </a:cubicBezTo>
                <a:cubicBezTo>
                  <a:pt x="995858" y="1803234"/>
                  <a:pt x="997892" y="1803011"/>
                  <a:pt x="999678" y="1802565"/>
                </a:cubicBezTo>
                <a:cubicBezTo>
                  <a:pt x="1001464" y="1802118"/>
                  <a:pt x="1003052" y="1801647"/>
                  <a:pt x="1004441" y="1801151"/>
                </a:cubicBezTo>
                <a:cubicBezTo>
                  <a:pt x="1005830" y="1800655"/>
                  <a:pt x="1007020" y="1800184"/>
                  <a:pt x="1008013" y="1799737"/>
                </a:cubicBezTo>
                <a:cubicBezTo>
                  <a:pt x="1009005" y="1799291"/>
                  <a:pt x="1009898" y="1799067"/>
                  <a:pt x="1010691" y="1799067"/>
                </a:cubicBezTo>
                <a:cubicBezTo>
                  <a:pt x="1011188" y="1799067"/>
                  <a:pt x="1011659" y="1799191"/>
                  <a:pt x="1012105" y="1799439"/>
                </a:cubicBezTo>
                <a:cubicBezTo>
                  <a:pt x="1012552" y="1799687"/>
                  <a:pt x="1012899" y="1800159"/>
                  <a:pt x="1013147" y="1800853"/>
                </a:cubicBezTo>
                <a:cubicBezTo>
                  <a:pt x="1013395" y="1801548"/>
                  <a:pt x="1013618" y="1802490"/>
                  <a:pt x="1013817" y="1803681"/>
                </a:cubicBezTo>
                <a:cubicBezTo>
                  <a:pt x="1014015" y="1804872"/>
                  <a:pt x="1014115" y="1806360"/>
                  <a:pt x="1014115" y="1808146"/>
                </a:cubicBezTo>
                <a:cubicBezTo>
                  <a:pt x="1014115" y="1811023"/>
                  <a:pt x="1013916" y="1813305"/>
                  <a:pt x="1013519" y="1814992"/>
                </a:cubicBezTo>
                <a:cubicBezTo>
                  <a:pt x="1013122" y="1816679"/>
                  <a:pt x="1012527" y="1817919"/>
                  <a:pt x="1011733" y="1818713"/>
                </a:cubicBezTo>
                <a:cubicBezTo>
                  <a:pt x="1010939" y="1819506"/>
                  <a:pt x="1009749" y="1820250"/>
                  <a:pt x="1008161" y="1820945"/>
                </a:cubicBezTo>
                <a:cubicBezTo>
                  <a:pt x="1006574" y="1821640"/>
                  <a:pt x="1004763" y="1822210"/>
                  <a:pt x="1002729" y="1822657"/>
                </a:cubicBezTo>
                <a:cubicBezTo>
                  <a:pt x="1000695" y="1823103"/>
                  <a:pt x="998537" y="1823475"/>
                  <a:pt x="996255" y="1823773"/>
                </a:cubicBezTo>
                <a:cubicBezTo>
                  <a:pt x="993973" y="1824070"/>
                  <a:pt x="991691" y="1824219"/>
                  <a:pt x="989409" y="1824219"/>
                </a:cubicBezTo>
                <a:cubicBezTo>
                  <a:pt x="982464" y="1824219"/>
                  <a:pt x="976511" y="1823301"/>
                  <a:pt x="971550" y="1821466"/>
                </a:cubicBezTo>
                <a:cubicBezTo>
                  <a:pt x="966589" y="1819630"/>
                  <a:pt x="962521" y="1816852"/>
                  <a:pt x="959346" y="1813132"/>
                </a:cubicBezTo>
                <a:cubicBezTo>
                  <a:pt x="956171" y="1809411"/>
                  <a:pt x="953864" y="1804698"/>
                  <a:pt x="952425" y="1798993"/>
                </a:cubicBezTo>
                <a:cubicBezTo>
                  <a:pt x="950987" y="1793288"/>
                  <a:pt x="950267" y="1786566"/>
                  <a:pt x="950267" y="1778827"/>
                </a:cubicBezTo>
                <a:lnTo>
                  <a:pt x="950267" y="1700543"/>
                </a:lnTo>
                <a:lnTo>
                  <a:pt x="931515" y="1700543"/>
                </a:lnTo>
                <a:cubicBezTo>
                  <a:pt x="930027" y="1700543"/>
                  <a:pt x="928836" y="1699749"/>
                  <a:pt x="927943" y="1698162"/>
                </a:cubicBezTo>
                <a:cubicBezTo>
                  <a:pt x="927050" y="1696574"/>
                  <a:pt x="926603" y="1693995"/>
                  <a:pt x="926603" y="1690423"/>
                </a:cubicBezTo>
                <a:cubicBezTo>
                  <a:pt x="926603" y="1688538"/>
                  <a:pt x="926728" y="1686950"/>
                  <a:pt x="926976" y="1685660"/>
                </a:cubicBezTo>
                <a:cubicBezTo>
                  <a:pt x="927224" y="1684370"/>
                  <a:pt x="927546" y="1683304"/>
                  <a:pt x="927943" y="1682460"/>
                </a:cubicBezTo>
                <a:cubicBezTo>
                  <a:pt x="928340" y="1681617"/>
                  <a:pt x="928861" y="1681022"/>
                  <a:pt x="929506" y="1680675"/>
                </a:cubicBezTo>
                <a:cubicBezTo>
                  <a:pt x="930151" y="1680327"/>
                  <a:pt x="930870" y="1680154"/>
                  <a:pt x="931664" y="1680154"/>
                </a:cubicBezTo>
                <a:lnTo>
                  <a:pt x="950267" y="1680154"/>
                </a:lnTo>
                <a:lnTo>
                  <a:pt x="950267" y="1648304"/>
                </a:lnTo>
                <a:cubicBezTo>
                  <a:pt x="950267" y="1647610"/>
                  <a:pt x="950441" y="1646965"/>
                  <a:pt x="950788" y="1646370"/>
                </a:cubicBezTo>
                <a:cubicBezTo>
                  <a:pt x="951135" y="1645774"/>
                  <a:pt x="951780" y="1645253"/>
                  <a:pt x="952723" y="1644807"/>
                </a:cubicBezTo>
                <a:cubicBezTo>
                  <a:pt x="953665" y="1644360"/>
                  <a:pt x="954931" y="1644038"/>
                  <a:pt x="956518" y="1643840"/>
                </a:cubicBezTo>
                <a:cubicBezTo>
                  <a:pt x="958106" y="1643641"/>
                  <a:pt x="960090" y="1643542"/>
                  <a:pt x="962471" y="1643542"/>
                </a:cubicBezTo>
                <a:close/>
                <a:moveTo>
                  <a:pt x="1655415" y="1628213"/>
                </a:moveTo>
                <a:cubicBezTo>
                  <a:pt x="1657895" y="1628213"/>
                  <a:pt x="1659954" y="1628337"/>
                  <a:pt x="1661591" y="1628585"/>
                </a:cubicBezTo>
                <a:cubicBezTo>
                  <a:pt x="1663228" y="1628833"/>
                  <a:pt x="1664543" y="1629130"/>
                  <a:pt x="1665535" y="1629478"/>
                </a:cubicBezTo>
                <a:cubicBezTo>
                  <a:pt x="1666527" y="1629825"/>
                  <a:pt x="1667222" y="1630296"/>
                  <a:pt x="1667619" y="1630892"/>
                </a:cubicBezTo>
                <a:cubicBezTo>
                  <a:pt x="1668016" y="1631487"/>
                  <a:pt x="1668214" y="1632181"/>
                  <a:pt x="1668214" y="1632975"/>
                </a:cubicBezTo>
                <a:lnTo>
                  <a:pt x="1668214" y="1817820"/>
                </a:lnTo>
                <a:cubicBezTo>
                  <a:pt x="1668214" y="1818613"/>
                  <a:pt x="1668016" y="1819308"/>
                  <a:pt x="1667619" y="1819903"/>
                </a:cubicBezTo>
                <a:cubicBezTo>
                  <a:pt x="1667222" y="1820499"/>
                  <a:pt x="1666527" y="1820970"/>
                  <a:pt x="1665535" y="1821317"/>
                </a:cubicBezTo>
                <a:cubicBezTo>
                  <a:pt x="1664543" y="1821664"/>
                  <a:pt x="1663228" y="1821962"/>
                  <a:pt x="1661591" y="1822210"/>
                </a:cubicBezTo>
                <a:cubicBezTo>
                  <a:pt x="1659954" y="1822458"/>
                  <a:pt x="1657895" y="1822582"/>
                  <a:pt x="1655415" y="1822582"/>
                </a:cubicBezTo>
                <a:cubicBezTo>
                  <a:pt x="1653034" y="1822582"/>
                  <a:pt x="1651000" y="1822458"/>
                  <a:pt x="1649313" y="1822210"/>
                </a:cubicBezTo>
                <a:cubicBezTo>
                  <a:pt x="1647626" y="1821962"/>
                  <a:pt x="1646287" y="1821664"/>
                  <a:pt x="1645295" y="1821317"/>
                </a:cubicBezTo>
                <a:cubicBezTo>
                  <a:pt x="1644302" y="1820970"/>
                  <a:pt x="1643608" y="1820499"/>
                  <a:pt x="1643211" y="1819903"/>
                </a:cubicBezTo>
                <a:cubicBezTo>
                  <a:pt x="1642814" y="1819308"/>
                  <a:pt x="1642616" y="1818613"/>
                  <a:pt x="1642616" y="1817820"/>
                </a:cubicBezTo>
                <a:lnTo>
                  <a:pt x="1642616" y="1632975"/>
                </a:lnTo>
                <a:cubicBezTo>
                  <a:pt x="1642616" y="1632181"/>
                  <a:pt x="1642839" y="1631487"/>
                  <a:pt x="1643285" y="1630892"/>
                </a:cubicBezTo>
                <a:cubicBezTo>
                  <a:pt x="1643732" y="1630296"/>
                  <a:pt x="1644476" y="1629825"/>
                  <a:pt x="1645518" y="1629478"/>
                </a:cubicBezTo>
                <a:cubicBezTo>
                  <a:pt x="1646560" y="1629130"/>
                  <a:pt x="1647899" y="1628833"/>
                  <a:pt x="1649536" y="1628585"/>
                </a:cubicBezTo>
                <a:cubicBezTo>
                  <a:pt x="1651173" y="1628337"/>
                  <a:pt x="1653133" y="1628213"/>
                  <a:pt x="1655415" y="1628213"/>
                </a:cubicBezTo>
                <a:close/>
                <a:moveTo>
                  <a:pt x="1523702" y="1628213"/>
                </a:moveTo>
                <a:cubicBezTo>
                  <a:pt x="1526877" y="1628213"/>
                  <a:pt x="1529506" y="1628287"/>
                  <a:pt x="1531590" y="1628436"/>
                </a:cubicBezTo>
                <a:cubicBezTo>
                  <a:pt x="1533673" y="1628585"/>
                  <a:pt x="1535360" y="1628857"/>
                  <a:pt x="1536650" y="1629254"/>
                </a:cubicBezTo>
                <a:cubicBezTo>
                  <a:pt x="1537940" y="1629651"/>
                  <a:pt x="1538932" y="1630222"/>
                  <a:pt x="1539627" y="1630966"/>
                </a:cubicBezTo>
                <a:cubicBezTo>
                  <a:pt x="1540321" y="1631710"/>
                  <a:pt x="1540867" y="1632628"/>
                  <a:pt x="1541264" y="1633719"/>
                </a:cubicBezTo>
                <a:lnTo>
                  <a:pt x="1605855" y="1812611"/>
                </a:lnTo>
                <a:cubicBezTo>
                  <a:pt x="1606649" y="1814793"/>
                  <a:pt x="1607071" y="1816555"/>
                  <a:pt x="1607120" y="1817894"/>
                </a:cubicBezTo>
                <a:cubicBezTo>
                  <a:pt x="1607170" y="1819234"/>
                  <a:pt x="1606798" y="1820250"/>
                  <a:pt x="1606004" y="1820945"/>
                </a:cubicBezTo>
                <a:cubicBezTo>
                  <a:pt x="1605210" y="1821640"/>
                  <a:pt x="1603896" y="1822086"/>
                  <a:pt x="1602060" y="1822285"/>
                </a:cubicBezTo>
                <a:cubicBezTo>
                  <a:pt x="1600225" y="1822483"/>
                  <a:pt x="1597769" y="1822582"/>
                  <a:pt x="1594693" y="1822582"/>
                </a:cubicBezTo>
                <a:cubicBezTo>
                  <a:pt x="1591617" y="1822582"/>
                  <a:pt x="1589162" y="1822508"/>
                  <a:pt x="1587326" y="1822359"/>
                </a:cubicBezTo>
                <a:cubicBezTo>
                  <a:pt x="1585491" y="1822210"/>
                  <a:pt x="1584101" y="1821962"/>
                  <a:pt x="1583159" y="1821615"/>
                </a:cubicBezTo>
                <a:cubicBezTo>
                  <a:pt x="1582216" y="1821268"/>
                  <a:pt x="1581522" y="1820796"/>
                  <a:pt x="1581075" y="1820201"/>
                </a:cubicBezTo>
                <a:cubicBezTo>
                  <a:pt x="1580629" y="1819606"/>
                  <a:pt x="1580207" y="1818861"/>
                  <a:pt x="1579810" y="1817969"/>
                </a:cubicBezTo>
                <a:lnTo>
                  <a:pt x="1563290" y="1771088"/>
                </a:lnTo>
                <a:lnTo>
                  <a:pt x="1483221" y="1771088"/>
                </a:lnTo>
                <a:lnTo>
                  <a:pt x="1467445" y="1817373"/>
                </a:lnTo>
                <a:cubicBezTo>
                  <a:pt x="1467147" y="1818266"/>
                  <a:pt x="1466750" y="1819035"/>
                  <a:pt x="1466255" y="1819680"/>
                </a:cubicBezTo>
                <a:cubicBezTo>
                  <a:pt x="1465758" y="1820325"/>
                  <a:pt x="1465039" y="1820871"/>
                  <a:pt x="1464096" y="1821317"/>
                </a:cubicBezTo>
                <a:cubicBezTo>
                  <a:pt x="1463154" y="1821764"/>
                  <a:pt x="1461814" y="1822086"/>
                  <a:pt x="1460078" y="1822285"/>
                </a:cubicBezTo>
                <a:cubicBezTo>
                  <a:pt x="1458342" y="1822483"/>
                  <a:pt x="1456085" y="1822582"/>
                  <a:pt x="1453306" y="1822582"/>
                </a:cubicBezTo>
                <a:cubicBezTo>
                  <a:pt x="1450429" y="1822582"/>
                  <a:pt x="1448072" y="1822458"/>
                  <a:pt x="1446237" y="1822210"/>
                </a:cubicBezTo>
                <a:cubicBezTo>
                  <a:pt x="1444401" y="1821962"/>
                  <a:pt x="1443112" y="1821491"/>
                  <a:pt x="1442367" y="1820796"/>
                </a:cubicBezTo>
                <a:cubicBezTo>
                  <a:pt x="1441623" y="1820102"/>
                  <a:pt x="1441276" y="1819085"/>
                  <a:pt x="1441326" y="1817745"/>
                </a:cubicBezTo>
                <a:cubicBezTo>
                  <a:pt x="1441375" y="1816406"/>
                  <a:pt x="1441797" y="1814645"/>
                  <a:pt x="1442591" y="1812462"/>
                </a:cubicBezTo>
                <a:lnTo>
                  <a:pt x="1507182" y="1633570"/>
                </a:lnTo>
                <a:cubicBezTo>
                  <a:pt x="1507579" y="1632479"/>
                  <a:pt x="1508100" y="1631586"/>
                  <a:pt x="1508745" y="1630892"/>
                </a:cubicBezTo>
                <a:cubicBezTo>
                  <a:pt x="1509390" y="1630197"/>
                  <a:pt x="1510332" y="1629651"/>
                  <a:pt x="1511573" y="1629254"/>
                </a:cubicBezTo>
                <a:cubicBezTo>
                  <a:pt x="1512813" y="1628857"/>
                  <a:pt x="1514400" y="1628585"/>
                  <a:pt x="1516335" y="1628436"/>
                </a:cubicBezTo>
                <a:cubicBezTo>
                  <a:pt x="1518270" y="1628287"/>
                  <a:pt x="1520726" y="1628213"/>
                  <a:pt x="1523702" y="1628213"/>
                </a:cubicBezTo>
                <a:close/>
                <a:moveTo>
                  <a:pt x="1223516" y="1624194"/>
                </a:moveTo>
                <a:cubicBezTo>
                  <a:pt x="1229270" y="1624194"/>
                  <a:pt x="1233215" y="1625211"/>
                  <a:pt x="1235348" y="1627245"/>
                </a:cubicBezTo>
                <a:cubicBezTo>
                  <a:pt x="1237481" y="1629279"/>
                  <a:pt x="1238547" y="1633124"/>
                  <a:pt x="1238547" y="1638779"/>
                </a:cubicBezTo>
                <a:cubicBezTo>
                  <a:pt x="1238547" y="1644534"/>
                  <a:pt x="1237456" y="1648453"/>
                  <a:pt x="1235273" y="1650537"/>
                </a:cubicBezTo>
                <a:cubicBezTo>
                  <a:pt x="1233090" y="1652620"/>
                  <a:pt x="1229072" y="1653662"/>
                  <a:pt x="1223218" y="1653662"/>
                </a:cubicBezTo>
                <a:cubicBezTo>
                  <a:pt x="1217463" y="1653662"/>
                  <a:pt x="1213519" y="1652645"/>
                  <a:pt x="1211386" y="1650611"/>
                </a:cubicBezTo>
                <a:cubicBezTo>
                  <a:pt x="1209253" y="1648577"/>
                  <a:pt x="1208186" y="1644733"/>
                  <a:pt x="1208186" y="1639077"/>
                </a:cubicBezTo>
                <a:cubicBezTo>
                  <a:pt x="1208186" y="1633322"/>
                  <a:pt x="1209278" y="1629403"/>
                  <a:pt x="1211461" y="1627320"/>
                </a:cubicBezTo>
                <a:cubicBezTo>
                  <a:pt x="1213643" y="1625236"/>
                  <a:pt x="1217662" y="1624194"/>
                  <a:pt x="1223516" y="1624194"/>
                </a:cubicBezTo>
                <a:close/>
                <a:moveTo>
                  <a:pt x="3166467" y="1614372"/>
                </a:moveTo>
                <a:cubicBezTo>
                  <a:pt x="3168947" y="1614372"/>
                  <a:pt x="3170981" y="1614471"/>
                  <a:pt x="3172569" y="1614669"/>
                </a:cubicBezTo>
                <a:cubicBezTo>
                  <a:pt x="3174156" y="1614868"/>
                  <a:pt x="3175396" y="1615165"/>
                  <a:pt x="3176289" y="1615562"/>
                </a:cubicBezTo>
                <a:cubicBezTo>
                  <a:pt x="3177182" y="1615959"/>
                  <a:pt x="3177827" y="1616455"/>
                  <a:pt x="3178224" y="1617051"/>
                </a:cubicBezTo>
                <a:cubicBezTo>
                  <a:pt x="3178621" y="1617646"/>
                  <a:pt x="3178820" y="1618340"/>
                  <a:pt x="3178820" y="1619134"/>
                </a:cubicBezTo>
                <a:lnTo>
                  <a:pt x="3178820" y="1817969"/>
                </a:lnTo>
                <a:cubicBezTo>
                  <a:pt x="3178820" y="1818762"/>
                  <a:pt x="3178621" y="1819432"/>
                  <a:pt x="3178224" y="1819978"/>
                </a:cubicBezTo>
                <a:cubicBezTo>
                  <a:pt x="3177827" y="1820523"/>
                  <a:pt x="3177182" y="1820995"/>
                  <a:pt x="3176289" y="1821392"/>
                </a:cubicBezTo>
                <a:cubicBezTo>
                  <a:pt x="3175396" y="1821788"/>
                  <a:pt x="3174156" y="1822086"/>
                  <a:pt x="3172569" y="1822285"/>
                </a:cubicBezTo>
                <a:cubicBezTo>
                  <a:pt x="3170981" y="1822483"/>
                  <a:pt x="3168947" y="1822582"/>
                  <a:pt x="3166467" y="1822582"/>
                </a:cubicBezTo>
                <a:cubicBezTo>
                  <a:pt x="3164086" y="1822582"/>
                  <a:pt x="3162101" y="1822483"/>
                  <a:pt x="3160514" y="1822285"/>
                </a:cubicBezTo>
                <a:cubicBezTo>
                  <a:pt x="3158926" y="1822086"/>
                  <a:pt x="3157661" y="1821788"/>
                  <a:pt x="3156719" y="1821392"/>
                </a:cubicBezTo>
                <a:cubicBezTo>
                  <a:pt x="3155776" y="1820995"/>
                  <a:pt x="3155131" y="1820523"/>
                  <a:pt x="3154784" y="1819978"/>
                </a:cubicBezTo>
                <a:cubicBezTo>
                  <a:pt x="3154436" y="1819432"/>
                  <a:pt x="3154263" y="1818762"/>
                  <a:pt x="3154263" y="1817969"/>
                </a:cubicBezTo>
                <a:lnTo>
                  <a:pt x="3154263" y="1619134"/>
                </a:lnTo>
                <a:cubicBezTo>
                  <a:pt x="3154263" y="1618340"/>
                  <a:pt x="3154436" y="1617646"/>
                  <a:pt x="3154784" y="1617051"/>
                </a:cubicBezTo>
                <a:cubicBezTo>
                  <a:pt x="3155131" y="1616455"/>
                  <a:pt x="3155776" y="1615959"/>
                  <a:pt x="3156719" y="1615562"/>
                </a:cubicBezTo>
                <a:cubicBezTo>
                  <a:pt x="3157661" y="1615165"/>
                  <a:pt x="3158926" y="1614868"/>
                  <a:pt x="3160514" y="1614669"/>
                </a:cubicBezTo>
                <a:cubicBezTo>
                  <a:pt x="3162101" y="1614471"/>
                  <a:pt x="3164086" y="1614372"/>
                  <a:pt x="3166467" y="1614372"/>
                </a:cubicBezTo>
                <a:close/>
                <a:moveTo>
                  <a:pt x="2109192" y="1614372"/>
                </a:moveTo>
                <a:cubicBezTo>
                  <a:pt x="2111672" y="1614372"/>
                  <a:pt x="2113706" y="1614471"/>
                  <a:pt x="2115294" y="1614669"/>
                </a:cubicBezTo>
                <a:cubicBezTo>
                  <a:pt x="2116881" y="1614868"/>
                  <a:pt x="2118121" y="1615165"/>
                  <a:pt x="2119014" y="1615562"/>
                </a:cubicBezTo>
                <a:cubicBezTo>
                  <a:pt x="2119907" y="1615959"/>
                  <a:pt x="2120552" y="1616455"/>
                  <a:pt x="2120949" y="1617051"/>
                </a:cubicBezTo>
                <a:cubicBezTo>
                  <a:pt x="2121346" y="1617646"/>
                  <a:pt x="2121545" y="1618340"/>
                  <a:pt x="2121545" y="1619134"/>
                </a:cubicBezTo>
                <a:lnTo>
                  <a:pt x="2121545" y="1817969"/>
                </a:lnTo>
                <a:cubicBezTo>
                  <a:pt x="2121545" y="1818762"/>
                  <a:pt x="2121346" y="1819432"/>
                  <a:pt x="2120949" y="1819978"/>
                </a:cubicBezTo>
                <a:cubicBezTo>
                  <a:pt x="2120552" y="1820523"/>
                  <a:pt x="2119907" y="1820995"/>
                  <a:pt x="2119014" y="1821392"/>
                </a:cubicBezTo>
                <a:cubicBezTo>
                  <a:pt x="2118121" y="1821788"/>
                  <a:pt x="2116881" y="1822086"/>
                  <a:pt x="2115294" y="1822285"/>
                </a:cubicBezTo>
                <a:cubicBezTo>
                  <a:pt x="2113706" y="1822483"/>
                  <a:pt x="2111672" y="1822582"/>
                  <a:pt x="2109192" y="1822582"/>
                </a:cubicBezTo>
                <a:cubicBezTo>
                  <a:pt x="2106811" y="1822582"/>
                  <a:pt x="2104826" y="1822483"/>
                  <a:pt x="2103239" y="1822285"/>
                </a:cubicBezTo>
                <a:cubicBezTo>
                  <a:pt x="2101651" y="1822086"/>
                  <a:pt x="2100386" y="1821788"/>
                  <a:pt x="2099444" y="1821392"/>
                </a:cubicBezTo>
                <a:cubicBezTo>
                  <a:pt x="2098501" y="1820995"/>
                  <a:pt x="2097856" y="1820523"/>
                  <a:pt x="2097509" y="1819978"/>
                </a:cubicBezTo>
                <a:cubicBezTo>
                  <a:pt x="2097162" y="1819432"/>
                  <a:pt x="2096988" y="1818762"/>
                  <a:pt x="2096988" y="1817969"/>
                </a:cubicBezTo>
                <a:lnTo>
                  <a:pt x="2096988" y="1619134"/>
                </a:lnTo>
                <a:cubicBezTo>
                  <a:pt x="2096988" y="1618340"/>
                  <a:pt x="2097162" y="1617646"/>
                  <a:pt x="2097509" y="1617051"/>
                </a:cubicBezTo>
                <a:cubicBezTo>
                  <a:pt x="2097856" y="1616455"/>
                  <a:pt x="2098501" y="1615959"/>
                  <a:pt x="2099444" y="1615562"/>
                </a:cubicBezTo>
                <a:cubicBezTo>
                  <a:pt x="2100386" y="1615165"/>
                  <a:pt x="2101651" y="1614868"/>
                  <a:pt x="2103239" y="1614669"/>
                </a:cubicBezTo>
                <a:cubicBezTo>
                  <a:pt x="2104826" y="1614471"/>
                  <a:pt x="2106811" y="1614372"/>
                  <a:pt x="2109192" y="1614372"/>
                </a:cubicBezTo>
                <a:close/>
                <a:moveTo>
                  <a:pt x="1794867" y="1614372"/>
                </a:moveTo>
                <a:cubicBezTo>
                  <a:pt x="1797347" y="1614372"/>
                  <a:pt x="1799381" y="1614471"/>
                  <a:pt x="1800969" y="1614669"/>
                </a:cubicBezTo>
                <a:cubicBezTo>
                  <a:pt x="1802556" y="1614868"/>
                  <a:pt x="1803797" y="1615165"/>
                  <a:pt x="1804690" y="1615562"/>
                </a:cubicBezTo>
                <a:cubicBezTo>
                  <a:pt x="1805582" y="1615959"/>
                  <a:pt x="1806227" y="1616455"/>
                  <a:pt x="1806624" y="1617051"/>
                </a:cubicBezTo>
                <a:cubicBezTo>
                  <a:pt x="1807021" y="1617646"/>
                  <a:pt x="1807220" y="1618340"/>
                  <a:pt x="1807220" y="1619134"/>
                </a:cubicBezTo>
                <a:lnTo>
                  <a:pt x="1807220" y="1699352"/>
                </a:lnTo>
                <a:cubicBezTo>
                  <a:pt x="1814264" y="1691911"/>
                  <a:pt x="1821358" y="1686380"/>
                  <a:pt x="1828502" y="1682758"/>
                </a:cubicBezTo>
                <a:cubicBezTo>
                  <a:pt x="1835646" y="1679137"/>
                  <a:pt x="1842839" y="1677326"/>
                  <a:pt x="1850082" y="1677326"/>
                </a:cubicBezTo>
                <a:cubicBezTo>
                  <a:pt x="1859012" y="1677326"/>
                  <a:pt x="1866528" y="1678839"/>
                  <a:pt x="1872630" y="1681865"/>
                </a:cubicBezTo>
                <a:cubicBezTo>
                  <a:pt x="1878732" y="1684891"/>
                  <a:pt x="1883668" y="1688934"/>
                  <a:pt x="1887438" y="1693995"/>
                </a:cubicBezTo>
                <a:cubicBezTo>
                  <a:pt x="1891208" y="1699055"/>
                  <a:pt x="1893912" y="1704983"/>
                  <a:pt x="1895549" y="1711780"/>
                </a:cubicBezTo>
                <a:cubicBezTo>
                  <a:pt x="1897186" y="1718576"/>
                  <a:pt x="1898005" y="1726786"/>
                  <a:pt x="1898005" y="1736411"/>
                </a:cubicBezTo>
                <a:lnTo>
                  <a:pt x="1898005" y="1817969"/>
                </a:lnTo>
                <a:cubicBezTo>
                  <a:pt x="1898005" y="1818762"/>
                  <a:pt x="1897806" y="1819432"/>
                  <a:pt x="1897409" y="1819978"/>
                </a:cubicBezTo>
                <a:cubicBezTo>
                  <a:pt x="1897013" y="1820523"/>
                  <a:pt x="1896368" y="1820995"/>
                  <a:pt x="1895475" y="1821392"/>
                </a:cubicBezTo>
                <a:cubicBezTo>
                  <a:pt x="1894582" y="1821788"/>
                  <a:pt x="1893342" y="1822086"/>
                  <a:pt x="1891754" y="1822285"/>
                </a:cubicBezTo>
                <a:cubicBezTo>
                  <a:pt x="1890166" y="1822483"/>
                  <a:pt x="1888182" y="1822582"/>
                  <a:pt x="1885801" y="1822582"/>
                </a:cubicBezTo>
                <a:cubicBezTo>
                  <a:pt x="1883320" y="1822582"/>
                  <a:pt x="1881286" y="1822483"/>
                  <a:pt x="1879699" y="1822285"/>
                </a:cubicBezTo>
                <a:cubicBezTo>
                  <a:pt x="1878111" y="1822086"/>
                  <a:pt x="1876871" y="1821788"/>
                  <a:pt x="1875978" y="1821392"/>
                </a:cubicBezTo>
                <a:cubicBezTo>
                  <a:pt x="1875085" y="1820995"/>
                  <a:pt x="1874440" y="1820523"/>
                  <a:pt x="1874043" y="1819978"/>
                </a:cubicBezTo>
                <a:cubicBezTo>
                  <a:pt x="1873646" y="1819432"/>
                  <a:pt x="1873448" y="1818762"/>
                  <a:pt x="1873448" y="1817969"/>
                </a:cubicBezTo>
                <a:lnTo>
                  <a:pt x="1873448" y="1739536"/>
                </a:lnTo>
                <a:cubicBezTo>
                  <a:pt x="1873448" y="1731896"/>
                  <a:pt x="1872853" y="1725745"/>
                  <a:pt x="1871662" y="1721081"/>
                </a:cubicBezTo>
                <a:cubicBezTo>
                  <a:pt x="1870472" y="1716418"/>
                  <a:pt x="1868735" y="1712400"/>
                  <a:pt x="1866453" y="1709026"/>
                </a:cubicBezTo>
                <a:cubicBezTo>
                  <a:pt x="1864171" y="1705653"/>
                  <a:pt x="1861219" y="1703073"/>
                  <a:pt x="1857598" y="1701287"/>
                </a:cubicBezTo>
                <a:cubicBezTo>
                  <a:pt x="1853976" y="1699501"/>
                  <a:pt x="1849784" y="1698608"/>
                  <a:pt x="1845022" y="1698608"/>
                </a:cubicBezTo>
                <a:cubicBezTo>
                  <a:pt x="1838870" y="1698608"/>
                  <a:pt x="1832719" y="1700791"/>
                  <a:pt x="1826567" y="1705157"/>
                </a:cubicBezTo>
                <a:cubicBezTo>
                  <a:pt x="1820416" y="1709522"/>
                  <a:pt x="1813966" y="1715922"/>
                  <a:pt x="1807220" y="1724356"/>
                </a:cubicBezTo>
                <a:lnTo>
                  <a:pt x="1807220" y="1817969"/>
                </a:lnTo>
                <a:cubicBezTo>
                  <a:pt x="1807220" y="1818762"/>
                  <a:pt x="1807021" y="1819432"/>
                  <a:pt x="1806624" y="1819978"/>
                </a:cubicBezTo>
                <a:cubicBezTo>
                  <a:pt x="1806227" y="1820523"/>
                  <a:pt x="1805582" y="1820995"/>
                  <a:pt x="1804690" y="1821392"/>
                </a:cubicBezTo>
                <a:cubicBezTo>
                  <a:pt x="1803797" y="1821788"/>
                  <a:pt x="1802556" y="1822086"/>
                  <a:pt x="1800969" y="1822285"/>
                </a:cubicBezTo>
                <a:cubicBezTo>
                  <a:pt x="1799381" y="1822483"/>
                  <a:pt x="1797347" y="1822582"/>
                  <a:pt x="1794867" y="1822582"/>
                </a:cubicBezTo>
                <a:cubicBezTo>
                  <a:pt x="1792486" y="1822582"/>
                  <a:pt x="1790501" y="1822483"/>
                  <a:pt x="1788914" y="1822285"/>
                </a:cubicBezTo>
                <a:cubicBezTo>
                  <a:pt x="1787326" y="1822086"/>
                  <a:pt x="1786061" y="1821788"/>
                  <a:pt x="1785119" y="1821392"/>
                </a:cubicBezTo>
                <a:cubicBezTo>
                  <a:pt x="1784176" y="1820995"/>
                  <a:pt x="1783531" y="1820523"/>
                  <a:pt x="1783184" y="1819978"/>
                </a:cubicBezTo>
                <a:cubicBezTo>
                  <a:pt x="1782837" y="1819432"/>
                  <a:pt x="1782663" y="1818762"/>
                  <a:pt x="1782663" y="1817969"/>
                </a:cubicBezTo>
                <a:lnTo>
                  <a:pt x="1782663" y="1619134"/>
                </a:lnTo>
                <a:cubicBezTo>
                  <a:pt x="1782663" y="1618340"/>
                  <a:pt x="1782837" y="1617646"/>
                  <a:pt x="1783184" y="1617051"/>
                </a:cubicBezTo>
                <a:cubicBezTo>
                  <a:pt x="1783531" y="1616455"/>
                  <a:pt x="1784176" y="1615959"/>
                  <a:pt x="1785119" y="1615562"/>
                </a:cubicBezTo>
                <a:cubicBezTo>
                  <a:pt x="1786061" y="1615165"/>
                  <a:pt x="1787326" y="1614868"/>
                  <a:pt x="1788914" y="1614669"/>
                </a:cubicBezTo>
                <a:cubicBezTo>
                  <a:pt x="1790501" y="1614471"/>
                  <a:pt x="1792486" y="1614372"/>
                  <a:pt x="1794867" y="1614372"/>
                </a:cubicBezTo>
                <a:close/>
                <a:moveTo>
                  <a:pt x="1061442" y="1614372"/>
                </a:moveTo>
                <a:cubicBezTo>
                  <a:pt x="1063922" y="1614372"/>
                  <a:pt x="1065956" y="1614471"/>
                  <a:pt x="1067544" y="1614669"/>
                </a:cubicBezTo>
                <a:cubicBezTo>
                  <a:pt x="1069131" y="1614868"/>
                  <a:pt x="1070372" y="1615165"/>
                  <a:pt x="1071265" y="1615562"/>
                </a:cubicBezTo>
                <a:cubicBezTo>
                  <a:pt x="1072157" y="1615959"/>
                  <a:pt x="1072802" y="1616455"/>
                  <a:pt x="1073199" y="1617051"/>
                </a:cubicBezTo>
                <a:cubicBezTo>
                  <a:pt x="1073596" y="1617646"/>
                  <a:pt x="1073795" y="1618340"/>
                  <a:pt x="1073795" y="1619134"/>
                </a:cubicBezTo>
                <a:lnTo>
                  <a:pt x="1073795" y="1699352"/>
                </a:lnTo>
                <a:cubicBezTo>
                  <a:pt x="1080839" y="1691911"/>
                  <a:pt x="1087933" y="1686380"/>
                  <a:pt x="1095077" y="1682758"/>
                </a:cubicBezTo>
                <a:cubicBezTo>
                  <a:pt x="1102221" y="1679137"/>
                  <a:pt x="1109414" y="1677326"/>
                  <a:pt x="1116657" y="1677326"/>
                </a:cubicBezTo>
                <a:cubicBezTo>
                  <a:pt x="1125587" y="1677326"/>
                  <a:pt x="1133103" y="1678839"/>
                  <a:pt x="1139205" y="1681865"/>
                </a:cubicBezTo>
                <a:cubicBezTo>
                  <a:pt x="1145307" y="1684891"/>
                  <a:pt x="1150243" y="1688934"/>
                  <a:pt x="1154013" y="1693995"/>
                </a:cubicBezTo>
                <a:cubicBezTo>
                  <a:pt x="1157783" y="1699055"/>
                  <a:pt x="1160487" y="1704983"/>
                  <a:pt x="1162124" y="1711780"/>
                </a:cubicBezTo>
                <a:cubicBezTo>
                  <a:pt x="1163761" y="1718576"/>
                  <a:pt x="1164580" y="1726786"/>
                  <a:pt x="1164580" y="1736411"/>
                </a:cubicBezTo>
                <a:lnTo>
                  <a:pt x="1164580" y="1817969"/>
                </a:lnTo>
                <a:cubicBezTo>
                  <a:pt x="1164580" y="1818762"/>
                  <a:pt x="1164381" y="1819432"/>
                  <a:pt x="1163984" y="1819978"/>
                </a:cubicBezTo>
                <a:cubicBezTo>
                  <a:pt x="1163588" y="1820523"/>
                  <a:pt x="1162943" y="1820995"/>
                  <a:pt x="1162050" y="1821392"/>
                </a:cubicBezTo>
                <a:cubicBezTo>
                  <a:pt x="1161157" y="1821788"/>
                  <a:pt x="1159917" y="1822086"/>
                  <a:pt x="1158329" y="1822285"/>
                </a:cubicBezTo>
                <a:cubicBezTo>
                  <a:pt x="1156742" y="1822483"/>
                  <a:pt x="1154757" y="1822582"/>
                  <a:pt x="1152376" y="1822582"/>
                </a:cubicBezTo>
                <a:cubicBezTo>
                  <a:pt x="1149895" y="1822582"/>
                  <a:pt x="1147861" y="1822483"/>
                  <a:pt x="1146274" y="1822285"/>
                </a:cubicBezTo>
                <a:cubicBezTo>
                  <a:pt x="1144686" y="1822086"/>
                  <a:pt x="1143446" y="1821788"/>
                  <a:pt x="1142553" y="1821392"/>
                </a:cubicBezTo>
                <a:cubicBezTo>
                  <a:pt x="1141660" y="1820995"/>
                  <a:pt x="1141015" y="1820523"/>
                  <a:pt x="1140618" y="1819978"/>
                </a:cubicBezTo>
                <a:cubicBezTo>
                  <a:pt x="1140222" y="1819432"/>
                  <a:pt x="1140023" y="1818762"/>
                  <a:pt x="1140023" y="1817969"/>
                </a:cubicBezTo>
                <a:lnTo>
                  <a:pt x="1140023" y="1739536"/>
                </a:lnTo>
                <a:cubicBezTo>
                  <a:pt x="1140023" y="1731896"/>
                  <a:pt x="1139428" y="1725745"/>
                  <a:pt x="1138237" y="1721081"/>
                </a:cubicBezTo>
                <a:cubicBezTo>
                  <a:pt x="1137047" y="1716418"/>
                  <a:pt x="1135310" y="1712400"/>
                  <a:pt x="1133028" y="1709026"/>
                </a:cubicBezTo>
                <a:cubicBezTo>
                  <a:pt x="1130746" y="1705653"/>
                  <a:pt x="1127794" y="1703073"/>
                  <a:pt x="1124173" y="1701287"/>
                </a:cubicBezTo>
                <a:cubicBezTo>
                  <a:pt x="1120551" y="1699501"/>
                  <a:pt x="1116359" y="1698608"/>
                  <a:pt x="1111597" y="1698608"/>
                </a:cubicBezTo>
                <a:cubicBezTo>
                  <a:pt x="1105445" y="1698608"/>
                  <a:pt x="1099294" y="1700791"/>
                  <a:pt x="1093142" y="1705157"/>
                </a:cubicBezTo>
                <a:cubicBezTo>
                  <a:pt x="1086991" y="1709522"/>
                  <a:pt x="1080541" y="1715922"/>
                  <a:pt x="1073795" y="1724356"/>
                </a:cubicBezTo>
                <a:lnTo>
                  <a:pt x="1073795" y="1817969"/>
                </a:lnTo>
                <a:cubicBezTo>
                  <a:pt x="1073795" y="1818762"/>
                  <a:pt x="1073596" y="1819432"/>
                  <a:pt x="1073199" y="1819978"/>
                </a:cubicBezTo>
                <a:cubicBezTo>
                  <a:pt x="1072802" y="1820523"/>
                  <a:pt x="1072157" y="1820995"/>
                  <a:pt x="1071265" y="1821392"/>
                </a:cubicBezTo>
                <a:cubicBezTo>
                  <a:pt x="1070372" y="1821788"/>
                  <a:pt x="1069131" y="1822086"/>
                  <a:pt x="1067544" y="1822285"/>
                </a:cubicBezTo>
                <a:cubicBezTo>
                  <a:pt x="1065956" y="1822483"/>
                  <a:pt x="1063922" y="1822582"/>
                  <a:pt x="1061442" y="1822582"/>
                </a:cubicBezTo>
                <a:cubicBezTo>
                  <a:pt x="1059061" y="1822582"/>
                  <a:pt x="1057076" y="1822483"/>
                  <a:pt x="1055489" y="1822285"/>
                </a:cubicBezTo>
                <a:cubicBezTo>
                  <a:pt x="1053901" y="1822086"/>
                  <a:pt x="1052636" y="1821788"/>
                  <a:pt x="1051694" y="1821392"/>
                </a:cubicBezTo>
                <a:cubicBezTo>
                  <a:pt x="1050751" y="1820995"/>
                  <a:pt x="1050106" y="1820523"/>
                  <a:pt x="1049759" y="1819978"/>
                </a:cubicBezTo>
                <a:cubicBezTo>
                  <a:pt x="1049412" y="1819432"/>
                  <a:pt x="1049238" y="1818762"/>
                  <a:pt x="1049238" y="1817969"/>
                </a:cubicBezTo>
                <a:lnTo>
                  <a:pt x="1049238" y="1619134"/>
                </a:lnTo>
                <a:cubicBezTo>
                  <a:pt x="1049238" y="1618340"/>
                  <a:pt x="1049412" y="1617646"/>
                  <a:pt x="1049759" y="1617051"/>
                </a:cubicBezTo>
                <a:cubicBezTo>
                  <a:pt x="1050106" y="1616455"/>
                  <a:pt x="1050751" y="1615959"/>
                  <a:pt x="1051694" y="1615562"/>
                </a:cubicBezTo>
                <a:cubicBezTo>
                  <a:pt x="1052636" y="1615165"/>
                  <a:pt x="1053901" y="1614868"/>
                  <a:pt x="1055489" y="1614669"/>
                </a:cubicBezTo>
                <a:cubicBezTo>
                  <a:pt x="1057076" y="1614471"/>
                  <a:pt x="1059061" y="1614372"/>
                  <a:pt x="1061442" y="1614372"/>
                </a:cubicBezTo>
                <a:close/>
                <a:moveTo>
                  <a:pt x="670917" y="1614372"/>
                </a:moveTo>
                <a:cubicBezTo>
                  <a:pt x="673397" y="1614372"/>
                  <a:pt x="675432" y="1614471"/>
                  <a:pt x="677019" y="1614669"/>
                </a:cubicBezTo>
                <a:cubicBezTo>
                  <a:pt x="678606" y="1614868"/>
                  <a:pt x="679847" y="1615165"/>
                  <a:pt x="680740" y="1615562"/>
                </a:cubicBezTo>
                <a:cubicBezTo>
                  <a:pt x="681632" y="1615959"/>
                  <a:pt x="682278" y="1616455"/>
                  <a:pt x="682674" y="1617051"/>
                </a:cubicBezTo>
                <a:cubicBezTo>
                  <a:pt x="683071" y="1617646"/>
                  <a:pt x="683270" y="1618340"/>
                  <a:pt x="683270" y="1619134"/>
                </a:cubicBezTo>
                <a:lnTo>
                  <a:pt x="683270" y="1817969"/>
                </a:lnTo>
                <a:cubicBezTo>
                  <a:pt x="683270" y="1818762"/>
                  <a:pt x="683071" y="1819432"/>
                  <a:pt x="682674" y="1819978"/>
                </a:cubicBezTo>
                <a:cubicBezTo>
                  <a:pt x="682278" y="1820523"/>
                  <a:pt x="681632" y="1820995"/>
                  <a:pt x="680740" y="1821392"/>
                </a:cubicBezTo>
                <a:cubicBezTo>
                  <a:pt x="679847" y="1821788"/>
                  <a:pt x="678606" y="1822086"/>
                  <a:pt x="677019" y="1822285"/>
                </a:cubicBezTo>
                <a:cubicBezTo>
                  <a:pt x="675432" y="1822483"/>
                  <a:pt x="673397" y="1822582"/>
                  <a:pt x="670917" y="1822582"/>
                </a:cubicBezTo>
                <a:cubicBezTo>
                  <a:pt x="668536" y="1822582"/>
                  <a:pt x="666552" y="1822483"/>
                  <a:pt x="664964" y="1822285"/>
                </a:cubicBezTo>
                <a:cubicBezTo>
                  <a:pt x="663376" y="1822086"/>
                  <a:pt x="662112" y="1821788"/>
                  <a:pt x="661169" y="1821392"/>
                </a:cubicBezTo>
                <a:cubicBezTo>
                  <a:pt x="660226" y="1820995"/>
                  <a:pt x="659581" y="1820523"/>
                  <a:pt x="659234" y="1819978"/>
                </a:cubicBezTo>
                <a:cubicBezTo>
                  <a:pt x="658886" y="1819432"/>
                  <a:pt x="658713" y="1818762"/>
                  <a:pt x="658713" y="1817969"/>
                </a:cubicBezTo>
                <a:lnTo>
                  <a:pt x="658713" y="1619134"/>
                </a:lnTo>
                <a:cubicBezTo>
                  <a:pt x="658713" y="1618340"/>
                  <a:pt x="658886" y="1617646"/>
                  <a:pt x="659234" y="1617051"/>
                </a:cubicBezTo>
                <a:cubicBezTo>
                  <a:pt x="659581" y="1616455"/>
                  <a:pt x="660226" y="1615959"/>
                  <a:pt x="661169" y="1615562"/>
                </a:cubicBezTo>
                <a:cubicBezTo>
                  <a:pt x="662112" y="1615165"/>
                  <a:pt x="663376" y="1614868"/>
                  <a:pt x="664964" y="1614669"/>
                </a:cubicBezTo>
                <a:cubicBezTo>
                  <a:pt x="666552" y="1614471"/>
                  <a:pt x="668536" y="1614372"/>
                  <a:pt x="670917" y="1614372"/>
                </a:cubicBezTo>
                <a:close/>
                <a:moveTo>
                  <a:pt x="2038201" y="1385474"/>
                </a:moveTo>
                <a:cubicBezTo>
                  <a:pt x="2031454" y="1385474"/>
                  <a:pt x="2025600" y="1386044"/>
                  <a:pt x="2020639" y="1387185"/>
                </a:cubicBezTo>
                <a:cubicBezTo>
                  <a:pt x="2015678" y="1388326"/>
                  <a:pt x="2011561" y="1390013"/>
                  <a:pt x="2008286" y="1392246"/>
                </a:cubicBezTo>
                <a:cubicBezTo>
                  <a:pt x="2005012" y="1394478"/>
                  <a:pt x="2002606" y="1397157"/>
                  <a:pt x="2001068" y="1400282"/>
                </a:cubicBezTo>
                <a:cubicBezTo>
                  <a:pt x="1999530" y="1403408"/>
                  <a:pt x="1998761" y="1407004"/>
                  <a:pt x="1998761" y="1411072"/>
                </a:cubicBezTo>
                <a:cubicBezTo>
                  <a:pt x="1998761" y="1418018"/>
                  <a:pt x="2000969" y="1423549"/>
                  <a:pt x="2005384" y="1427667"/>
                </a:cubicBezTo>
                <a:cubicBezTo>
                  <a:pt x="2009799" y="1431784"/>
                  <a:pt x="2015976" y="1433843"/>
                  <a:pt x="2023913" y="1433843"/>
                </a:cubicBezTo>
                <a:cubicBezTo>
                  <a:pt x="2030362" y="1433843"/>
                  <a:pt x="2036340" y="1432206"/>
                  <a:pt x="2041847" y="1428932"/>
                </a:cubicBezTo>
                <a:cubicBezTo>
                  <a:pt x="2047354" y="1425658"/>
                  <a:pt x="2053133" y="1420647"/>
                  <a:pt x="2059186" y="1413900"/>
                </a:cubicBezTo>
                <a:lnTo>
                  <a:pt x="2059186" y="1385474"/>
                </a:lnTo>
                <a:close/>
                <a:moveTo>
                  <a:pt x="3500884" y="1326984"/>
                </a:moveTo>
                <a:cubicBezTo>
                  <a:pt x="3494633" y="1326984"/>
                  <a:pt x="3489325" y="1328473"/>
                  <a:pt x="3484959" y="1331449"/>
                </a:cubicBezTo>
                <a:cubicBezTo>
                  <a:pt x="3480593" y="1334426"/>
                  <a:pt x="3477046" y="1338345"/>
                  <a:pt x="3474318" y="1343207"/>
                </a:cubicBezTo>
                <a:cubicBezTo>
                  <a:pt x="3471589" y="1348068"/>
                  <a:pt x="3469605" y="1353575"/>
                  <a:pt x="3468365" y="1359727"/>
                </a:cubicBezTo>
                <a:cubicBezTo>
                  <a:pt x="3467124" y="1365878"/>
                  <a:pt x="3466504" y="1372129"/>
                  <a:pt x="3466504" y="1378479"/>
                </a:cubicBezTo>
                <a:cubicBezTo>
                  <a:pt x="3466504" y="1385226"/>
                  <a:pt x="3467025" y="1391824"/>
                  <a:pt x="3468067" y="1398273"/>
                </a:cubicBezTo>
                <a:cubicBezTo>
                  <a:pt x="3469109" y="1404722"/>
                  <a:pt x="3470919" y="1410452"/>
                  <a:pt x="3473499" y="1415463"/>
                </a:cubicBezTo>
                <a:cubicBezTo>
                  <a:pt x="3476079" y="1420473"/>
                  <a:pt x="3479502" y="1424492"/>
                  <a:pt x="3483768" y="1427518"/>
                </a:cubicBezTo>
                <a:cubicBezTo>
                  <a:pt x="3488035" y="1430544"/>
                  <a:pt x="3493392" y="1432057"/>
                  <a:pt x="3499842" y="1432057"/>
                </a:cubicBezTo>
                <a:cubicBezTo>
                  <a:pt x="3503116" y="1432057"/>
                  <a:pt x="3506266" y="1431611"/>
                  <a:pt x="3509292" y="1430718"/>
                </a:cubicBezTo>
                <a:cubicBezTo>
                  <a:pt x="3512319" y="1429825"/>
                  <a:pt x="3515419" y="1428336"/>
                  <a:pt x="3518594" y="1426253"/>
                </a:cubicBezTo>
                <a:cubicBezTo>
                  <a:pt x="3521769" y="1424169"/>
                  <a:pt x="3525093" y="1421466"/>
                  <a:pt x="3528566" y="1418142"/>
                </a:cubicBezTo>
                <a:cubicBezTo>
                  <a:pt x="3532038" y="1414818"/>
                  <a:pt x="3535709" y="1410725"/>
                  <a:pt x="3539579" y="1405863"/>
                </a:cubicBezTo>
                <a:lnTo>
                  <a:pt x="3539579" y="1352285"/>
                </a:lnTo>
                <a:cubicBezTo>
                  <a:pt x="3532931" y="1344050"/>
                  <a:pt x="3526507" y="1337775"/>
                  <a:pt x="3520306" y="1333458"/>
                </a:cubicBezTo>
                <a:cubicBezTo>
                  <a:pt x="3514105" y="1329142"/>
                  <a:pt x="3507631" y="1326984"/>
                  <a:pt x="3500884" y="1326984"/>
                </a:cubicBezTo>
                <a:close/>
                <a:moveTo>
                  <a:pt x="3056725" y="1326984"/>
                </a:moveTo>
                <a:cubicBezTo>
                  <a:pt x="3053531" y="1326984"/>
                  <a:pt x="3050387" y="1327431"/>
                  <a:pt x="3047293" y="1328324"/>
                </a:cubicBezTo>
                <a:cubicBezTo>
                  <a:pt x="3044198" y="1329217"/>
                  <a:pt x="3041054" y="1330705"/>
                  <a:pt x="3037858" y="1332789"/>
                </a:cubicBezTo>
                <a:cubicBezTo>
                  <a:pt x="3034663" y="1334872"/>
                  <a:pt x="3031344" y="1337551"/>
                  <a:pt x="3027900" y="1340825"/>
                </a:cubicBezTo>
                <a:cubicBezTo>
                  <a:pt x="3024456" y="1344100"/>
                  <a:pt x="3020787" y="1348217"/>
                  <a:pt x="3016895" y="1353178"/>
                </a:cubicBezTo>
                <a:lnTo>
                  <a:pt x="3016895" y="1406608"/>
                </a:lnTo>
                <a:cubicBezTo>
                  <a:pt x="3023683" y="1414843"/>
                  <a:pt x="3030172" y="1421118"/>
                  <a:pt x="3036361" y="1425434"/>
                </a:cubicBezTo>
                <a:cubicBezTo>
                  <a:pt x="3042550" y="1429750"/>
                  <a:pt x="3048989" y="1431908"/>
                  <a:pt x="3055678" y="1431908"/>
                </a:cubicBezTo>
                <a:cubicBezTo>
                  <a:pt x="3061867" y="1431908"/>
                  <a:pt x="3067158" y="1430420"/>
                  <a:pt x="3071550" y="1427443"/>
                </a:cubicBezTo>
                <a:cubicBezTo>
                  <a:pt x="3075943" y="1424467"/>
                  <a:pt x="3079512" y="1420523"/>
                  <a:pt x="3082257" y="1415612"/>
                </a:cubicBezTo>
                <a:cubicBezTo>
                  <a:pt x="3085002" y="1410700"/>
                  <a:pt x="3086998" y="1405194"/>
                  <a:pt x="3088246" y="1399092"/>
                </a:cubicBezTo>
                <a:cubicBezTo>
                  <a:pt x="3089494" y="1392990"/>
                  <a:pt x="3090118" y="1386813"/>
                  <a:pt x="3090118" y="1380563"/>
                </a:cubicBezTo>
                <a:cubicBezTo>
                  <a:pt x="3090118" y="1373717"/>
                  <a:pt x="3089594" y="1367069"/>
                  <a:pt x="3088546" y="1360620"/>
                </a:cubicBezTo>
                <a:cubicBezTo>
                  <a:pt x="3087498" y="1354170"/>
                  <a:pt x="3085676" y="1348465"/>
                  <a:pt x="3083080" y="1343504"/>
                </a:cubicBezTo>
                <a:cubicBezTo>
                  <a:pt x="3080484" y="1338543"/>
                  <a:pt x="3077040" y="1334550"/>
                  <a:pt x="3072748" y="1331524"/>
                </a:cubicBezTo>
                <a:cubicBezTo>
                  <a:pt x="3068456" y="1328498"/>
                  <a:pt x="3063115" y="1326984"/>
                  <a:pt x="3056725" y="1326984"/>
                </a:cubicBezTo>
                <a:close/>
                <a:moveTo>
                  <a:pt x="2338834" y="1326984"/>
                </a:moveTo>
                <a:cubicBezTo>
                  <a:pt x="2332583" y="1326984"/>
                  <a:pt x="2327275" y="1328473"/>
                  <a:pt x="2322909" y="1331449"/>
                </a:cubicBezTo>
                <a:cubicBezTo>
                  <a:pt x="2318543" y="1334426"/>
                  <a:pt x="2314996" y="1338345"/>
                  <a:pt x="2312268" y="1343207"/>
                </a:cubicBezTo>
                <a:cubicBezTo>
                  <a:pt x="2309539" y="1348068"/>
                  <a:pt x="2307555" y="1353575"/>
                  <a:pt x="2306315" y="1359727"/>
                </a:cubicBezTo>
                <a:cubicBezTo>
                  <a:pt x="2305074" y="1365878"/>
                  <a:pt x="2304454" y="1372129"/>
                  <a:pt x="2304454" y="1378479"/>
                </a:cubicBezTo>
                <a:cubicBezTo>
                  <a:pt x="2304454" y="1385226"/>
                  <a:pt x="2304975" y="1391824"/>
                  <a:pt x="2306017" y="1398273"/>
                </a:cubicBezTo>
                <a:cubicBezTo>
                  <a:pt x="2307059" y="1404722"/>
                  <a:pt x="2308870" y="1410452"/>
                  <a:pt x="2311449" y="1415463"/>
                </a:cubicBezTo>
                <a:cubicBezTo>
                  <a:pt x="2314029" y="1420473"/>
                  <a:pt x="2317452" y="1424492"/>
                  <a:pt x="2321718" y="1427518"/>
                </a:cubicBezTo>
                <a:cubicBezTo>
                  <a:pt x="2325985" y="1430544"/>
                  <a:pt x="2331343" y="1432057"/>
                  <a:pt x="2337792" y="1432057"/>
                </a:cubicBezTo>
                <a:cubicBezTo>
                  <a:pt x="2341066" y="1432057"/>
                  <a:pt x="2344216" y="1431611"/>
                  <a:pt x="2347242" y="1430718"/>
                </a:cubicBezTo>
                <a:cubicBezTo>
                  <a:pt x="2350268" y="1429825"/>
                  <a:pt x="2353369" y="1428336"/>
                  <a:pt x="2356544" y="1426253"/>
                </a:cubicBezTo>
                <a:cubicBezTo>
                  <a:pt x="2359719" y="1424169"/>
                  <a:pt x="2363043" y="1421466"/>
                  <a:pt x="2366516" y="1418142"/>
                </a:cubicBezTo>
                <a:cubicBezTo>
                  <a:pt x="2369988" y="1414818"/>
                  <a:pt x="2373659" y="1410725"/>
                  <a:pt x="2377529" y="1405863"/>
                </a:cubicBezTo>
                <a:lnTo>
                  <a:pt x="2377529" y="1352285"/>
                </a:lnTo>
                <a:cubicBezTo>
                  <a:pt x="2370881" y="1344050"/>
                  <a:pt x="2364457" y="1337775"/>
                  <a:pt x="2358256" y="1333458"/>
                </a:cubicBezTo>
                <a:cubicBezTo>
                  <a:pt x="2352054" y="1329142"/>
                  <a:pt x="2345580" y="1326984"/>
                  <a:pt x="2338834" y="1326984"/>
                </a:cubicBezTo>
                <a:close/>
                <a:moveTo>
                  <a:pt x="999476" y="1326984"/>
                </a:moveTo>
                <a:cubicBezTo>
                  <a:pt x="996281" y="1326984"/>
                  <a:pt x="993136" y="1327456"/>
                  <a:pt x="990042" y="1328398"/>
                </a:cubicBezTo>
                <a:cubicBezTo>
                  <a:pt x="986947" y="1329341"/>
                  <a:pt x="983803" y="1330829"/>
                  <a:pt x="980608" y="1332863"/>
                </a:cubicBezTo>
                <a:cubicBezTo>
                  <a:pt x="977414" y="1334897"/>
                  <a:pt x="974070" y="1337576"/>
                  <a:pt x="970575" y="1340900"/>
                </a:cubicBezTo>
                <a:cubicBezTo>
                  <a:pt x="967081" y="1344224"/>
                  <a:pt x="963387" y="1348316"/>
                  <a:pt x="959495" y="1353178"/>
                </a:cubicBezTo>
                <a:lnTo>
                  <a:pt x="959495" y="1406459"/>
                </a:lnTo>
                <a:cubicBezTo>
                  <a:pt x="966283" y="1414694"/>
                  <a:pt x="972722" y="1420994"/>
                  <a:pt x="978812" y="1425360"/>
                </a:cubicBezTo>
                <a:cubicBezTo>
                  <a:pt x="984902" y="1429725"/>
                  <a:pt x="991290" y="1431908"/>
                  <a:pt x="997978" y="1431908"/>
                </a:cubicBezTo>
                <a:cubicBezTo>
                  <a:pt x="1004167" y="1431908"/>
                  <a:pt x="1009483" y="1430420"/>
                  <a:pt x="1013925" y="1427443"/>
                </a:cubicBezTo>
                <a:cubicBezTo>
                  <a:pt x="1018367" y="1424467"/>
                  <a:pt x="1021961" y="1420498"/>
                  <a:pt x="1024707" y="1415537"/>
                </a:cubicBezTo>
                <a:cubicBezTo>
                  <a:pt x="1027452" y="1410576"/>
                  <a:pt x="1029474" y="1405020"/>
                  <a:pt x="1030772" y="1398868"/>
                </a:cubicBezTo>
                <a:cubicBezTo>
                  <a:pt x="1032069" y="1392717"/>
                  <a:pt x="1032718" y="1386516"/>
                  <a:pt x="1032718" y="1380265"/>
                </a:cubicBezTo>
                <a:cubicBezTo>
                  <a:pt x="1032718" y="1373419"/>
                  <a:pt x="1032194" y="1366796"/>
                  <a:pt x="1031146" y="1360396"/>
                </a:cubicBezTo>
                <a:cubicBezTo>
                  <a:pt x="1030098" y="1353997"/>
                  <a:pt x="1028301" y="1348316"/>
                  <a:pt x="1025756" y="1343356"/>
                </a:cubicBezTo>
                <a:cubicBezTo>
                  <a:pt x="1023210" y="1338395"/>
                  <a:pt x="1019791" y="1334426"/>
                  <a:pt x="1015498" y="1331449"/>
                </a:cubicBezTo>
                <a:cubicBezTo>
                  <a:pt x="1011205" y="1328473"/>
                  <a:pt x="1005865" y="1326984"/>
                  <a:pt x="999476" y="1326984"/>
                </a:cubicBezTo>
                <a:close/>
                <a:moveTo>
                  <a:pt x="290959" y="1326984"/>
                </a:moveTo>
                <a:cubicBezTo>
                  <a:pt x="284708" y="1326984"/>
                  <a:pt x="279400" y="1328473"/>
                  <a:pt x="275035" y="1331449"/>
                </a:cubicBezTo>
                <a:cubicBezTo>
                  <a:pt x="270669" y="1334426"/>
                  <a:pt x="267122" y="1338345"/>
                  <a:pt x="264393" y="1343207"/>
                </a:cubicBezTo>
                <a:cubicBezTo>
                  <a:pt x="261664" y="1348068"/>
                  <a:pt x="259680" y="1353575"/>
                  <a:pt x="258440" y="1359727"/>
                </a:cubicBezTo>
                <a:cubicBezTo>
                  <a:pt x="257200" y="1365878"/>
                  <a:pt x="256579" y="1372129"/>
                  <a:pt x="256579" y="1378479"/>
                </a:cubicBezTo>
                <a:cubicBezTo>
                  <a:pt x="256579" y="1385226"/>
                  <a:pt x="257101" y="1391824"/>
                  <a:pt x="258143" y="1398273"/>
                </a:cubicBezTo>
                <a:cubicBezTo>
                  <a:pt x="259184" y="1404722"/>
                  <a:pt x="260995" y="1410452"/>
                  <a:pt x="263575" y="1415463"/>
                </a:cubicBezTo>
                <a:cubicBezTo>
                  <a:pt x="266154" y="1420473"/>
                  <a:pt x="269577" y="1424492"/>
                  <a:pt x="273844" y="1427518"/>
                </a:cubicBezTo>
                <a:cubicBezTo>
                  <a:pt x="278110" y="1430544"/>
                  <a:pt x="283468" y="1432057"/>
                  <a:pt x="289917" y="1432057"/>
                </a:cubicBezTo>
                <a:cubicBezTo>
                  <a:pt x="293191" y="1432057"/>
                  <a:pt x="296341" y="1431611"/>
                  <a:pt x="299368" y="1430718"/>
                </a:cubicBezTo>
                <a:cubicBezTo>
                  <a:pt x="302394" y="1429825"/>
                  <a:pt x="305495" y="1428336"/>
                  <a:pt x="308670" y="1426253"/>
                </a:cubicBezTo>
                <a:cubicBezTo>
                  <a:pt x="311844" y="1424169"/>
                  <a:pt x="315168" y="1421466"/>
                  <a:pt x="318641" y="1418142"/>
                </a:cubicBezTo>
                <a:cubicBezTo>
                  <a:pt x="322114" y="1414818"/>
                  <a:pt x="325785" y="1410725"/>
                  <a:pt x="329654" y="1405863"/>
                </a:cubicBezTo>
                <a:lnTo>
                  <a:pt x="329654" y="1352285"/>
                </a:lnTo>
                <a:cubicBezTo>
                  <a:pt x="323007" y="1344050"/>
                  <a:pt x="316582" y="1337775"/>
                  <a:pt x="310381" y="1333458"/>
                </a:cubicBezTo>
                <a:cubicBezTo>
                  <a:pt x="304180" y="1329142"/>
                  <a:pt x="297706" y="1326984"/>
                  <a:pt x="290959" y="1326984"/>
                </a:cubicBezTo>
                <a:close/>
                <a:moveTo>
                  <a:pt x="1526309" y="1326389"/>
                </a:moveTo>
                <a:cubicBezTo>
                  <a:pt x="1519001" y="1326389"/>
                  <a:pt x="1512719" y="1327679"/>
                  <a:pt x="1507462" y="1330259"/>
                </a:cubicBezTo>
                <a:cubicBezTo>
                  <a:pt x="1502206" y="1332838"/>
                  <a:pt x="1497876" y="1336485"/>
                  <a:pt x="1494473" y="1341198"/>
                </a:cubicBezTo>
                <a:cubicBezTo>
                  <a:pt x="1491069" y="1345910"/>
                  <a:pt x="1488541" y="1351492"/>
                  <a:pt x="1486889" y="1357941"/>
                </a:cubicBezTo>
                <a:cubicBezTo>
                  <a:pt x="1485237" y="1364390"/>
                  <a:pt x="1484411" y="1371434"/>
                  <a:pt x="1484411" y="1379074"/>
                </a:cubicBezTo>
                <a:cubicBezTo>
                  <a:pt x="1484411" y="1386416"/>
                  <a:pt x="1485087" y="1393312"/>
                  <a:pt x="1486439" y="1399761"/>
                </a:cubicBezTo>
                <a:cubicBezTo>
                  <a:pt x="1487791" y="1406211"/>
                  <a:pt x="1490044" y="1411841"/>
                  <a:pt x="1493197" y="1416653"/>
                </a:cubicBezTo>
                <a:cubicBezTo>
                  <a:pt x="1496350" y="1421466"/>
                  <a:pt x="1500580" y="1425285"/>
                  <a:pt x="1505886" y="1428113"/>
                </a:cubicBezTo>
                <a:cubicBezTo>
                  <a:pt x="1511192" y="1430941"/>
                  <a:pt x="1517799" y="1432355"/>
                  <a:pt x="1525709" y="1432355"/>
                </a:cubicBezTo>
                <a:cubicBezTo>
                  <a:pt x="1532918" y="1432355"/>
                  <a:pt x="1539175" y="1431065"/>
                  <a:pt x="1544481" y="1428485"/>
                </a:cubicBezTo>
                <a:cubicBezTo>
                  <a:pt x="1549787" y="1425906"/>
                  <a:pt x="1554142" y="1422284"/>
                  <a:pt x="1557545" y="1417621"/>
                </a:cubicBezTo>
                <a:cubicBezTo>
                  <a:pt x="1560949" y="1412958"/>
                  <a:pt x="1563452" y="1407401"/>
                  <a:pt x="1565054" y="1400952"/>
                </a:cubicBezTo>
                <a:cubicBezTo>
                  <a:pt x="1566656" y="1394503"/>
                  <a:pt x="1567457" y="1387409"/>
                  <a:pt x="1567457" y="1379670"/>
                </a:cubicBezTo>
                <a:cubicBezTo>
                  <a:pt x="1567457" y="1372427"/>
                  <a:pt x="1566782" y="1365581"/>
                  <a:pt x="1565430" y="1359131"/>
                </a:cubicBezTo>
                <a:cubicBezTo>
                  <a:pt x="1564078" y="1352682"/>
                  <a:pt x="1561850" y="1347027"/>
                  <a:pt x="1558747" y="1342165"/>
                </a:cubicBezTo>
                <a:cubicBezTo>
                  <a:pt x="1555643" y="1337303"/>
                  <a:pt x="1551438" y="1333458"/>
                  <a:pt x="1546132" y="1330631"/>
                </a:cubicBezTo>
                <a:cubicBezTo>
                  <a:pt x="1540826" y="1327803"/>
                  <a:pt x="1534218" y="1326389"/>
                  <a:pt x="1526309" y="1326389"/>
                </a:cubicBezTo>
                <a:close/>
                <a:moveTo>
                  <a:pt x="2836894" y="1325050"/>
                </a:moveTo>
                <a:cubicBezTo>
                  <a:pt x="2830804" y="1325050"/>
                  <a:pt x="2825463" y="1326191"/>
                  <a:pt x="2820872" y="1328473"/>
                </a:cubicBezTo>
                <a:cubicBezTo>
                  <a:pt x="2816280" y="1330755"/>
                  <a:pt x="2812436" y="1333781"/>
                  <a:pt x="2809341" y="1337551"/>
                </a:cubicBezTo>
                <a:cubicBezTo>
                  <a:pt x="2806246" y="1341322"/>
                  <a:pt x="2803850" y="1345712"/>
                  <a:pt x="2802153" y="1350723"/>
                </a:cubicBezTo>
                <a:cubicBezTo>
                  <a:pt x="2800456" y="1355733"/>
                  <a:pt x="2799508" y="1360967"/>
                  <a:pt x="2799308" y="1366424"/>
                </a:cubicBezTo>
                <a:lnTo>
                  <a:pt x="2872382" y="1366424"/>
                </a:lnTo>
                <a:cubicBezTo>
                  <a:pt x="2872680" y="1353526"/>
                  <a:pt x="2869810" y="1343405"/>
                  <a:pt x="2863771" y="1336063"/>
                </a:cubicBezTo>
                <a:cubicBezTo>
                  <a:pt x="2857733" y="1328721"/>
                  <a:pt x="2848774" y="1325050"/>
                  <a:pt x="2836894" y="1325050"/>
                </a:cubicBezTo>
                <a:close/>
                <a:moveTo>
                  <a:pt x="1150969" y="1325050"/>
                </a:moveTo>
                <a:cubicBezTo>
                  <a:pt x="1144879" y="1325050"/>
                  <a:pt x="1139539" y="1326191"/>
                  <a:pt x="1134947" y="1328473"/>
                </a:cubicBezTo>
                <a:cubicBezTo>
                  <a:pt x="1130355" y="1330755"/>
                  <a:pt x="1126511" y="1333781"/>
                  <a:pt x="1123416" y="1337551"/>
                </a:cubicBezTo>
                <a:cubicBezTo>
                  <a:pt x="1120321" y="1341322"/>
                  <a:pt x="1117925" y="1345712"/>
                  <a:pt x="1116228" y="1350723"/>
                </a:cubicBezTo>
                <a:cubicBezTo>
                  <a:pt x="1114531" y="1355733"/>
                  <a:pt x="1113583" y="1360967"/>
                  <a:pt x="1113383" y="1366424"/>
                </a:cubicBezTo>
                <a:lnTo>
                  <a:pt x="1186457" y="1366424"/>
                </a:lnTo>
                <a:cubicBezTo>
                  <a:pt x="1186755" y="1353526"/>
                  <a:pt x="1183885" y="1343405"/>
                  <a:pt x="1177846" y="1336063"/>
                </a:cubicBezTo>
                <a:cubicBezTo>
                  <a:pt x="1171808" y="1328721"/>
                  <a:pt x="1162849" y="1325050"/>
                  <a:pt x="1150969" y="1325050"/>
                </a:cubicBezTo>
                <a:close/>
                <a:moveTo>
                  <a:pt x="455644" y="1325050"/>
                </a:moveTo>
                <a:cubicBezTo>
                  <a:pt x="449555" y="1325050"/>
                  <a:pt x="444214" y="1326191"/>
                  <a:pt x="439622" y="1328473"/>
                </a:cubicBezTo>
                <a:cubicBezTo>
                  <a:pt x="435030" y="1330755"/>
                  <a:pt x="431186" y="1333781"/>
                  <a:pt x="428091" y="1337551"/>
                </a:cubicBezTo>
                <a:cubicBezTo>
                  <a:pt x="424996" y="1341322"/>
                  <a:pt x="422600" y="1345712"/>
                  <a:pt x="420903" y="1350723"/>
                </a:cubicBezTo>
                <a:cubicBezTo>
                  <a:pt x="419206" y="1355733"/>
                  <a:pt x="418258" y="1360967"/>
                  <a:pt x="418058" y="1366424"/>
                </a:cubicBezTo>
                <a:lnTo>
                  <a:pt x="491133" y="1366424"/>
                </a:lnTo>
                <a:cubicBezTo>
                  <a:pt x="491431" y="1353526"/>
                  <a:pt x="488560" y="1343405"/>
                  <a:pt x="482521" y="1336063"/>
                </a:cubicBezTo>
                <a:cubicBezTo>
                  <a:pt x="476483" y="1328721"/>
                  <a:pt x="467524" y="1325050"/>
                  <a:pt x="455644" y="1325050"/>
                </a:cubicBezTo>
                <a:close/>
                <a:moveTo>
                  <a:pt x="74644" y="1325050"/>
                </a:moveTo>
                <a:cubicBezTo>
                  <a:pt x="68555" y="1325050"/>
                  <a:pt x="63214" y="1326191"/>
                  <a:pt x="58622" y="1328473"/>
                </a:cubicBezTo>
                <a:cubicBezTo>
                  <a:pt x="54030" y="1330755"/>
                  <a:pt x="50186" y="1333781"/>
                  <a:pt x="47091" y="1337551"/>
                </a:cubicBezTo>
                <a:cubicBezTo>
                  <a:pt x="43996" y="1341322"/>
                  <a:pt x="41600" y="1345712"/>
                  <a:pt x="39903" y="1350723"/>
                </a:cubicBezTo>
                <a:cubicBezTo>
                  <a:pt x="38206" y="1355733"/>
                  <a:pt x="37258" y="1360967"/>
                  <a:pt x="37059" y="1366424"/>
                </a:cubicBezTo>
                <a:lnTo>
                  <a:pt x="110133" y="1366424"/>
                </a:lnTo>
                <a:cubicBezTo>
                  <a:pt x="110430" y="1353526"/>
                  <a:pt x="107561" y="1343405"/>
                  <a:pt x="101522" y="1336063"/>
                </a:cubicBezTo>
                <a:cubicBezTo>
                  <a:pt x="95483" y="1328721"/>
                  <a:pt x="86524" y="1325050"/>
                  <a:pt x="74644" y="1325050"/>
                </a:cubicBezTo>
                <a:close/>
                <a:moveTo>
                  <a:pt x="3233142" y="1307934"/>
                </a:moveTo>
                <a:cubicBezTo>
                  <a:pt x="3235622" y="1307934"/>
                  <a:pt x="3237656" y="1308034"/>
                  <a:pt x="3239244" y="1308232"/>
                </a:cubicBezTo>
                <a:cubicBezTo>
                  <a:pt x="3240831" y="1308431"/>
                  <a:pt x="3242071" y="1308728"/>
                  <a:pt x="3242964" y="1309125"/>
                </a:cubicBezTo>
                <a:cubicBezTo>
                  <a:pt x="3243857" y="1309522"/>
                  <a:pt x="3244502" y="1310018"/>
                  <a:pt x="3244899" y="1310613"/>
                </a:cubicBezTo>
                <a:cubicBezTo>
                  <a:pt x="3245296" y="1311209"/>
                  <a:pt x="3245495" y="1311854"/>
                  <a:pt x="3245495" y="1312548"/>
                </a:cubicBezTo>
                <a:lnTo>
                  <a:pt x="3245495" y="1446493"/>
                </a:lnTo>
                <a:cubicBezTo>
                  <a:pt x="3245495" y="1447287"/>
                  <a:pt x="3245296" y="1447957"/>
                  <a:pt x="3244899" y="1448503"/>
                </a:cubicBezTo>
                <a:cubicBezTo>
                  <a:pt x="3244502" y="1449048"/>
                  <a:pt x="3243857" y="1449520"/>
                  <a:pt x="3242964" y="1449917"/>
                </a:cubicBezTo>
                <a:cubicBezTo>
                  <a:pt x="3242071" y="1450313"/>
                  <a:pt x="3240831" y="1450611"/>
                  <a:pt x="3239244" y="1450809"/>
                </a:cubicBezTo>
                <a:cubicBezTo>
                  <a:pt x="3237656" y="1451008"/>
                  <a:pt x="3235622" y="1451107"/>
                  <a:pt x="3233142" y="1451107"/>
                </a:cubicBezTo>
                <a:cubicBezTo>
                  <a:pt x="3230761" y="1451107"/>
                  <a:pt x="3228776" y="1451008"/>
                  <a:pt x="3227189" y="1450809"/>
                </a:cubicBezTo>
                <a:cubicBezTo>
                  <a:pt x="3225601" y="1450611"/>
                  <a:pt x="3224336" y="1450313"/>
                  <a:pt x="3223394" y="1449917"/>
                </a:cubicBezTo>
                <a:cubicBezTo>
                  <a:pt x="3222451" y="1449520"/>
                  <a:pt x="3221806" y="1449048"/>
                  <a:pt x="3221459" y="1448503"/>
                </a:cubicBezTo>
                <a:cubicBezTo>
                  <a:pt x="3221111" y="1447957"/>
                  <a:pt x="3220938" y="1447287"/>
                  <a:pt x="3220938" y="1446493"/>
                </a:cubicBezTo>
                <a:lnTo>
                  <a:pt x="3220938" y="1312548"/>
                </a:lnTo>
                <a:cubicBezTo>
                  <a:pt x="3220938" y="1311854"/>
                  <a:pt x="3221111" y="1311209"/>
                  <a:pt x="3221459" y="1310613"/>
                </a:cubicBezTo>
                <a:cubicBezTo>
                  <a:pt x="3221806" y="1310018"/>
                  <a:pt x="3222451" y="1309522"/>
                  <a:pt x="3223394" y="1309125"/>
                </a:cubicBezTo>
                <a:cubicBezTo>
                  <a:pt x="3224336" y="1308728"/>
                  <a:pt x="3225601" y="1308431"/>
                  <a:pt x="3227189" y="1308232"/>
                </a:cubicBezTo>
                <a:cubicBezTo>
                  <a:pt x="3228776" y="1308034"/>
                  <a:pt x="3230761" y="1307934"/>
                  <a:pt x="3233142" y="1307934"/>
                </a:cubicBezTo>
                <a:close/>
                <a:moveTo>
                  <a:pt x="719881" y="1307934"/>
                </a:moveTo>
                <a:cubicBezTo>
                  <a:pt x="722858" y="1307934"/>
                  <a:pt x="725190" y="1308009"/>
                  <a:pt x="726876" y="1308158"/>
                </a:cubicBezTo>
                <a:cubicBezTo>
                  <a:pt x="728563" y="1308307"/>
                  <a:pt x="729902" y="1308579"/>
                  <a:pt x="730895" y="1308976"/>
                </a:cubicBezTo>
                <a:cubicBezTo>
                  <a:pt x="731887" y="1309373"/>
                  <a:pt x="732606" y="1309944"/>
                  <a:pt x="733053" y="1310688"/>
                </a:cubicBezTo>
                <a:cubicBezTo>
                  <a:pt x="733499" y="1311432"/>
                  <a:pt x="733970" y="1312449"/>
                  <a:pt x="734467" y="1313739"/>
                </a:cubicBezTo>
                <a:lnTo>
                  <a:pt x="772715" y="1421193"/>
                </a:lnTo>
                <a:lnTo>
                  <a:pt x="773162" y="1421193"/>
                </a:lnTo>
                <a:lnTo>
                  <a:pt x="810071" y="1313143"/>
                </a:lnTo>
                <a:cubicBezTo>
                  <a:pt x="810666" y="1311258"/>
                  <a:pt x="811386" y="1310043"/>
                  <a:pt x="812229" y="1309497"/>
                </a:cubicBezTo>
                <a:cubicBezTo>
                  <a:pt x="813072" y="1308951"/>
                  <a:pt x="814337" y="1308555"/>
                  <a:pt x="816024" y="1308307"/>
                </a:cubicBezTo>
                <a:cubicBezTo>
                  <a:pt x="817711" y="1308058"/>
                  <a:pt x="820142" y="1307934"/>
                  <a:pt x="823317" y="1307934"/>
                </a:cubicBezTo>
                <a:cubicBezTo>
                  <a:pt x="826095" y="1307934"/>
                  <a:pt x="828377" y="1308058"/>
                  <a:pt x="830163" y="1308307"/>
                </a:cubicBezTo>
                <a:cubicBezTo>
                  <a:pt x="831949" y="1308555"/>
                  <a:pt x="833264" y="1309026"/>
                  <a:pt x="834107" y="1309720"/>
                </a:cubicBezTo>
                <a:cubicBezTo>
                  <a:pt x="834950" y="1310415"/>
                  <a:pt x="835372" y="1311358"/>
                  <a:pt x="835372" y="1312548"/>
                </a:cubicBezTo>
                <a:cubicBezTo>
                  <a:pt x="835372" y="1313739"/>
                  <a:pt x="835074" y="1315227"/>
                  <a:pt x="834479" y="1317013"/>
                </a:cubicBezTo>
                <a:lnTo>
                  <a:pt x="786407" y="1450214"/>
                </a:lnTo>
                <a:lnTo>
                  <a:pt x="768548" y="1499476"/>
                </a:lnTo>
                <a:cubicBezTo>
                  <a:pt x="767953" y="1501064"/>
                  <a:pt x="766440" y="1502279"/>
                  <a:pt x="764009" y="1503123"/>
                </a:cubicBezTo>
                <a:cubicBezTo>
                  <a:pt x="761578" y="1503966"/>
                  <a:pt x="757882" y="1504388"/>
                  <a:pt x="752921" y="1504388"/>
                </a:cubicBezTo>
                <a:cubicBezTo>
                  <a:pt x="750342" y="1504388"/>
                  <a:pt x="748258" y="1504264"/>
                  <a:pt x="746670" y="1504016"/>
                </a:cubicBezTo>
                <a:cubicBezTo>
                  <a:pt x="745083" y="1503767"/>
                  <a:pt x="743868" y="1503346"/>
                  <a:pt x="743024" y="1502751"/>
                </a:cubicBezTo>
                <a:cubicBezTo>
                  <a:pt x="742181" y="1502155"/>
                  <a:pt x="741709" y="1501361"/>
                  <a:pt x="741610" y="1500369"/>
                </a:cubicBezTo>
                <a:cubicBezTo>
                  <a:pt x="741512" y="1499377"/>
                  <a:pt x="741759" y="1498186"/>
                  <a:pt x="742354" y="1496797"/>
                </a:cubicBezTo>
                <a:lnTo>
                  <a:pt x="760809" y="1450214"/>
                </a:lnTo>
                <a:cubicBezTo>
                  <a:pt x="759916" y="1449817"/>
                  <a:pt x="759073" y="1449172"/>
                  <a:pt x="758279" y="1448279"/>
                </a:cubicBezTo>
                <a:cubicBezTo>
                  <a:pt x="757485" y="1447386"/>
                  <a:pt x="756940" y="1446444"/>
                  <a:pt x="756642" y="1445452"/>
                </a:cubicBezTo>
                <a:lnTo>
                  <a:pt x="708868" y="1317459"/>
                </a:lnTo>
                <a:cubicBezTo>
                  <a:pt x="708074" y="1315376"/>
                  <a:pt x="707678" y="1313739"/>
                  <a:pt x="707678" y="1312548"/>
                </a:cubicBezTo>
                <a:cubicBezTo>
                  <a:pt x="707678" y="1311358"/>
                  <a:pt x="708074" y="1310415"/>
                  <a:pt x="708868" y="1309720"/>
                </a:cubicBezTo>
                <a:cubicBezTo>
                  <a:pt x="709662" y="1309026"/>
                  <a:pt x="710952" y="1308555"/>
                  <a:pt x="712738" y="1308307"/>
                </a:cubicBezTo>
                <a:cubicBezTo>
                  <a:pt x="714523" y="1308058"/>
                  <a:pt x="716905" y="1307934"/>
                  <a:pt x="719881" y="1307934"/>
                </a:cubicBezTo>
                <a:close/>
                <a:moveTo>
                  <a:pt x="3355032" y="1305851"/>
                </a:moveTo>
                <a:cubicBezTo>
                  <a:pt x="3363962" y="1305851"/>
                  <a:pt x="3371478" y="1307364"/>
                  <a:pt x="3377579" y="1310390"/>
                </a:cubicBezTo>
                <a:cubicBezTo>
                  <a:pt x="3383681" y="1313416"/>
                  <a:pt x="3388617" y="1317459"/>
                  <a:pt x="3392388" y="1322520"/>
                </a:cubicBezTo>
                <a:cubicBezTo>
                  <a:pt x="3396158" y="1327580"/>
                  <a:pt x="3398862" y="1333508"/>
                  <a:pt x="3400499" y="1340305"/>
                </a:cubicBezTo>
                <a:cubicBezTo>
                  <a:pt x="3402136" y="1347101"/>
                  <a:pt x="3402955" y="1355262"/>
                  <a:pt x="3402955" y="1364787"/>
                </a:cubicBezTo>
                <a:lnTo>
                  <a:pt x="3402955" y="1446493"/>
                </a:lnTo>
                <a:cubicBezTo>
                  <a:pt x="3402955" y="1447287"/>
                  <a:pt x="3402756" y="1447957"/>
                  <a:pt x="3402359" y="1448503"/>
                </a:cubicBezTo>
                <a:cubicBezTo>
                  <a:pt x="3401963" y="1449048"/>
                  <a:pt x="3401318" y="1449520"/>
                  <a:pt x="3400425" y="1449917"/>
                </a:cubicBezTo>
                <a:cubicBezTo>
                  <a:pt x="3399532" y="1450313"/>
                  <a:pt x="3398291" y="1450611"/>
                  <a:pt x="3396704" y="1450809"/>
                </a:cubicBezTo>
                <a:cubicBezTo>
                  <a:pt x="3395116" y="1451008"/>
                  <a:pt x="3393132" y="1451107"/>
                  <a:pt x="3390751" y="1451107"/>
                </a:cubicBezTo>
                <a:cubicBezTo>
                  <a:pt x="3388270" y="1451107"/>
                  <a:pt x="3386236" y="1451008"/>
                  <a:pt x="3384649" y="1450809"/>
                </a:cubicBezTo>
                <a:cubicBezTo>
                  <a:pt x="3383061" y="1450611"/>
                  <a:pt x="3381821" y="1450313"/>
                  <a:pt x="3380928" y="1449917"/>
                </a:cubicBezTo>
                <a:cubicBezTo>
                  <a:pt x="3380035" y="1449520"/>
                  <a:pt x="3379390" y="1449048"/>
                  <a:pt x="3378993" y="1448503"/>
                </a:cubicBezTo>
                <a:cubicBezTo>
                  <a:pt x="3378597" y="1447957"/>
                  <a:pt x="3378398" y="1447287"/>
                  <a:pt x="3378398" y="1446493"/>
                </a:cubicBezTo>
                <a:lnTo>
                  <a:pt x="3378398" y="1368061"/>
                </a:lnTo>
                <a:cubicBezTo>
                  <a:pt x="3378398" y="1360421"/>
                  <a:pt x="3377803" y="1354270"/>
                  <a:pt x="3376612" y="1349606"/>
                </a:cubicBezTo>
                <a:cubicBezTo>
                  <a:pt x="3375421" y="1344943"/>
                  <a:pt x="3373685" y="1340925"/>
                  <a:pt x="3371403" y="1337551"/>
                </a:cubicBezTo>
                <a:cubicBezTo>
                  <a:pt x="3369121" y="1334178"/>
                  <a:pt x="3366169" y="1331598"/>
                  <a:pt x="3362548" y="1329812"/>
                </a:cubicBezTo>
                <a:cubicBezTo>
                  <a:pt x="3358926" y="1328026"/>
                  <a:pt x="3354734" y="1327133"/>
                  <a:pt x="3349972" y="1327133"/>
                </a:cubicBezTo>
                <a:cubicBezTo>
                  <a:pt x="3343820" y="1327133"/>
                  <a:pt x="3337669" y="1329316"/>
                  <a:pt x="3331517" y="1333682"/>
                </a:cubicBezTo>
                <a:cubicBezTo>
                  <a:pt x="3325366" y="1338047"/>
                  <a:pt x="3318916" y="1344447"/>
                  <a:pt x="3312170" y="1352881"/>
                </a:cubicBezTo>
                <a:lnTo>
                  <a:pt x="3312170" y="1446493"/>
                </a:lnTo>
                <a:cubicBezTo>
                  <a:pt x="3312170" y="1447287"/>
                  <a:pt x="3311971" y="1447957"/>
                  <a:pt x="3311574" y="1448503"/>
                </a:cubicBezTo>
                <a:cubicBezTo>
                  <a:pt x="3311177" y="1449048"/>
                  <a:pt x="3310532" y="1449520"/>
                  <a:pt x="3309639" y="1449917"/>
                </a:cubicBezTo>
                <a:cubicBezTo>
                  <a:pt x="3308746" y="1450313"/>
                  <a:pt x="3307506" y="1450611"/>
                  <a:pt x="3305919" y="1450809"/>
                </a:cubicBezTo>
                <a:cubicBezTo>
                  <a:pt x="3304331" y="1451008"/>
                  <a:pt x="3302297" y="1451107"/>
                  <a:pt x="3299817" y="1451107"/>
                </a:cubicBezTo>
                <a:cubicBezTo>
                  <a:pt x="3297436" y="1451107"/>
                  <a:pt x="3295451" y="1451008"/>
                  <a:pt x="3293864" y="1450809"/>
                </a:cubicBezTo>
                <a:cubicBezTo>
                  <a:pt x="3292276" y="1450611"/>
                  <a:pt x="3291011" y="1450313"/>
                  <a:pt x="3290069" y="1449917"/>
                </a:cubicBezTo>
                <a:cubicBezTo>
                  <a:pt x="3289126" y="1449520"/>
                  <a:pt x="3288481" y="1449048"/>
                  <a:pt x="3288134" y="1448503"/>
                </a:cubicBezTo>
                <a:cubicBezTo>
                  <a:pt x="3287786" y="1447957"/>
                  <a:pt x="3287613" y="1447287"/>
                  <a:pt x="3287613" y="1446493"/>
                </a:cubicBezTo>
                <a:lnTo>
                  <a:pt x="3287613" y="1312548"/>
                </a:lnTo>
                <a:cubicBezTo>
                  <a:pt x="3287613" y="1311754"/>
                  <a:pt x="3287762" y="1311085"/>
                  <a:pt x="3288059" y="1310539"/>
                </a:cubicBezTo>
                <a:cubicBezTo>
                  <a:pt x="3288357" y="1309993"/>
                  <a:pt x="3288952" y="1309497"/>
                  <a:pt x="3289845" y="1309051"/>
                </a:cubicBezTo>
                <a:cubicBezTo>
                  <a:pt x="3290738" y="1308604"/>
                  <a:pt x="3291879" y="1308307"/>
                  <a:pt x="3293268" y="1308158"/>
                </a:cubicBezTo>
                <a:cubicBezTo>
                  <a:pt x="3294658" y="1308009"/>
                  <a:pt x="3296493" y="1307934"/>
                  <a:pt x="3298775" y="1307934"/>
                </a:cubicBezTo>
                <a:cubicBezTo>
                  <a:pt x="3300958" y="1307934"/>
                  <a:pt x="3302769" y="1308009"/>
                  <a:pt x="3304207" y="1308158"/>
                </a:cubicBezTo>
                <a:cubicBezTo>
                  <a:pt x="3305646" y="1308307"/>
                  <a:pt x="3306762" y="1308604"/>
                  <a:pt x="3307556" y="1309051"/>
                </a:cubicBezTo>
                <a:cubicBezTo>
                  <a:pt x="3308350" y="1309497"/>
                  <a:pt x="3308920" y="1309993"/>
                  <a:pt x="3309267" y="1310539"/>
                </a:cubicBezTo>
                <a:cubicBezTo>
                  <a:pt x="3309615" y="1311085"/>
                  <a:pt x="3309788" y="1311754"/>
                  <a:pt x="3309788" y="1312548"/>
                </a:cubicBezTo>
                <a:lnTo>
                  <a:pt x="3309788" y="1330259"/>
                </a:lnTo>
                <a:cubicBezTo>
                  <a:pt x="3317329" y="1321825"/>
                  <a:pt x="3324845" y="1315649"/>
                  <a:pt x="3332336" y="1311730"/>
                </a:cubicBezTo>
                <a:cubicBezTo>
                  <a:pt x="3339827" y="1307810"/>
                  <a:pt x="3347392" y="1305851"/>
                  <a:pt x="3355032" y="1305851"/>
                </a:cubicBezTo>
                <a:close/>
                <a:moveTo>
                  <a:pt x="2838152" y="1305851"/>
                </a:moveTo>
                <a:cubicBezTo>
                  <a:pt x="2848669" y="1305851"/>
                  <a:pt x="2857624" y="1307538"/>
                  <a:pt x="2865015" y="1310911"/>
                </a:cubicBezTo>
                <a:cubicBezTo>
                  <a:pt x="2872407" y="1314284"/>
                  <a:pt x="2878484" y="1318824"/>
                  <a:pt x="2883247" y="1324529"/>
                </a:cubicBezTo>
                <a:cubicBezTo>
                  <a:pt x="2888009" y="1330234"/>
                  <a:pt x="2891507" y="1336931"/>
                  <a:pt x="2893739" y="1344621"/>
                </a:cubicBezTo>
                <a:cubicBezTo>
                  <a:pt x="2895972" y="1352310"/>
                  <a:pt x="2897088" y="1360520"/>
                  <a:pt x="2897088" y="1369252"/>
                </a:cubicBezTo>
                <a:lnTo>
                  <a:pt x="2897088" y="1373717"/>
                </a:lnTo>
                <a:cubicBezTo>
                  <a:pt x="2897088" y="1377586"/>
                  <a:pt x="2896116" y="1380339"/>
                  <a:pt x="2894173" y="1381976"/>
                </a:cubicBezTo>
                <a:cubicBezTo>
                  <a:pt x="2892230" y="1383614"/>
                  <a:pt x="2890012" y="1384432"/>
                  <a:pt x="2887519" y="1384432"/>
                </a:cubicBezTo>
                <a:lnTo>
                  <a:pt x="2799308" y="1384432"/>
                </a:lnTo>
                <a:cubicBezTo>
                  <a:pt x="2799308" y="1391874"/>
                  <a:pt x="2800055" y="1398571"/>
                  <a:pt x="2801551" y="1404524"/>
                </a:cubicBezTo>
                <a:cubicBezTo>
                  <a:pt x="2803046" y="1410477"/>
                  <a:pt x="2805539" y="1415587"/>
                  <a:pt x="2809028" y="1419853"/>
                </a:cubicBezTo>
                <a:cubicBezTo>
                  <a:pt x="2812518" y="1424120"/>
                  <a:pt x="2817054" y="1427394"/>
                  <a:pt x="2822638" y="1429676"/>
                </a:cubicBezTo>
                <a:cubicBezTo>
                  <a:pt x="2828221" y="1431958"/>
                  <a:pt x="2835051" y="1433099"/>
                  <a:pt x="2843126" y="1433099"/>
                </a:cubicBezTo>
                <a:cubicBezTo>
                  <a:pt x="2849507" y="1433099"/>
                  <a:pt x="2855190" y="1432578"/>
                  <a:pt x="2860175" y="1431536"/>
                </a:cubicBezTo>
                <a:cubicBezTo>
                  <a:pt x="2865160" y="1430494"/>
                  <a:pt x="2869472" y="1429329"/>
                  <a:pt x="2873111" y="1428039"/>
                </a:cubicBezTo>
                <a:cubicBezTo>
                  <a:pt x="2876751" y="1426749"/>
                  <a:pt x="2879742" y="1425583"/>
                  <a:pt x="2882085" y="1424541"/>
                </a:cubicBezTo>
                <a:cubicBezTo>
                  <a:pt x="2884428" y="1423500"/>
                  <a:pt x="2886199" y="1422979"/>
                  <a:pt x="2887395" y="1422979"/>
                </a:cubicBezTo>
                <a:cubicBezTo>
                  <a:pt x="2888093" y="1422979"/>
                  <a:pt x="2888716" y="1423152"/>
                  <a:pt x="2889264" y="1423500"/>
                </a:cubicBezTo>
                <a:cubicBezTo>
                  <a:pt x="2889812" y="1423847"/>
                  <a:pt x="2890236" y="1424368"/>
                  <a:pt x="2890535" y="1425062"/>
                </a:cubicBezTo>
                <a:cubicBezTo>
                  <a:pt x="2890834" y="1425757"/>
                  <a:pt x="2891058" y="1426724"/>
                  <a:pt x="2891208" y="1427964"/>
                </a:cubicBezTo>
                <a:cubicBezTo>
                  <a:pt x="2891358" y="1429205"/>
                  <a:pt x="2891432" y="1430718"/>
                  <a:pt x="2891432" y="1432504"/>
                </a:cubicBezTo>
                <a:cubicBezTo>
                  <a:pt x="2891432" y="1433793"/>
                  <a:pt x="2891383" y="1434910"/>
                  <a:pt x="2891284" y="1435852"/>
                </a:cubicBezTo>
                <a:cubicBezTo>
                  <a:pt x="2891184" y="1436795"/>
                  <a:pt x="2891060" y="1437638"/>
                  <a:pt x="2890912" y="1438382"/>
                </a:cubicBezTo>
                <a:cubicBezTo>
                  <a:pt x="2890763" y="1439126"/>
                  <a:pt x="2890515" y="1439796"/>
                  <a:pt x="2890167" y="1440392"/>
                </a:cubicBezTo>
                <a:cubicBezTo>
                  <a:pt x="2889820" y="1440987"/>
                  <a:pt x="2889374" y="1441557"/>
                  <a:pt x="2888828" y="1442103"/>
                </a:cubicBezTo>
                <a:cubicBezTo>
                  <a:pt x="2888282" y="1442649"/>
                  <a:pt x="2886670" y="1443542"/>
                  <a:pt x="2883991" y="1444782"/>
                </a:cubicBezTo>
                <a:cubicBezTo>
                  <a:pt x="2881312" y="1446022"/>
                  <a:pt x="2877839" y="1447238"/>
                  <a:pt x="2873573" y="1448428"/>
                </a:cubicBezTo>
                <a:cubicBezTo>
                  <a:pt x="2869307" y="1449619"/>
                  <a:pt x="2864370" y="1450685"/>
                  <a:pt x="2858765" y="1451628"/>
                </a:cubicBezTo>
                <a:cubicBezTo>
                  <a:pt x="2853159" y="1452571"/>
                  <a:pt x="2847181" y="1453042"/>
                  <a:pt x="2840831" y="1453042"/>
                </a:cubicBezTo>
                <a:cubicBezTo>
                  <a:pt x="2829818" y="1453042"/>
                  <a:pt x="2820168" y="1451504"/>
                  <a:pt x="2811884" y="1448428"/>
                </a:cubicBezTo>
                <a:cubicBezTo>
                  <a:pt x="2803599" y="1445352"/>
                  <a:pt x="2796629" y="1440788"/>
                  <a:pt x="2790973" y="1434736"/>
                </a:cubicBezTo>
                <a:cubicBezTo>
                  <a:pt x="2785318" y="1428684"/>
                  <a:pt x="2781052" y="1421093"/>
                  <a:pt x="2778174" y="1411965"/>
                </a:cubicBezTo>
                <a:cubicBezTo>
                  <a:pt x="2775297" y="1402837"/>
                  <a:pt x="2773858" y="1392221"/>
                  <a:pt x="2773858" y="1380116"/>
                </a:cubicBezTo>
                <a:cubicBezTo>
                  <a:pt x="2773858" y="1368607"/>
                  <a:pt x="2775346" y="1358263"/>
                  <a:pt x="2778323" y="1349085"/>
                </a:cubicBezTo>
                <a:cubicBezTo>
                  <a:pt x="2781300" y="1339908"/>
                  <a:pt x="2785591" y="1332119"/>
                  <a:pt x="2791197" y="1325719"/>
                </a:cubicBezTo>
                <a:cubicBezTo>
                  <a:pt x="2796802" y="1319320"/>
                  <a:pt x="2803574" y="1314408"/>
                  <a:pt x="2811512" y="1310985"/>
                </a:cubicBezTo>
                <a:cubicBezTo>
                  <a:pt x="2819449" y="1307562"/>
                  <a:pt x="2828329" y="1305851"/>
                  <a:pt x="2838152" y="1305851"/>
                </a:cubicBezTo>
                <a:close/>
                <a:moveTo>
                  <a:pt x="2192982" y="1305851"/>
                </a:moveTo>
                <a:cubicBezTo>
                  <a:pt x="2201912" y="1305851"/>
                  <a:pt x="2209428" y="1307364"/>
                  <a:pt x="2215529" y="1310390"/>
                </a:cubicBezTo>
                <a:cubicBezTo>
                  <a:pt x="2221631" y="1313416"/>
                  <a:pt x="2226568" y="1317459"/>
                  <a:pt x="2230338" y="1322520"/>
                </a:cubicBezTo>
                <a:cubicBezTo>
                  <a:pt x="2234108" y="1327580"/>
                  <a:pt x="2236812" y="1333508"/>
                  <a:pt x="2238449" y="1340305"/>
                </a:cubicBezTo>
                <a:cubicBezTo>
                  <a:pt x="2240086" y="1347101"/>
                  <a:pt x="2240905" y="1355262"/>
                  <a:pt x="2240905" y="1364787"/>
                </a:cubicBezTo>
                <a:lnTo>
                  <a:pt x="2240905" y="1446493"/>
                </a:lnTo>
                <a:cubicBezTo>
                  <a:pt x="2240905" y="1447287"/>
                  <a:pt x="2240706" y="1447957"/>
                  <a:pt x="2240309" y="1448503"/>
                </a:cubicBezTo>
                <a:cubicBezTo>
                  <a:pt x="2239912" y="1449048"/>
                  <a:pt x="2239268" y="1449520"/>
                  <a:pt x="2238375" y="1449917"/>
                </a:cubicBezTo>
                <a:cubicBezTo>
                  <a:pt x="2237482" y="1450313"/>
                  <a:pt x="2236241" y="1450611"/>
                  <a:pt x="2234654" y="1450809"/>
                </a:cubicBezTo>
                <a:cubicBezTo>
                  <a:pt x="2233066" y="1451008"/>
                  <a:pt x="2231082" y="1451107"/>
                  <a:pt x="2228701" y="1451107"/>
                </a:cubicBezTo>
                <a:cubicBezTo>
                  <a:pt x="2226220" y="1451107"/>
                  <a:pt x="2224186" y="1451008"/>
                  <a:pt x="2222599" y="1450809"/>
                </a:cubicBezTo>
                <a:cubicBezTo>
                  <a:pt x="2221011" y="1450611"/>
                  <a:pt x="2219771" y="1450313"/>
                  <a:pt x="2218878" y="1449917"/>
                </a:cubicBezTo>
                <a:cubicBezTo>
                  <a:pt x="2217985" y="1449520"/>
                  <a:pt x="2217340" y="1449048"/>
                  <a:pt x="2216943" y="1448503"/>
                </a:cubicBezTo>
                <a:cubicBezTo>
                  <a:pt x="2216546" y="1447957"/>
                  <a:pt x="2216348" y="1447287"/>
                  <a:pt x="2216348" y="1446493"/>
                </a:cubicBezTo>
                <a:lnTo>
                  <a:pt x="2216348" y="1368061"/>
                </a:lnTo>
                <a:cubicBezTo>
                  <a:pt x="2216348" y="1360421"/>
                  <a:pt x="2215753" y="1354270"/>
                  <a:pt x="2214562" y="1349606"/>
                </a:cubicBezTo>
                <a:cubicBezTo>
                  <a:pt x="2213371" y="1344943"/>
                  <a:pt x="2211635" y="1340925"/>
                  <a:pt x="2209353" y="1337551"/>
                </a:cubicBezTo>
                <a:cubicBezTo>
                  <a:pt x="2207071" y="1334178"/>
                  <a:pt x="2204119" y="1331598"/>
                  <a:pt x="2200498" y="1329812"/>
                </a:cubicBezTo>
                <a:cubicBezTo>
                  <a:pt x="2196876" y="1328026"/>
                  <a:pt x="2192684" y="1327133"/>
                  <a:pt x="2187922" y="1327133"/>
                </a:cubicBezTo>
                <a:cubicBezTo>
                  <a:pt x="2181770" y="1327133"/>
                  <a:pt x="2175619" y="1329316"/>
                  <a:pt x="2169467" y="1333682"/>
                </a:cubicBezTo>
                <a:cubicBezTo>
                  <a:pt x="2163316" y="1338047"/>
                  <a:pt x="2156866" y="1344447"/>
                  <a:pt x="2150120" y="1352881"/>
                </a:cubicBezTo>
                <a:lnTo>
                  <a:pt x="2150120" y="1446493"/>
                </a:lnTo>
                <a:cubicBezTo>
                  <a:pt x="2150120" y="1447287"/>
                  <a:pt x="2149921" y="1447957"/>
                  <a:pt x="2149524" y="1448503"/>
                </a:cubicBezTo>
                <a:cubicBezTo>
                  <a:pt x="2149127" y="1449048"/>
                  <a:pt x="2148482" y="1449520"/>
                  <a:pt x="2147589" y="1449917"/>
                </a:cubicBezTo>
                <a:cubicBezTo>
                  <a:pt x="2146696" y="1450313"/>
                  <a:pt x="2145456" y="1450611"/>
                  <a:pt x="2143869" y="1450809"/>
                </a:cubicBezTo>
                <a:cubicBezTo>
                  <a:pt x="2142281" y="1451008"/>
                  <a:pt x="2140247" y="1451107"/>
                  <a:pt x="2137767" y="1451107"/>
                </a:cubicBezTo>
                <a:cubicBezTo>
                  <a:pt x="2135386" y="1451107"/>
                  <a:pt x="2133401" y="1451008"/>
                  <a:pt x="2131814" y="1450809"/>
                </a:cubicBezTo>
                <a:cubicBezTo>
                  <a:pt x="2130226" y="1450611"/>
                  <a:pt x="2128961" y="1450313"/>
                  <a:pt x="2128019" y="1449917"/>
                </a:cubicBezTo>
                <a:cubicBezTo>
                  <a:pt x="2127076" y="1449520"/>
                  <a:pt x="2126431" y="1449048"/>
                  <a:pt x="2126084" y="1448503"/>
                </a:cubicBezTo>
                <a:cubicBezTo>
                  <a:pt x="2125737" y="1447957"/>
                  <a:pt x="2125563" y="1447287"/>
                  <a:pt x="2125563" y="1446493"/>
                </a:cubicBezTo>
                <a:lnTo>
                  <a:pt x="2125563" y="1312548"/>
                </a:lnTo>
                <a:cubicBezTo>
                  <a:pt x="2125563" y="1311754"/>
                  <a:pt x="2125712" y="1311085"/>
                  <a:pt x="2126009" y="1310539"/>
                </a:cubicBezTo>
                <a:cubicBezTo>
                  <a:pt x="2126307" y="1309993"/>
                  <a:pt x="2126902" y="1309497"/>
                  <a:pt x="2127795" y="1309051"/>
                </a:cubicBezTo>
                <a:cubicBezTo>
                  <a:pt x="2128688" y="1308604"/>
                  <a:pt x="2129829" y="1308307"/>
                  <a:pt x="2131218" y="1308158"/>
                </a:cubicBezTo>
                <a:cubicBezTo>
                  <a:pt x="2132607" y="1308009"/>
                  <a:pt x="2134443" y="1307934"/>
                  <a:pt x="2136725" y="1307934"/>
                </a:cubicBezTo>
                <a:cubicBezTo>
                  <a:pt x="2138908" y="1307934"/>
                  <a:pt x="2140719" y="1308009"/>
                  <a:pt x="2142157" y="1308158"/>
                </a:cubicBezTo>
                <a:cubicBezTo>
                  <a:pt x="2143596" y="1308307"/>
                  <a:pt x="2144712" y="1308604"/>
                  <a:pt x="2145506" y="1309051"/>
                </a:cubicBezTo>
                <a:cubicBezTo>
                  <a:pt x="2146300" y="1309497"/>
                  <a:pt x="2146870" y="1309993"/>
                  <a:pt x="2147217" y="1310539"/>
                </a:cubicBezTo>
                <a:cubicBezTo>
                  <a:pt x="2147565" y="1311085"/>
                  <a:pt x="2147738" y="1311754"/>
                  <a:pt x="2147738" y="1312548"/>
                </a:cubicBezTo>
                <a:lnTo>
                  <a:pt x="2147738" y="1330259"/>
                </a:lnTo>
                <a:cubicBezTo>
                  <a:pt x="2155279" y="1321825"/>
                  <a:pt x="2162795" y="1315649"/>
                  <a:pt x="2170286" y="1311730"/>
                </a:cubicBezTo>
                <a:cubicBezTo>
                  <a:pt x="2177777" y="1307810"/>
                  <a:pt x="2185342" y="1305851"/>
                  <a:pt x="2192982" y="1305851"/>
                </a:cubicBezTo>
                <a:close/>
                <a:moveTo>
                  <a:pt x="2030759" y="1305851"/>
                </a:moveTo>
                <a:cubicBezTo>
                  <a:pt x="2040384" y="1305851"/>
                  <a:pt x="2048569" y="1306942"/>
                  <a:pt x="2055316" y="1309125"/>
                </a:cubicBezTo>
                <a:cubicBezTo>
                  <a:pt x="2062063" y="1311308"/>
                  <a:pt x="2067520" y="1314508"/>
                  <a:pt x="2071687" y="1318725"/>
                </a:cubicBezTo>
                <a:cubicBezTo>
                  <a:pt x="2075854" y="1322941"/>
                  <a:pt x="2078880" y="1328175"/>
                  <a:pt x="2080766" y="1334426"/>
                </a:cubicBezTo>
                <a:cubicBezTo>
                  <a:pt x="2082651" y="1340677"/>
                  <a:pt x="2083593" y="1347969"/>
                  <a:pt x="2083593" y="1356304"/>
                </a:cubicBezTo>
                <a:lnTo>
                  <a:pt x="2083593" y="1446642"/>
                </a:lnTo>
                <a:cubicBezTo>
                  <a:pt x="2083593" y="1447833"/>
                  <a:pt x="2083196" y="1448726"/>
                  <a:pt x="2082403" y="1449321"/>
                </a:cubicBezTo>
                <a:cubicBezTo>
                  <a:pt x="2081609" y="1449917"/>
                  <a:pt x="2080518" y="1450363"/>
                  <a:pt x="2079129" y="1450661"/>
                </a:cubicBezTo>
                <a:cubicBezTo>
                  <a:pt x="2077739" y="1450958"/>
                  <a:pt x="2075705" y="1451107"/>
                  <a:pt x="2073027" y="1451107"/>
                </a:cubicBezTo>
                <a:cubicBezTo>
                  <a:pt x="2070447" y="1451107"/>
                  <a:pt x="2068388" y="1450958"/>
                  <a:pt x="2066850" y="1450661"/>
                </a:cubicBezTo>
                <a:cubicBezTo>
                  <a:pt x="2065312" y="1450363"/>
                  <a:pt x="2064196" y="1449917"/>
                  <a:pt x="2063502" y="1449321"/>
                </a:cubicBezTo>
                <a:cubicBezTo>
                  <a:pt x="2062807" y="1448726"/>
                  <a:pt x="2062460" y="1447833"/>
                  <a:pt x="2062460" y="1446642"/>
                </a:cubicBezTo>
                <a:lnTo>
                  <a:pt x="2062460" y="1433248"/>
                </a:lnTo>
                <a:cubicBezTo>
                  <a:pt x="2056606" y="1439499"/>
                  <a:pt x="2050082" y="1444360"/>
                  <a:pt x="2042889" y="1447833"/>
                </a:cubicBezTo>
                <a:cubicBezTo>
                  <a:pt x="2035696" y="1451306"/>
                  <a:pt x="2028080" y="1453042"/>
                  <a:pt x="2020044" y="1453042"/>
                </a:cubicBezTo>
                <a:cubicBezTo>
                  <a:pt x="2012999" y="1453042"/>
                  <a:pt x="2006624" y="1452124"/>
                  <a:pt x="2000919" y="1450289"/>
                </a:cubicBezTo>
                <a:cubicBezTo>
                  <a:pt x="1995214" y="1448453"/>
                  <a:pt x="1990353" y="1445799"/>
                  <a:pt x="1986334" y="1442326"/>
                </a:cubicBezTo>
                <a:cubicBezTo>
                  <a:pt x="1982316" y="1438854"/>
                  <a:pt x="1979190" y="1434587"/>
                  <a:pt x="1976958" y="1429527"/>
                </a:cubicBezTo>
                <a:cubicBezTo>
                  <a:pt x="1974726" y="1424467"/>
                  <a:pt x="1973609" y="1418712"/>
                  <a:pt x="1973609" y="1412263"/>
                </a:cubicBezTo>
                <a:cubicBezTo>
                  <a:pt x="1973609" y="1404722"/>
                  <a:pt x="1975147" y="1398174"/>
                  <a:pt x="1978223" y="1392618"/>
                </a:cubicBezTo>
                <a:cubicBezTo>
                  <a:pt x="1981299" y="1387061"/>
                  <a:pt x="1985714" y="1382448"/>
                  <a:pt x="1991469" y="1378777"/>
                </a:cubicBezTo>
                <a:cubicBezTo>
                  <a:pt x="1997224" y="1375106"/>
                  <a:pt x="2004268" y="1372352"/>
                  <a:pt x="2012602" y="1370517"/>
                </a:cubicBezTo>
                <a:cubicBezTo>
                  <a:pt x="2020937" y="1368681"/>
                  <a:pt x="2030313" y="1367763"/>
                  <a:pt x="2040731" y="1367763"/>
                </a:cubicBezTo>
                <a:lnTo>
                  <a:pt x="2059186" y="1367763"/>
                </a:lnTo>
                <a:lnTo>
                  <a:pt x="2059186" y="1357345"/>
                </a:lnTo>
                <a:cubicBezTo>
                  <a:pt x="2059186" y="1352186"/>
                  <a:pt x="2058640" y="1347622"/>
                  <a:pt x="2057548" y="1343653"/>
                </a:cubicBezTo>
                <a:cubicBezTo>
                  <a:pt x="2056457" y="1339684"/>
                  <a:pt x="2054696" y="1336385"/>
                  <a:pt x="2052265" y="1333756"/>
                </a:cubicBezTo>
                <a:cubicBezTo>
                  <a:pt x="2049834" y="1331127"/>
                  <a:pt x="2046684" y="1329142"/>
                  <a:pt x="2042814" y="1327803"/>
                </a:cubicBezTo>
                <a:cubicBezTo>
                  <a:pt x="2038945" y="1326464"/>
                  <a:pt x="2034182" y="1325794"/>
                  <a:pt x="2028527" y="1325794"/>
                </a:cubicBezTo>
                <a:cubicBezTo>
                  <a:pt x="2022475" y="1325794"/>
                  <a:pt x="2017042" y="1326513"/>
                  <a:pt x="2012230" y="1327952"/>
                </a:cubicBezTo>
                <a:cubicBezTo>
                  <a:pt x="2007418" y="1329391"/>
                  <a:pt x="2003201" y="1330978"/>
                  <a:pt x="1999580" y="1332714"/>
                </a:cubicBezTo>
                <a:cubicBezTo>
                  <a:pt x="1995959" y="1334451"/>
                  <a:pt x="1992932" y="1336038"/>
                  <a:pt x="1990501" y="1337477"/>
                </a:cubicBezTo>
                <a:cubicBezTo>
                  <a:pt x="1988071" y="1338916"/>
                  <a:pt x="1986260" y="1339635"/>
                  <a:pt x="1985069" y="1339635"/>
                </a:cubicBezTo>
                <a:cubicBezTo>
                  <a:pt x="1984275" y="1339635"/>
                  <a:pt x="1983581" y="1339436"/>
                  <a:pt x="1982986" y="1339040"/>
                </a:cubicBezTo>
                <a:cubicBezTo>
                  <a:pt x="1982390" y="1338643"/>
                  <a:pt x="1981869" y="1338047"/>
                  <a:pt x="1981423" y="1337254"/>
                </a:cubicBezTo>
                <a:cubicBezTo>
                  <a:pt x="1980976" y="1336460"/>
                  <a:pt x="1980654" y="1335443"/>
                  <a:pt x="1980456" y="1334203"/>
                </a:cubicBezTo>
                <a:cubicBezTo>
                  <a:pt x="1980257" y="1332962"/>
                  <a:pt x="1980158" y="1331598"/>
                  <a:pt x="1980158" y="1330110"/>
                </a:cubicBezTo>
                <a:cubicBezTo>
                  <a:pt x="1980158" y="1327629"/>
                  <a:pt x="1980332" y="1325670"/>
                  <a:pt x="1980679" y="1324231"/>
                </a:cubicBezTo>
                <a:cubicBezTo>
                  <a:pt x="1981026" y="1322792"/>
                  <a:pt x="1981869" y="1321428"/>
                  <a:pt x="1983209" y="1320138"/>
                </a:cubicBezTo>
                <a:cubicBezTo>
                  <a:pt x="1984548" y="1318849"/>
                  <a:pt x="1986855" y="1317335"/>
                  <a:pt x="1990129" y="1315599"/>
                </a:cubicBezTo>
                <a:cubicBezTo>
                  <a:pt x="1993404" y="1313863"/>
                  <a:pt x="1997174" y="1312275"/>
                  <a:pt x="2001440" y="1310837"/>
                </a:cubicBezTo>
                <a:cubicBezTo>
                  <a:pt x="2005707" y="1309398"/>
                  <a:pt x="2010370" y="1308207"/>
                  <a:pt x="2015430" y="1307265"/>
                </a:cubicBezTo>
                <a:cubicBezTo>
                  <a:pt x="2020490" y="1306322"/>
                  <a:pt x="2025600" y="1305851"/>
                  <a:pt x="2030759" y="1305851"/>
                </a:cubicBezTo>
                <a:close/>
                <a:moveTo>
                  <a:pt x="1833562" y="1305851"/>
                </a:moveTo>
                <a:cubicBezTo>
                  <a:pt x="1837134" y="1305851"/>
                  <a:pt x="1840706" y="1306149"/>
                  <a:pt x="1844278" y="1306744"/>
                </a:cubicBezTo>
                <a:cubicBezTo>
                  <a:pt x="1847850" y="1307339"/>
                  <a:pt x="1851074" y="1308083"/>
                  <a:pt x="1853952" y="1308976"/>
                </a:cubicBezTo>
                <a:cubicBezTo>
                  <a:pt x="1856829" y="1309869"/>
                  <a:pt x="1859285" y="1310837"/>
                  <a:pt x="1861319" y="1311878"/>
                </a:cubicBezTo>
                <a:cubicBezTo>
                  <a:pt x="1863353" y="1312920"/>
                  <a:pt x="1864890" y="1313838"/>
                  <a:pt x="1865932" y="1314632"/>
                </a:cubicBezTo>
                <a:cubicBezTo>
                  <a:pt x="1866974" y="1315426"/>
                  <a:pt x="1867669" y="1316120"/>
                  <a:pt x="1868016" y="1316715"/>
                </a:cubicBezTo>
                <a:cubicBezTo>
                  <a:pt x="1868363" y="1317311"/>
                  <a:pt x="1868611" y="1317980"/>
                  <a:pt x="1868760" y="1318725"/>
                </a:cubicBezTo>
                <a:cubicBezTo>
                  <a:pt x="1868909" y="1319469"/>
                  <a:pt x="1869058" y="1320386"/>
                  <a:pt x="1869207" y="1321478"/>
                </a:cubicBezTo>
                <a:cubicBezTo>
                  <a:pt x="1869355" y="1322569"/>
                  <a:pt x="1869430" y="1323909"/>
                  <a:pt x="1869430" y="1325496"/>
                </a:cubicBezTo>
                <a:cubicBezTo>
                  <a:pt x="1869430" y="1327183"/>
                  <a:pt x="1869355" y="1328646"/>
                  <a:pt x="1869207" y="1329887"/>
                </a:cubicBezTo>
                <a:cubicBezTo>
                  <a:pt x="1869058" y="1331127"/>
                  <a:pt x="1868810" y="1332144"/>
                  <a:pt x="1868462" y="1332938"/>
                </a:cubicBezTo>
                <a:cubicBezTo>
                  <a:pt x="1868115" y="1333731"/>
                  <a:pt x="1867693" y="1334302"/>
                  <a:pt x="1867197" y="1334649"/>
                </a:cubicBezTo>
                <a:cubicBezTo>
                  <a:pt x="1866701" y="1334996"/>
                  <a:pt x="1866156" y="1335170"/>
                  <a:pt x="1865560" y="1335170"/>
                </a:cubicBezTo>
                <a:cubicBezTo>
                  <a:pt x="1864667" y="1335170"/>
                  <a:pt x="1863377" y="1334624"/>
                  <a:pt x="1861691" y="1333533"/>
                </a:cubicBezTo>
                <a:cubicBezTo>
                  <a:pt x="1860004" y="1332442"/>
                  <a:pt x="1857821" y="1331276"/>
                  <a:pt x="1855142" y="1330035"/>
                </a:cubicBezTo>
                <a:cubicBezTo>
                  <a:pt x="1852463" y="1328795"/>
                  <a:pt x="1849313" y="1327629"/>
                  <a:pt x="1845692" y="1326538"/>
                </a:cubicBezTo>
                <a:cubicBezTo>
                  <a:pt x="1842070" y="1325447"/>
                  <a:pt x="1837928" y="1324901"/>
                  <a:pt x="1833265" y="1324901"/>
                </a:cubicBezTo>
                <a:cubicBezTo>
                  <a:pt x="1829097" y="1324901"/>
                  <a:pt x="1825426" y="1325372"/>
                  <a:pt x="1822251" y="1326315"/>
                </a:cubicBezTo>
                <a:cubicBezTo>
                  <a:pt x="1819076" y="1327257"/>
                  <a:pt x="1816472" y="1328597"/>
                  <a:pt x="1814438" y="1330333"/>
                </a:cubicBezTo>
                <a:cubicBezTo>
                  <a:pt x="1812404" y="1332069"/>
                  <a:pt x="1810866" y="1334128"/>
                  <a:pt x="1809824" y="1336509"/>
                </a:cubicBezTo>
                <a:cubicBezTo>
                  <a:pt x="1808782" y="1338891"/>
                  <a:pt x="1808261" y="1341470"/>
                  <a:pt x="1808261" y="1344249"/>
                </a:cubicBezTo>
                <a:cubicBezTo>
                  <a:pt x="1808261" y="1348118"/>
                  <a:pt x="1809254" y="1351367"/>
                  <a:pt x="1811238" y="1353997"/>
                </a:cubicBezTo>
                <a:cubicBezTo>
                  <a:pt x="1813222" y="1356626"/>
                  <a:pt x="1815802" y="1358933"/>
                  <a:pt x="1818977" y="1360917"/>
                </a:cubicBezTo>
                <a:cubicBezTo>
                  <a:pt x="1822152" y="1362902"/>
                  <a:pt x="1825774" y="1364688"/>
                  <a:pt x="1829841" y="1366275"/>
                </a:cubicBezTo>
                <a:cubicBezTo>
                  <a:pt x="1833909" y="1367863"/>
                  <a:pt x="1838052" y="1369500"/>
                  <a:pt x="1842269" y="1371186"/>
                </a:cubicBezTo>
                <a:cubicBezTo>
                  <a:pt x="1846485" y="1372873"/>
                  <a:pt x="1850653" y="1374758"/>
                  <a:pt x="1854770" y="1376842"/>
                </a:cubicBezTo>
                <a:cubicBezTo>
                  <a:pt x="1858888" y="1378926"/>
                  <a:pt x="1862534" y="1381456"/>
                  <a:pt x="1865709" y="1384432"/>
                </a:cubicBezTo>
                <a:cubicBezTo>
                  <a:pt x="1868884" y="1387409"/>
                  <a:pt x="1871439" y="1390981"/>
                  <a:pt x="1873374" y="1395148"/>
                </a:cubicBezTo>
                <a:cubicBezTo>
                  <a:pt x="1875308" y="1399315"/>
                  <a:pt x="1876276" y="1404276"/>
                  <a:pt x="1876276" y="1410031"/>
                </a:cubicBezTo>
                <a:cubicBezTo>
                  <a:pt x="1876276" y="1416877"/>
                  <a:pt x="1875011" y="1422979"/>
                  <a:pt x="1872481" y="1428336"/>
                </a:cubicBezTo>
                <a:cubicBezTo>
                  <a:pt x="1869951" y="1433694"/>
                  <a:pt x="1866354" y="1438209"/>
                  <a:pt x="1861691" y="1441880"/>
                </a:cubicBezTo>
                <a:cubicBezTo>
                  <a:pt x="1857027" y="1445551"/>
                  <a:pt x="1851471" y="1448329"/>
                  <a:pt x="1845022" y="1450214"/>
                </a:cubicBezTo>
                <a:cubicBezTo>
                  <a:pt x="1838573" y="1452099"/>
                  <a:pt x="1831479" y="1453042"/>
                  <a:pt x="1823740" y="1453042"/>
                </a:cubicBezTo>
                <a:cubicBezTo>
                  <a:pt x="1818977" y="1453042"/>
                  <a:pt x="1814438" y="1452670"/>
                  <a:pt x="1810122" y="1451926"/>
                </a:cubicBezTo>
                <a:cubicBezTo>
                  <a:pt x="1805806" y="1451182"/>
                  <a:pt x="1801936" y="1450239"/>
                  <a:pt x="1798513" y="1449098"/>
                </a:cubicBezTo>
                <a:cubicBezTo>
                  <a:pt x="1795090" y="1447957"/>
                  <a:pt x="1792188" y="1446766"/>
                  <a:pt x="1789807" y="1445526"/>
                </a:cubicBezTo>
                <a:cubicBezTo>
                  <a:pt x="1787426" y="1444286"/>
                  <a:pt x="1785689" y="1443170"/>
                  <a:pt x="1784598" y="1442177"/>
                </a:cubicBezTo>
                <a:cubicBezTo>
                  <a:pt x="1783506" y="1441185"/>
                  <a:pt x="1782713" y="1439796"/>
                  <a:pt x="1782217" y="1438010"/>
                </a:cubicBezTo>
                <a:cubicBezTo>
                  <a:pt x="1781720" y="1436224"/>
                  <a:pt x="1781472" y="1433793"/>
                  <a:pt x="1781472" y="1430718"/>
                </a:cubicBezTo>
                <a:cubicBezTo>
                  <a:pt x="1781472" y="1428832"/>
                  <a:pt x="1781572" y="1427245"/>
                  <a:pt x="1781770" y="1425955"/>
                </a:cubicBezTo>
                <a:cubicBezTo>
                  <a:pt x="1781968" y="1424665"/>
                  <a:pt x="1782217" y="1423624"/>
                  <a:pt x="1782514" y="1422830"/>
                </a:cubicBezTo>
                <a:cubicBezTo>
                  <a:pt x="1782812" y="1422036"/>
                  <a:pt x="1783233" y="1421466"/>
                  <a:pt x="1783779" y="1421118"/>
                </a:cubicBezTo>
                <a:cubicBezTo>
                  <a:pt x="1784325" y="1420771"/>
                  <a:pt x="1784945" y="1420597"/>
                  <a:pt x="1785640" y="1420597"/>
                </a:cubicBezTo>
                <a:cubicBezTo>
                  <a:pt x="1786731" y="1420597"/>
                  <a:pt x="1788343" y="1421267"/>
                  <a:pt x="1790476" y="1422607"/>
                </a:cubicBezTo>
                <a:cubicBezTo>
                  <a:pt x="1792610" y="1423946"/>
                  <a:pt x="1795239" y="1425409"/>
                  <a:pt x="1798364" y="1426997"/>
                </a:cubicBezTo>
                <a:cubicBezTo>
                  <a:pt x="1801490" y="1428584"/>
                  <a:pt x="1805186" y="1430048"/>
                  <a:pt x="1809452" y="1431387"/>
                </a:cubicBezTo>
                <a:cubicBezTo>
                  <a:pt x="1813718" y="1432727"/>
                  <a:pt x="1818630" y="1433397"/>
                  <a:pt x="1824186" y="1433397"/>
                </a:cubicBezTo>
                <a:cubicBezTo>
                  <a:pt x="1828353" y="1433397"/>
                  <a:pt x="1832123" y="1432950"/>
                  <a:pt x="1835497" y="1432057"/>
                </a:cubicBezTo>
                <a:cubicBezTo>
                  <a:pt x="1838870" y="1431164"/>
                  <a:pt x="1841797" y="1429850"/>
                  <a:pt x="1844278" y="1428113"/>
                </a:cubicBezTo>
                <a:cubicBezTo>
                  <a:pt x="1846758" y="1426377"/>
                  <a:pt x="1848668" y="1424169"/>
                  <a:pt x="1850008" y="1421490"/>
                </a:cubicBezTo>
                <a:cubicBezTo>
                  <a:pt x="1851347" y="1418811"/>
                  <a:pt x="1852017" y="1415636"/>
                  <a:pt x="1852017" y="1411965"/>
                </a:cubicBezTo>
                <a:cubicBezTo>
                  <a:pt x="1852017" y="1408195"/>
                  <a:pt x="1851049" y="1405020"/>
                  <a:pt x="1849115" y="1402440"/>
                </a:cubicBezTo>
                <a:cubicBezTo>
                  <a:pt x="1847180" y="1399861"/>
                  <a:pt x="1844625" y="1397579"/>
                  <a:pt x="1841450" y="1395594"/>
                </a:cubicBezTo>
                <a:cubicBezTo>
                  <a:pt x="1838275" y="1393610"/>
                  <a:pt x="1834703" y="1391849"/>
                  <a:pt x="1830734" y="1390311"/>
                </a:cubicBezTo>
                <a:cubicBezTo>
                  <a:pt x="1826766" y="1388773"/>
                  <a:pt x="1822673" y="1387161"/>
                  <a:pt x="1818456" y="1385474"/>
                </a:cubicBezTo>
                <a:cubicBezTo>
                  <a:pt x="1814239" y="1383787"/>
                  <a:pt x="1810122" y="1381877"/>
                  <a:pt x="1806103" y="1379744"/>
                </a:cubicBezTo>
                <a:cubicBezTo>
                  <a:pt x="1802085" y="1377611"/>
                  <a:pt x="1798488" y="1375006"/>
                  <a:pt x="1795313" y="1371931"/>
                </a:cubicBezTo>
                <a:cubicBezTo>
                  <a:pt x="1792138" y="1368855"/>
                  <a:pt x="1789583" y="1365184"/>
                  <a:pt x="1787649" y="1360917"/>
                </a:cubicBezTo>
                <a:cubicBezTo>
                  <a:pt x="1785714" y="1356651"/>
                  <a:pt x="1784747" y="1351541"/>
                  <a:pt x="1784747" y="1345588"/>
                </a:cubicBezTo>
                <a:cubicBezTo>
                  <a:pt x="1784747" y="1340329"/>
                  <a:pt x="1785763" y="1335294"/>
                  <a:pt x="1787798" y="1330482"/>
                </a:cubicBezTo>
                <a:cubicBezTo>
                  <a:pt x="1789832" y="1325670"/>
                  <a:pt x="1792883" y="1321453"/>
                  <a:pt x="1796950" y="1317832"/>
                </a:cubicBezTo>
                <a:cubicBezTo>
                  <a:pt x="1801018" y="1314210"/>
                  <a:pt x="1806103" y="1311308"/>
                  <a:pt x="1812205" y="1309125"/>
                </a:cubicBezTo>
                <a:cubicBezTo>
                  <a:pt x="1818307" y="1306942"/>
                  <a:pt x="1825426" y="1305851"/>
                  <a:pt x="1833562" y="1305851"/>
                </a:cubicBezTo>
                <a:close/>
                <a:moveTo>
                  <a:pt x="1697682" y="1305851"/>
                </a:moveTo>
                <a:cubicBezTo>
                  <a:pt x="1706612" y="1305851"/>
                  <a:pt x="1714128" y="1307364"/>
                  <a:pt x="1720230" y="1310390"/>
                </a:cubicBezTo>
                <a:cubicBezTo>
                  <a:pt x="1726332" y="1313416"/>
                  <a:pt x="1731268" y="1317459"/>
                  <a:pt x="1735038" y="1322520"/>
                </a:cubicBezTo>
                <a:cubicBezTo>
                  <a:pt x="1738808" y="1327580"/>
                  <a:pt x="1741512" y="1333508"/>
                  <a:pt x="1743149" y="1340305"/>
                </a:cubicBezTo>
                <a:cubicBezTo>
                  <a:pt x="1744786" y="1347101"/>
                  <a:pt x="1745605" y="1355262"/>
                  <a:pt x="1745605" y="1364787"/>
                </a:cubicBezTo>
                <a:lnTo>
                  <a:pt x="1745605" y="1446493"/>
                </a:lnTo>
                <a:cubicBezTo>
                  <a:pt x="1745605" y="1447287"/>
                  <a:pt x="1745406" y="1447957"/>
                  <a:pt x="1745009" y="1448503"/>
                </a:cubicBezTo>
                <a:cubicBezTo>
                  <a:pt x="1744613" y="1449048"/>
                  <a:pt x="1743968" y="1449520"/>
                  <a:pt x="1743075" y="1449917"/>
                </a:cubicBezTo>
                <a:cubicBezTo>
                  <a:pt x="1742182" y="1450313"/>
                  <a:pt x="1740942" y="1450611"/>
                  <a:pt x="1739354" y="1450809"/>
                </a:cubicBezTo>
                <a:cubicBezTo>
                  <a:pt x="1737766" y="1451008"/>
                  <a:pt x="1735782" y="1451107"/>
                  <a:pt x="1733401" y="1451107"/>
                </a:cubicBezTo>
                <a:cubicBezTo>
                  <a:pt x="1730920" y="1451107"/>
                  <a:pt x="1728886" y="1451008"/>
                  <a:pt x="1727299" y="1450809"/>
                </a:cubicBezTo>
                <a:cubicBezTo>
                  <a:pt x="1725711" y="1450611"/>
                  <a:pt x="1724471" y="1450313"/>
                  <a:pt x="1723578" y="1449917"/>
                </a:cubicBezTo>
                <a:cubicBezTo>
                  <a:pt x="1722685" y="1449520"/>
                  <a:pt x="1722040" y="1449048"/>
                  <a:pt x="1721643" y="1448503"/>
                </a:cubicBezTo>
                <a:cubicBezTo>
                  <a:pt x="1721246" y="1447957"/>
                  <a:pt x="1721048" y="1447287"/>
                  <a:pt x="1721048" y="1446493"/>
                </a:cubicBezTo>
                <a:lnTo>
                  <a:pt x="1721048" y="1368061"/>
                </a:lnTo>
                <a:cubicBezTo>
                  <a:pt x="1721048" y="1360421"/>
                  <a:pt x="1720453" y="1354270"/>
                  <a:pt x="1719262" y="1349606"/>
                </a:cubicBezTo>
                <a:cubicBezTo>
                  <a:pt x="1718072" y="1344943"/>
                  <a:pt x="1716335" y="1340925"/>
                  <a:pt x="1714053" y="1337551"/>
                </a:cubicBezTo>
                <a:cubicBezTo>
                  <a:pt x="1711771" y="1334178"/>
                  <a:pt x="1708819" y="1331598"/>
                  <a:pt x="1705198" y="1329812"/>
                </a:cubicBezTo>
                <a:cubicBezTo>
                  <a:pt x="1701576" y="1328026"/>
                  <a:pt x="1697384" y="1327133"/>
                  <a:pt x="1692622" y="1327133"/>
                </a:cubicBezTo>
                <a:cubicBezTo>
                  <a:pt x="1686470" y="1327133"/>
                  <a:pt x="1680319" y="1329316"/>
                  <a:pt x="1674167" y="1333682"/>
                </a:cubicBezTo>
                <a:cubicBezTo>
                  <a:pt x="1668016" y="1338047"/>
                  <a:pt x="1661567" y="1344447"/>
                  <a:pt x="1654820" y="1352881"/>
                </a:cubicBezTo>
                <a:lnTo>
                  <a:pt x="1654820" y="1446493"/>
                </a:lnTo>
                <a:cubicBezTo>
                  <a:pt x="1654820" y="1447287"/>
                  <a:pt x="1654621" y="1447957"/>
                  <a:pt x="1654224" y="1448503"/>
                </a:cubicBezTo>
                <a:cubicBezTo>
                  <a:pt x="1653827" y="1449048"/>
                  <a:pt x="1653182" y="1449520"/>
                  <a:pt x="1652290" y="1449917"/>
                </a:cubicBezTo>
                <a:cubicBezTo>
                  <a:pt x="1651397" y="1450313"/>
                  <a:pt x="1650156" y="1450611"/>
                  <a:pt x="1648569" y="1450809"/>
                </a:cubicBezTo>
                <a:cubicBezTo>
                  <a:pt x="1646981" y="1451008"/>
                  <a:pt x="1644947" y="1451107"/>
                  <a:pt x="1642467" y="1451107"/>
                </a:cubicBezTo>
                <a:cubicBezTo>
                  <a:pt x="1640086" y="1451107"/>
                  <a:pt x="1638101" y="1451008"/>
                  <a:pt x="1636514" y="1450809"/>
                </a:cubicBezTo>
                <a:cubicBezTo>
                  <a:pt x="1634926" y="1450611"/>
                  <a:pt x="1633661" y="1450313"/>
                  <a:pt x="1632719" y="1449917"/>
                </a:cubicBezTo>
                <a:cubicBezTo>
                  <a:pt x="1631776" y="1449520"/>
                  <a:pt x="1631131" y="1449048"/>
                  <a:pt x="1630784" y="1448503"/>
                </a:cubicBezTo>
                <a:cubicBezTo>
                  <a:pt x="1630437" y="1447957"/>
                  <a:pt x="1630263" y="1447287"/>
                  <a:pt x="1630263" y="1446493"/>
                </a:cubicBezTo>
                <a:lnTo>
                  <a:pt x="1630263" y="1312548"/>
                </a:lnTo>
                <a:cubicBezTo>
                  <a:pt x="1630263" y="1311754"/>
                  <a:pt x="1630412" y="1311085"/>
                  <a:pt x="1630709" y="1310539"/>
                </a:cubicBezTo>
                <a:cubicBezTo>
                  <a:pt x="1631007" y="1309993"/>
                  <a:pt x="1631602" y="1309497"/>
                  <a:pt x="1632495" y="1309051"/>
                </a:cubicBezTo>
                <a:cubicBezTo>
                  <a:pt x="1633388" y="1308604"/>
                  <a:pt x="1634529" y="1308307"/>
                  <a:pt x="1635918" y="1308158"/>
                </a:cubicBezTo>
                <a:cubicBezTo>
                  <a:pt x="1637307" y="1308009"/>
                  <a:pt x="1639143" y="1307934"/>
                  <a:pt x="1641425" y="1307934"/>
                </a:cubicBezTo>
                <a:cubicBezTo>
                  <a:pt x="1643608" y="1307934"/>
                  <a:pt x="1645419" y="1308009"/>
                  <a:pt x="1646857" y="1308158"/>
                </a:cubicBezTo>
                <a:cubicBezTo>
                  <a:pt x="1648296" y="1308307"/>
                  <a:pt x="1649412" y="1308604"/>
                  <a:pt x="1650206" y="1309051"/>
                </a:cubicBezTo>
                <a:cubicBezTo>
                  <a:pt x="1651000" y="1309497"/>
                  <a:pt x="1651570" y="1309993"/>
                  <a:pt x="1651917" y="1310539"/>
                </a:cubicBezTo>
                <a:cubicBezTo>
                  <a:pt x="1652265" y="1311085"/>
                  <a:pt x="1652438" y="1311754"/>
                  <a:pt x="1652438" y="1312548"/>
                </a:cubicBezTo>
                <a:lnTo>
                  <a:pt x="1652438" y="1330259"/>
                </a:lnTo>
                <a:cubicBezTo>
                  <a:pt x="1659979" y="1321825"/>
                  <a:pt x="1667495" y="1315649"/>
                  <a:pt x="1674986" y="1311730"/>
                </a:cubicBezTo>
                <a:cubicBezTo>
                  <a:pt x="1682477" y="1307810"/>
                  <a:pt x="1690042" y="1305851"/>
                  <a:pt x="1697682" y="1305851"/>
                </a:cubicBezTo>
                <a:close/>
                <a:moveTo>
                  <a:pt x="1527274" y="1305851"/>
                </a:moveTo>
                <a:cubicBezTo>
                  <a:pt x="1538287" y="1305851"/>
                  <a:pt x="1547887" y="1307488"/>
                  <a:pt x="1556072" y="1310762"/>
                </a:cubicBezTo>
                <a:cubicBezTo>
                  <a:pt x="1564258" y="1314036"/>
                  <a:pt x="1571079" y="1318799"/>
                  <a:pt x="1576536" y="1325050"/>
                </a:cubicBezTo>
                <a:cubicBezTo>
                  <a:pt x="1581993" y="1331300"/>
                  <a:pt x="1586086" y="1338891"/>
                  <a:pt x="1588814" y="1347820"/>
                </a:cubicBezTo>
                <a:cubicBezTo>
                  <a:pt x="1591543" y="1356750"/>
                  <a:pt x="1592907" y="1366821"/>
                  <a:pt x="1592907" y="1378033"/>
                </a:cubicBezTo>
                <a:cubicBezTo>
                  <a:pt x="1592907" y="1388947"/>
                  <a:pt x="1591468" y="1398992"/>
                  <a:pt x="1588591" y="1408170"/>
                </a:cubicBezTo>
                <a:cubicBezTo>
                  <a:pt x="1585714" y="1417348"/>
                  <a:pt x="1581422" y="1425261"/>
                  <a:pt x="1575717" y="1431908"/>
                </a:cubicBezTo>
                <a:cubicBezTo>
                  <a:pt x="1570012" y="1438556"/>
                  <a:pt x="1562869" y="1443740"/>
                  <a:pt x="1554286" y="1447461"/>
                </a:cubicBezTo>
                <a:cubicBezTo>
                  <a:pt x="1545704" y="1451182"/>
                  <a:pt x="1535757" y="1453042"/>
                  <a:pt x="1524446" y="1453042"/>
                </a:cubicBezTo>
                <a:cubicBezTo>
                  <a:pt x="1513433" y="1453042"/>
                  <a:pt x="1503833" y="1451405"/>
                  <a:pt x="1495648" y="1448131"/>
                </a:cubicBezTo>
                <a:cubicBezTo>
                  <a:pt x="1487462" y="1444856"/>
                  <a:pt x="1480641" y="1440094"/>
                  <a:pt x="1475184" y="1433843"/>
                </a:cubicBezTo>
                <a:cubicBezTo>
                  <a:pt x="1469727" y="1427592"/>
                  <a:pt x="1465659" y="1420002"/>
                  <a:pt x="1462980" y="1411072"/>
                </a:cubicBezTo>
                <a:cubicBezTo>
                  <a:pt x="1460301" y="1402143"/>
                  <a:pt x="1458962" y="1392022"/>
                  <a:pt x="1458962" y="1380711"/>
                </a:cubicBezTo>
                <a:cubicBezTo>
                  <a:pt x="1458962" y="1369797"/>
                  <a:pt x="1460376" y="1359751"/>
                  <a:pt x="1463203" y="1350574"/>
                </a:cubicBezTo>
                <a:cubicBezTo>
                  <a:pt x="1466031" y="1341396"/>
                  <a:pt x="1470298" y="1333483"/>
                  <a:pt x="1476003" y="1326836"/>
                </a:cubicBezTo>
                <a:cubicBezTo>
                  <a:pt x="1481708" y="1320188"/>
                  <a:pt x="1488827" y="1315029"/>
                  <a:pt x="1497360" y="1311358"/>
                </a:cubicBezTo>
                <a:cubicBezTo>
                  <a:pt x="1505892" y="1307686"/>
                  <a:pt x="1515864" y="1305851"/>
                  <a:pt x="1527274" y="1305851"/>
                </a:cubicBezTo>
                <a:close/>
                <a:moveTo>
                  <a:pt x="1385887" y="1305851"/>
                </a:moveTo>
                <a:cubicBezTo>
                  <a:pt x="1389459" y="1305851"/>
                  <a:pt x="1393031" y="1306149"/>
                  <a:pt x="1396603" y="1306744"/>
                </a:cubicBezTo>
                <a:cubicBezTo>
                  <a:pt x="1400175" y="1307339"/>
                  <a:pt x="1403399" y="1308083"/>
                  <a:pt x="1406277" y="1308976"/>
                </a:cubicBezTo>
                <a:cubicBezTo>
                  <a:pt x="1409154" y="1309869"/>
                  <a:pt x="1411610" y="1310837"/>
                  <a:pt x="1413644" y="1311878"/>
                </a:cubicBezTo>
                <a:cubicBezTo>
                  <a:pt x="1415678" y="1312920"/>
                  <a:pt x="1417215" y="1313838"/>
                  <a:pt x="1418257" y="1314632"/>
                </a:cubicBezTo>
                <a:cubicBezTo>
                  <a:pt x="1419299" y="1315426"/>
                  <a:pt x="1419994" y="1316120"/>
                  <a:pt x="1420341" y="1316715"/>
                </a:cubicBezTo>
                <a:cubicBezTo>
                  <a:pt x="1420688" y="1317311"/>
                  <a:pt x="1420936" y="1317980"/>
                  <a:pt x="1421085" y="1318725"/>
                </a:cubicBezTo>
                <a:cubicBezTo>
                  <a:pt x="1421234" y="1319469"/>
                  <a:pt x="1421383" y="1320386"/>
                  <a:pt x="1421532" y="1321478"/>
                </a:cubicBezTo>
                <a:cubicBezTo>
                  <a:pt x="1421680" y="1322569"/>
                  <a:pt x="1421755" y="1323909"/>
                  <a:pt x="1421755" y="1325496"/>
                </a:cubicBezTo>
                <a:cubicBezTo>
                  <a:pt x="1421755" y="1327183"/>
                  <a:pt x="1421680" y="1328646"/>
                  <a:pt x="1421532" y="1329887"/>
                </a:cubicBezTo>
                <a:cubicBezTo>
                  <a:pt x="1421383" y="1331127"/>
                  <a:pt x="1421135" y="1332144"/>
                  <a:pt x="1420787" y="1332938"/>
                </a:cubicBezTo>
                <a:cubicBezTo>
                  <a:pt x="1420440" y="1333731"/>
                  <a:pt x="1420018" y="1334302"/>
                  <a:pt x="1419522" y="1334649"/>
                </a:cubicBezTo>
                <a:cubicBezTo>
                  <a:pt x="1419026" y="1334996"/>
                  <a:pt x="1418481" y="1335170"/>
                  <a:pt x="1417885" y="1335170"/>
                </a:cubicBezTo>
                <a:cubicBezTo>
                  <a:pt x="1416992" y="1335170"/>
                  <a:pt x="1415702" y="1334624"/>
                  <a:pt x="1414016" y="1333533"/>
                </a:cubicBezTo>
                <a:cubicBezTo>
                  <a:pt x="1412329" y="1332442"/>
                  <a:pt x="1410146" y="1331276"/>
                  <a:pt x="1407467" y="1330035"/>
                </a:cubicBezTo>
                <a:cubicBezTo>
                  <a:pt x="1404788" y="1328795"/>
                  <a:pt x="1401638" y="1327629"/>
                  <a:pt x="1398017" y="1326538"/>
                </a:cubicBezTo>
                <a:cubicBezTo>
                  <a:pt x="1394395" y="1325447"/>
                  <a:pt x="1390253" y="1324901"/>
                  <a:pt x="1385590" y="1324901"/>
                </a:cubicBezTo>
                <a:cubicBezTo>
                  <a:pt x="1381422" y="1324901"/>
                  <a:pt x="1377751" y="1325372"/>
                  <a:pt x="1374576" y="1326315"/>
                </a:cubicBezTo>
                <a:cubicBezTo>
                  <a:pt x="1371401" y="1327257"/>
                  <a:pt x="1368797" y="1328597"/>
                  <a:pt x="1366763" y="1330333"/>
                </a:cubicBezTo>
                <a:cubicBezTo>
                  <a:pt x="1364729" y="1332069"/>
                  <a:pt x="1363191" y="1334128"/>
                  <a:pt x="1362149" y="1336509"/>
                </a:cubicBezTo>
                <a:cubicBezTo>
                  <a:pt x="1361107" y="1338891"/>
                  <a:pt x="1360587" y="1341470"/>
                  <a:pt x="1360587" y="1344249"/>
                </a:cubicBezTo>
                <a:cubicBezTo>
                  <a:pt x="1360587" y="1348118"/>
                  <a:pt x="1361579" y="1351367"/>
                  <a:pt x="1363563" y="1353997"/>
                </a:cubicBezTo>
                <a:cubicBezTo>
                  <a:pt x="1365547" y="1356626"/>
                  <a:pt x="1368127" y="1358933"/>
                  <a:pt x="1371302" y="1360917"/>
                </a:cubicBezTo>
                <a:cubicBezTo>
                  <a:pt x="1374477" y="1362902"/>
                  <a:pt x="1378099" y="1364688"/>
                  <a:pt x="1382166" y="1366275"/>
                </a:cubicBezTo>
                <a:cubicBezTo>
                  <a:pt x="1386235" y="1367863"/>
                  <a:pt x="1390377" y="1369500"/>
                  <a:pt x="1394594" y="1371186"/>
                </a:cubicBezTo>
                <a:cubicBezTo>
                  <a:pt x="1398811" y="1372873"/>
                  <a:pt x="1402978" y="1374758"/>
                  <a:pt x="1407095" y="1376842"/>
                </a:cubicBezTo>
                <a:cubicBezTo>
                  <a:pt x="1411213" y="1378926"/>
                  <a:pt x="1414859" y="1381456"/>
                  <a:pt x="1418034" y="1384432"/>
                </a:cubicBezTo>
                <a:cubicBezTo>
                  <a:pt x="1421209" y="1387409"/>
                  <a:pt x="1423764" y="1390981"/>
                  <a:pt x="1425699" y="1395148"/>
                </a:cubicBezTo>
                <a:cubicBezTo>
                  <a:pt x="1427633" y="1399315"/>
                  <a:pt x="1428601" y="1404276"/>
                  <a:pt x="1428601" y="1410031"/>
                </a:cubicBezTo>
                <a:cubicBezTo>
                  <a:pt x="1428601" y="1416877"/>
                  <a:pt x="1427336" y="1422979"/>
                  <a:pt x="1424806" y="1428336"/>
                </a:cubicBezTo>
                <a:cubicBezTo>
                  <a:pt x="1422276" y="1433694"/>
                  <a:pt x="1418679" y="1438209"/>
                  <a:pt x="1414016" y="1441880"/>
                </a:cubicBezTo>
                <a:cubicBezTo>
                  <a:pt x="1409352" y="1445551"/>
                  <a:pt x="1403796" y="1448329"/>
                  <a:pt x="1397347" y="1450214"/>
                </a:cubicBezTo>
                <a:cubicBezTo>
                  <a:pt x="1390898" y="1452099"/>
                  <a:pt x="1383804" y="1453042"/>
                  <a:pt x="1376065" y="1453042"/>
                </a:cubicBezTo>
                <a:cubicBezTo>
                  <a:pt x="1371302" y="1453042"/>
                  <a:pt x="1366763" y="1452670"/>
                  <a:pt x="1362447" y="1451926"/>
                </a:cubicBezTo>
                <a:cubicBezTo>
                  <a:pt x="1358131" y="1451182"/>
                  <a:pt x="1354261" y="1450239"/>
                  <a:pt x="1350838" y="1449098"/>
                </a:cubicBezTo>
                <a:cubicBezTo>
                  <a:pt x="1347415" y="1447957"/>
                  <a:pt x="1344513" y="1446766"/>
                  <a:pt x="1342132" y="1445526"/>
                </a:cubicBezTo>
                <a:cubicBezTo>
                  <a:pt x="1339751" y="1444286"/>
                  <a:pt x="1338014" y="1443170"/>
                  <a:pt x="1336923" y="1442177"/>
                </a:cubicBezTo>
                <a:cubicBezTo>
                  <a:pt x="1335831" y="1441185"/>
                  <a:pt x="1335038" y="1439796"/>
                  <a:pt x="1334541" y="1438010"/>
                </a:cubicBezTo>
                <a:cubicBezTo>
                  <a:pt x="1334046" y="1436224"/>
                  <a:pt x="1333797" y="1433793"/>
                  <a:pt x="1333797" y="1430718"/>
                </a:cubicBezTo>
                <a:cubicBezTo>
                  <a:pt x="1333797" y="1428832"/>
                  <a:pt x="1333897" y="1427245"/>
                  <a:pt x="1334095" y="1425955"/>
                </a:cubicBezTo>
                <a:cubicBezTo>
                  <a:pt x="1334293" y="1424665"/>
                  <a:pt x="1334541" y="1423624"/>
                  <a:pt x="1334839" y="1422830"/>
                </a:cubicBezTo>
                <a:cubicBezTo>
                  <a:pt x="1335137" y="1422036"/>
                  <a:pt x="1335558" y="1421466"/>
                  <a:pt x="1336104" y="1421118"/>
                </a:cubicBezTo>
                <a:cubicBezTo>
                  <a:pt x="1336650" y="1420771"/>
                  <a:pt x="1337270" y="1420597"/>
                  <a:pt x="1337965" y="1420597"/>
                </a:cubicBezTo>
                <a:cubicBezTo>
                  <a:pt x="1339056" y="1420597"/>
                  <a:pt x="1340668" y="1421267"/>
                  <a:pt x="1342802" y="1422607"/>
                </a:cubicBezTo>
                <a:cubicBezTo>
                  <a:pt x="1344935" y="1423946"/>
                  <a:pt x="1347564" y="1425409"/>
                  <a:pt x="1350689" y="1426997"/>
                </a:cubicBezTo>
                <a:cubicBezTo>
                  <a:pt x="1353815" y="1428584"/>
                  <a:pt x="1357511" y="1430048"/>
                  <a:pt x="1361777" y="1431387"/>
                </a:cubicBezTo>
                <a:cubicBezTo>
                  <a:pt x="1366043" y="1432727"/>
                  <a:pt x="1370955" y="1433397"/>
                  <a:pt x="1376511" y="1433397"/>
                </a:cubicBezTo>
                <a:cubicBezTo>
                  <a:pt x="1380678" y="1433397"/>
                  <a:pt x="1384448" y="1432950"/>
                  <a:pt x="1387822" y="1432057"/>
                </a:cubicBezTo>
                <a:cubicBezTo>
                  <a:pt x="1391195" y="1431164"/>
                  <a:pt x="1394122" y="1429850"/>
                  <a:pt x="1396603" y="1428113"/>
                </a:cubicBezTo>
                <a:cubicBezTo>
                  <a:pt x="1399083" y="1426377"/>
                  <a:pt x="1400993" y="1424169"/>
                  <a:pt x="1402333" y="1421490"/>
                </a:cubicBezTo>
                <a:cubicBezTo>
                  <a:pt x="1403672" y="1418811"/>
                  <a:pt x="1404342" y="1415636"/>
                  <a:pt x="1404342" y="1411965"/>
                </a:cubicBezTo>
                <a:cubicBezTo>
                  <a:pt x="1404342" y="1408195"/>
                  <a:pt x="1403374" y="1405020"/>
                  <a:pt x="1401440" y="1402440"/>
                </a:cubicBezTo>
                <a:cubicBezTo>
                  <a:pt x="1399505" y="1399861"/>
                  <a:pt x="1396950" y="1397579"/>
                  <a:pt x="1393775" y="1395594"/>
                </a:cubicBezTo>
                <a:cubicBezTo>
                  <a:pt x="1390600" y="1393610"/>
                  <a:pt x="1387028" y="1391849"/>
                  <a:pt x="1383059" y="1390311"/>
                </a:cubicBezTo>
                <a:cubicBezTo>
                  <a:pt x="1379091" y="1388773"/>
                  <a:pt x="1374998" y="1387161"/>
                  <a:pt x="1370781" y="1385474"/>
                </a:cubicBezTo>
                <a:cubicBezTo>
                  <a:pt x="1366565" y="1383787"/>
                  <a:pt x="1362447" y="1381877"/>
                  <a:pt x="1358428" y="1379744"/>
                </a:cubicBezTo>
                <a:cubicBezTo>
                  <a:pt x="1354410" y="1377611"/>
                  <a:pt x="1350813" y="1375006"/>
                  <a:pt x="1347638" y="1371931"/>
                </a:cubicBezTo>
                <a:cubicBezTo>
                  <a:pt x="1344463" y="1368855"/>
                  <a:pt x="1341908" y="1365184"/>
                  <a:pt x="1339974" y="1360917"/>
                </a:cubicBezTo>
                <a:cubicBezTo>
                  <a:pt x="1338039" y="1356651"/>
                  <a:pt x="1337072" y="1351541"/>
                  <a:pt x="1337072" y="1345588"/>
                </a:cubicBezTo>
                <a:cubicBezTo>
                  <a:pt x="1337072" y="1340329"/>
                  <a:pt x="1338088" y="1335294"/>
                  <a:pt x="1340123" y="1330482"/>
                </a:cubicBezTo>
                <a:cubicBezTo>
                  <a:pt x="1342157" y="1325670"/>
                  <a:pt x="1345208" y="1321453"/>
                  <a:pt x="1349275" y="1317832"/>
                </a:cubicBezTo>
                <a:cubicBezTo>
                  <a:pt x="1353343" y="1314210"/>
                  <a:pt x="1358428" y="1311308"/>
                  <a:pt x="1364530" y="1309125"/>
                </a:cubicBezTo>
                <a:cubicBezTo>
                  <a:pt x="1370632" y="1306942"/>
                  <a:pt x="1377751" y="1305851"/>
                  <a:pt x="1385887" y="1305851"/>
                </a:cubicBezTo>
                <a:close/>
                <a:moveTo>
                  <a:pt x="1308050" y="1305851"/>
                </a:moveTo>
                <a:cubicBezTo>
                  <a:pt x="1309340" y="1305851"/>
                  <a:pt x="1310803" y="1305925"/>
                  <a:pt x="1312441" y="1306074"/>
                </a:cubicBezTo>
                <a:cubicBezTo>
                  <a:pt x="1314078" y="1306223"/>
                  <a:pt x="1315789" y="1306496"/>
                  <a:pt x="1317575" y="1306893"/>
                </a:cubicBezTo>
                <a:cubicBezTo>
                  <a:pt x="1319361" y="1307290"/>
                  <a:pt x="1320973" y="1307736"/>
                  <a:pt x="1322412" y="1308232"/>
                </a:cubicBezTo>
                <a:cubicBezTo>
                  <a:pt x="1323851" y="1308728"/>
                  <a:pt x="1324868" y="1309224"/>
                  <a:pt x="1325463" y="1309720"/>
                </a:cubicBezTo>
                <a:cubicBezTo>
                  <a:pt x="1326058" y="1310217"/>
                  <a:pt x="1326455" y="1310688"/>
                  <a:pt x="1326654" y="1311134"/>
                </a:cubicBezTo>
                <a:cubicBezTo>
                  <a:pt x="1326852" y="1311581"/>
                  <a:pt x="1327026" y="1312151"/>
                  <a:pt x="1327174" y="1312846"/>
                </a:cubicBezTo>
                <a:cubicBezTo>
                  <a:pt x="1327323" y="1313540"/>
                  <a:pt x="1327423" y="1314557"/>
                  <a:pt x="1327472" y="1315897"/>
                </a:cubicBezTo>
                <a:cubicBezTo>
                  <a:pt x="1327522" y="1317236"/>
                  <a:pt x="1327547" y="1319047"/>
                  <a:pt x="1327547" y="1321329"/>
                </a:cubicBezTo>
                <a:cubicBezTo>
                  <a:pt x="1327547" y="1323512"/>
                  <a:pt x="1327497" y="1325347"/>
                  <a:pt x="1327398" y="1326836"/>
                </a:cubicBezTo>
                <a:cubicBezTo>
                  <a:pt x="1327298" y="1328324"/>
                  <a:pt x="1327100" y="1329490"/>
                  <a:pt x="1326802" y="1330333"/>
                </a:cubicBezTo>
                <a:cubicBezTo>
                  <a:pt x="1326505" y="1331176"/>
                  <a:pt x="1326133" y="1331821"/>
                  <a:pt x="1325686" y="1332268"/>
                </a:cubicBezTo>
                <a:cubicBezTo>
                  <a:pt x="1325240" y="1332714"/>
                  <a:pt x="1324620" y="1332938"/>
                  <a:pt x="1323826" y="1332938"/>
                </a:cubicBezTo>
                <a:cubicBezTo>
                  <a:pt x="1323032" y="1332938"/>
                  <a:pt x="1322065" y="1332714"/>
                  <a:pt x="1320924" y="1332268"/>
                </a:cubicBezTo>
                <a:cubicBezTo>
                  <a:pt x="1319783" y="1331821"/>
                  <a:pt x="1318493" y="1331375"/>
                  <a:pt x="1317054" y="1330928"/>
                </a:cubicBezTo>
                <a:cubicBezTo>
                  <a:pt x="1315615" y="1330482"/>
                  <a:pt x="1314003" y="1330060"/>
                  <a:pt x="1312217" y="1329663"/>
                </a:cubicBezTo>
                <a:cubicBezTo>
                  <a:pt x="1310431" y="1329267"/>
                  <a:pt x="1308497" y="1329068"/>
                  <a:pt x="1306413" y="1329068"/>
                </a:cubicBezTo>
                <a:cubicBezTo>
                  <a:pt x="1303932" y="1329068"/>
                  <a:pt x="1301502" y="1329564"/>
                  <a:pt x="1299120" y="1330556"/>
                </a:cubicBezTo>
                <a:cubicBezTo>
                  <a:pt x="1296739" y="1331549"/>
                  <a:pt x="1294234" y="1333186"/>
                  <a:pt x="1291605" y="1335468"/>
                </a:cubicBezTo>
                <a:cubicBezTo>
                  <a:pt x="1288975" y="1337750"/>
                  <a:pt x="1286222" y="1340776"/>
                  <a:pt x="1283345" y="1344546"/>
                </a:cubicBezTo>
                <a:cubicBezTo>
                  <a:pt x="1280467" y="1348316"/>
                  <a:pt x="1277292" y="1352930"/>
                  <a:pt x="1273820" y="1358387"/>
                </a:cubicBezTo>
                <a:lnTo>
                  <a:pt x="1273820" y="1446493"/>
                </a:lnTo>
                <a:cubicBezTo>
                  <a:pt x="1273820" y="1447287"/>
                  <a:pt x="1273621" y="1447957"/>
                  <a:pt x="1273224" y="1448503"/>
                </a:cubicBezTo>
                <a:cubicBezTo>
                  <a:pt x="1272827" y="1449048"/>
                  <a:pt x="1272182" y="1449520"/>
                  <a:pt x="1271290" y="1449917"/>
                </a:cubicBezTo>
                <a:cubicBezTo>
                  <a:pt x="1270397" y="1450313"/>
                  <a:pt x="1269156" y="1450611"/>
                  <a:pt x="1267569" y="1450809"/>
                </a:cubicBezTo>
                <a:cubicBezTo>
                  <a:pt x="1265981" y="1451008"/>
                  <a:pt x="1263947" y="1451107"/>
                  <a:pt x="1261467" y="1451107"/>
                </a:cubicBezTo>
                <a:cubicBezTo>
                  <a:pt x="1259086" y="1451107"/>
                  <a:pt x="1257101" y="1451008"/>
                  <a:pt x="1255514" y="1450809"/>
                </a:cubicBezTo>
                <a:cubicBezTo>
                  <a:pt x="1253926" y="1450611"/>
                  <a:pt x="1252661" y="1450313"/>
                  <a:pt x="1251719" y="1449917"/>
                </a:cubicBezTo>
                <a:cubicBezTo>
                  <a:pt x="1250776" y="1449520"/>
                  <a:pt x="1250131" y="1449048"/>
                  <a:pt x="1249784" y="1448503"/>
                </a:cubicBezTo>
                <a:cubicBezTo>
                  <a:pt x="1249437" y="1447957"/>
                  <a:pt x="1249263" y="1447287"/>
                  <a:pt x="1249263" y="1446493"/>
                </a:cubicBezTo>
                <a:lnTo>
                  <a:pt x="1249263" y="1312548"/>
                </a:lnTo>
                <a:cubicBezTo>
                  <a:pt x="1249263" y="1311754"/>
                  <a:pt x="1249412" y="1311085"/>
                  <a:pt x="1249709" y="1310539"/>
                </a:cubicBezTo>
                <a:cubicBezTo>
                  <a:pt x="1250007" y="1309993"/>
                  <a:pt x="1250602" y="1309497"/>
                  <a:pt x="1251495" y="1309051"/>
                </a:cubicBezTo>
                <a:cubicBezTo>
                  <a:pt x="1252388" y="1308604"/>
                  <a:pt x="1253529" y="1308307"/>
                  <a:pt x="1254918" y="1308158"/>
                </a:cubicBezTo>
                <a:cubicBezTo>
                  <a:pt x="1256307" y="1308009"/>
                  <a:pt x="1258143" y="1307934"/>
                  <a:pt x="1260425" y="1307934"/>
                </a:cubicBezTo>
                <a:cubicBezTo>
                  <a:pt x="1262608" y="1307934"/>
                  <a:pt x="1264419" y="1308009"/>
                  <a:pt x="1265857" y="1308158"/>
                </a:cubicBezTo>
                <a:cubicBezTo>
                  <a:pt x="1267296" y="1308307"/>
                  <a:pt x="1268412" y="1308604"/>
                  <a:pt x="1269206" y="1309051"/>
                </a:cubicBezTo>
                <a:cubicBezTo>
                  <a:pt x="1270000" y="1309497"/>
                  <a:pt x="1270570" y="1309993"/>
                  <a:pt x="1270917" y="1310539"/>
                </a:cubicBezTo>
                <a:cubicBezTo>
                  <a:pt x="1271265" y="1311085"/>
                  <a:pt x="1271438" y="1311754"/>
                  <a:pt x="1271438" y="1312548"/>
                </a:cubicBezTo>
                <a:lnTo>
                  <a:pt x="1271438" y="1332045"/>
                </a:lnTo>
                <a:cubicBezTo>
                  <a:pt x="1275109" y="1326687"/>
                  <a:pt x="1278557" y="1322321"/>
                  <a:pt x="1281782" y="1318948"/>
                </a:cubicBezTo>
                <a:cubicBezTo>
                  <a:pt x="1285007" y="1315574"/>
                  <a:pt x="1288058" y="1312920"/>
                  <a:pt x="1290935" y="1310985"/>
                </a:cubicBezTo>
                <a:cubicBezTo>
                  <a:pt x="1293812" y="1309051"/>
                  <a:pt x="1296665" y="1307711"/>
                  <a:pt x="1299492" y="1306967"/>
                </a:cubicBezTo>
                <a:cubicBezTo>
                  <a:pt x="1302320" y="1306223"/>
                  <a:pt x="1305173" y="1305851"/>
                  <a:pt x="1308050" y="1305851"/>
                </a:cubicBezTo>
                <a:close/>
                <a:moveTo>
                  <a:pt x="1152227" y="1305851"/>
                </a:moveTo>
                <a:cubicBezTo>
                  <a:pt x="1162744" y="1305851"/>
                  <a:pt x="1171699" y="1307538"/>
                  <a:pt x="1179090" y="1310911"/>
                </a:cubicBezTo>
                <a:cubicBezTo>
                  <a:pt x="1186482" y="1314284"/>
                  <a:pt x="1192559" y="1318824"/>
                  <a:pt x="1197322" y="1324529"/>
                </a:cubicBezTo>
                <a:cubicBezTo>
                  <a:pt x="1202084" y="1330234"/>
                  <a:pt x="1205582" y="1336931"/>
                  <a:pt x="1207814" y="1344621"/>
                </a:cubicBezTo>
                <a:cubicBezTo>
                  <a:pt x="1210047" y="1352310"/>
                  <a:pt x="1211163" y="1360520"/>
                  <a:pt x="1211163" y="1369252"/>
                </a:cubicBezTo>
                <a:lnTo>
                  <a:pt x="1211163" y="1373717"/>
                </a:lnTo>
                <a:cubicBezTo>
                  <a:pt x="1211163" y="1377586"/>
                  <a:pt x="1210191" y="1380339"/>
                  <a:pt x="1208248" y="1381976"/>
                </a:cubicBezTo>
                <a:cubicBezTo>
                  <a:pt x="1206305" y="1383614"/>
                  <a:pt x="1204087" y="1384432"/>
                  <a:pt x="1201594" y="1384432"/>
                </a:cubicBezTo>
                <a:lnTo>
                  <a:pt x="1113383" y="1384432"/>
                </a:lnTo>
                <a:cubicBezTo>
                  <a:pt x="1113383" y="1391874"/>
                  <a:pt x="1114130" y="1398571"/>
                  <a:pt x="1115626" y="1404524"/>
                </a:cubicBezTo>
                <a:cubicBezTo>
                  <a:pt x="1117121" y="1410477"/>
                  <a:pt x="1119614" y="1415587"/>
                  <a:pt x="1123103" y="1419853"/>
                </a:cubicBezTo>
                <a:cubicBezTo>
                  <a:pt x="1126593" y="1424120"/>
                  <a:pt x="1131129" y="1427394"/>
                  <a:pt x="1136713" y="1429676"/>
                </a:cubicBezTo>
                <a:cubicBezTo>
                  <a:pt x="1142296" y="1431958"/>
                  <a:pt x="1149126" y="1433099"/>
                  <a:pt x="1157201" y="1433099"/>
                </a:cubicBezTo>
                <a:cubicBezTo>
                  <a:pt x="1163582" y="1433099"/>
                  <a:pt x="1169265" y="1432578"/>
                  <a:pt x="1174250" y="1431536"/>
                </a:cubicBezTo>
                <a:cubicBezTo>
                  <a:pt x="1179235" y="1430494"/>
                  <a:pt x="1183547" y="1429329"/>
                  <a:pt x="1187187" y="1428039"/>
                </a:cubicBezTo>
                <a:cubicBezTo>
                  <a:pt x="1190826" y="1426749"/>
                  <a:pt x="1193817" y="1425583"/>
                  <a:pt x="1196160" y="1424541"/>
                </a:cubicBezTo>
                <a:cubicBezTo>
                  <a:pt x="1198504" y="1423500"/>
                  <a:pt x="1200274" y="1422979"/>
                  <a:pt x="1201471" y="1422979"/>
                </a:cubicBezTo>
                <a:cubicBezTo>
                  <a:pt x="1202168" y="1422979"/>
                  <a:pt x="1202791" y="1423152"/>
                  <a:pt x="1203339" y="1423500"/>
                </a:cubicBezTo>
                <a:cubicBezTo>
                  <a:pt x="1203887" y="1423847"/>
                  <a:pt x="1204311" y="1424368"/>
                  <a:pt x="1204610" y="1425062"/>
                </a:cubicBezTo>
                <a:cubicBezTo>
                  <a:pt x="1204909" y="1425757"/>
                  <a:pt x="1205134" y="1426724"/>
                  <a:pt x="1205283" y="1427964"/>
                </a:cubicBezTo>
                <a:cubicBezTo>
                  <a:pt x="1205433" y="1429205"/>
                  <a:pt x="1205507" y="1430718"/>
                  <a:pt x="1205507" y="1432504"/>
                </a:cubicBezTo>
                <a:cubicBezTo>
                  <a:pt x="1205507" y="1433793"/>
                  <a:pt x="1205458" y="1434910"/>
                  <a:pt x="1205359" y="1435852"/>
                </a:cubicBezTo>
                <a:cubicBezTo>
                  <a:pt x="1205260" y="1436795"/>
                  <a:pt x="1205135" y="1437638"/>
                  <a:pt x="1204987" y="1438382"/>
                </a:cubicBezTo>
                <a:cubicBezTo>
                  <a:pt x="1204838" y="1439126"/>
                  <a:pt x="1204590" y="1439796"/>
                  <a:pt x="1204242" y="1440392"/>
                </a:cubicBezTo>
                <a:cubicBezTo>
                  <a:pt x="1203895" y="1440987"/>
                  <a:pt x="1203449" y="1441557"/>
                  <a:pt x="1202903" y="1442103"/>
                </a:cubicBezTo>
                <a:cubicBezTo>
                  <a:pt x="1202357" y="1442649"/>
                  <a:pt x="1200745" y="1443542"/>
                  <a:pt x="1198066" y="1444782"/>
                </a:cubicBezTo>
                <a:cubicBezTo>
                  <a:pt x="1195387" y="1446022"/>
                  <a:pt x="1191915" y="1447238"/>
                  <a:pt x="1187648" y="1448428"/>
                </a:cubicBezTo>
                <a:cubicBezTo>
                  <a:pt x="1183382" y="1449619"/>
                  <a:pt x="1178446" y="1450685"/>
                  <a:pt x="1172840" y="1451628"/>
                </a:cubicBezTo>
                <a:cubicBezTo>
                  <a:pt x="1167234" y="1452571"/>
                  <a:pt x="1161256" y="1453042"/>
                  <a:pt x="1154906" y="1453042"/>
                </a:cubicBezTo>
                <a:cubicBezTo>
                  <a:pt x="1143893" y="1453042"/>
                  <a:pt x="1134244" y="1451504"/>
                  <a:pt x="1125959" y="1448428"/>
                </a:cubicBezTo>
                <a:cubicBezTo>
                  <a:pt x="1117674" y="1445352"/>
                  <a:pt x="1110704" y="1440788"/>
                  <a:pt x="1105048" y="1434736"/>
                </a:cubicBezTo>
                <a:cubicBezTo>
                  <a:pt x="1099393" y="1428684"/>
                  <a:pt x="1095127" y="1421093"/>
                  <a:pt x="1092249" y="1411965"/>
                </a:cubicBezTo>
                <a:cubicBezTo>
                  <a:pt x="1089372" y="1402837"/>
                  <a:pt x="1087933" y="1392221"/>
                  <a:pt x="1087933" y="1380116"/>
                </a:cubicBezTo>
                <a:cubicBezTo>
                  <a:pt x="1087933" y="1368607"/>
                  <a:pt x="1089421" y="1358263"/>
                  <a:pt x="1092398" y="1349085"/>
                </a:cubicBezTo>
                <a:cubicBezTo>
                  <a:pt x="1095375" y="1339908"/>
                  <a:pt x="1099666" y="1332119"/>
                  <a:pt x="1105272" y="1325719"/>
                </a:cubicBezTo>
                <a:cubicBezTo>
                  <a:pt x="1110878" y="1319320"/>
                  <a:pt x="1117649" y="1314408"/>
                  <a:pt x="1125587" y="1310985"/>
                </a:cubicBezTo>
                <a:cubicBezTo>
                  <a:pt x="1133524" y="1307562"/>
                  <a:pt x="1142404" y="1305851"/>
                  <a:pt x="1152227" y="1305851"/>
                </a:cubicBezTo>
                <a:close/>
                <a:moveTo>
                  <a:pt x="1004143" y="1305851"/>
                </a:moveTo>
                <a:cubicBezTo>
                  <a:pt x="1013866" y="1305851"/>
                  <a:pt x="1022151" y="1307736"/>
                  <a:pt x="1028997" y="1311506"/>
                </a:cubicBezTo>
                <a:cubicBezTo>
                  <a:pt x="1035843" y="1315277"/>
                  <a:pt x="1041424" y="1320436"/>
                  <a:pt x="1045740" y="1326984"/>
                </a:cubicBezTo>
                <a:cubicBezTo>
                  <a:pt x="1050057" y="1333533"/>
                  <a:pt x="1053207" y="1341148"/>
                  <a:pt x="1055191" y="1349830"/>
                </a:cubicBezTo>
                <a:cubicBezTo>
                  <a:pt x="1057175" y="1358511"/>
                  <a:pt x="1058168" y="1367714"/>
                  <a:pt x="1058168" y="1377437"/>
                </a:cubicBezTo>
                <a:cubicBezTo>
                  <a:pt x="1058168" y="1389145"/>
                  <a:pt x="1056903" y="1399662"/>
                  <a:pt x="1054373" y="1408989"/>
                </a:cubicBezTo>
                <a:cubicBezTo>
                  <a:pt x="1051842" y="1418315"/>
                  <a:pt x="1048122" y="1426228"/>
                  <a:pt x="1043210" y="1432727"/>
                </a:cubicBezTo>
                <a:cubicBezTo>
                  <a:pt x="1038299" y="1439226"/>
                  <a:pt x="1032222" y="1444236"/>
                  <a:pt x="1024979" y="1447759"/>
                </a:cubicBezTo>
                <a:cubicBezTo>
                  <a:pt x="1017736" y="1451281"/>
                  <a:pt x="1009451" y="1453042"/>
                  <a:pt x="1000125" y="1453042"/>
                </a:cubicBezTo>
                <a:cubicBezTo>
                  <a:pt x="996156" y="1453042"/>
                  <a:pt x="992485" y="1452645"/>
                  <a:pt x="989111" y="1451851"/>
                </a:cubicBezTo>
                <a:cubicBezTo>
                  <a:pt x="985738" y="1451058"/>
                  <a:pt x="982439" y="1449817"/>
                  <a:pt x="979214" y="1448131"/>
                </a:cubicBezTo>
                <a:cubicBezTo>
                  <a:pt x="975990" y="1446444"/>
                  <a:pt x="972790" y="1444311"/>
                  <a:pt x="969615" y="1441731"/>
                </a:cubicBezTo>
                <a:cubicBezTo>
                  <a:pt x="966440" y="1439151"/>
                  <a:pt x="963066" y="1436125"/>
                  <a:pt x="959495" y="1432652"/>
                </a:cubicBezTo>
                <a:lnTo>
                  <a:pt x="959495" y="1499625"/>
                </a:lnTo>
                <a:cubicBezTo>
                  <a:pt x="959495" y="1500419"/>
                  <a:pt x="959296" y="1501113"/>
                  <a:pt x="958899" y="1501709"/>
                </a:cubicBezTo>
                <a:cubicBezTo>
                  <a:pt x="958502" y="1502304"/>
                  <a:pt x="957857" y="1502800"/>
                  <a:pt x="956964" y="1503197"/>
                </a:cubicBezTo>
                <a:cubicBezTo>
                  <a:pt x="956071" y="1503594"/>
                  <a:pt x="954831" y="1503892"/>
                  <a:pt x="953244" y="1504090"/>
                </a:cubicBezTo>
                <a:cubicBezTo>
                  <a:pt x="951656" y="1504288"/>
                  <a:pt x="949622" y="1504388"/>
                  <a:pt x="947142" y="1504388"/>
                </a:cubicBezTo>
                <a:cubicBezTo>
                  <a:pt x="944761" y="1504388"/>
                  <a:pt x="942776" y="1504288"/>
                  <a:pt x="941189" y="1504090"/>
                </a:cubicBezTo>
                <a:cubicBezTo>
                  <a:pt x="939601" y="1503892"/>
                  <a:pt x="938336" y="1503594"/>
                  <a:pt x="937394" y="1503197"/>
                </a:cubicBezTo>
                <a:cubicBezTo>
                  <a:pt x="936451" y="1502800"/>
                  <a:pt x="935806" y="1502304"/>
                  <a:pt x="935459" y="1501709"/>
                </a:cubicBezTo>
                <a:cubicBezTo>
                  <a:pt x="935111" y="1501113"/>
                  <a:pt x="934938" y="1500419"/>
                  <a:pt x="934938" y="1499625"/>
                </a:cubicBezTo>
                <a:lnTo>
                  <a:pt x="934938" y="1312548"/>
                </a:lnTo>
                <a:cubicBezTo>
                  <a:pt x="934938" y="1311655"/>
                  <a:pt x="935087" y="1310936"/>
                  <a:pt x="935384" y="1310390"/>
                </a:cubicBezTo>
                <a:cubicBezTo>
                  <a:pt x="935682" y="1309844"/>
                  <a:pt x="936277" y="1309373"/>
                  <a:pt x="937170" y="1308976"/>
                </a:cubicBezTo>
                <a:cubicBezTo>
                  <a:pt x="938063" y="1308579"/>
                  <a:pt x="939204" y="1308307"/>
                  <a:pt x="940593" y="1308158"/>
                </a:cubicBezTo>
                <a:cubicBezTo>
                  <a:pt x="941982" y="1308009"/>
                  <a:pt x="943669" y="1307934"/>
                  <a:pt x="945654" y="1307934"/>
                </a:cubicBezTo>
                <a:cubicBezTo>
                  <a:pt x="947737" y="1307934"/>
                  <a:pt x="949449" y="1308009"/>
                  <a:pt x="950788" y="1308158"/>
                </a:cubicBezTo>
                <a:cubicBezTo>
                  <a:pt x="952128" y="1308307"/>
                  <a:pt x="953244" y="1308579"/>
                  <a:pt x="954137" y="1308976"/>
                </a:cubicBezTo>
                <a:cubicBezTo>
                  <a:pt x="955030" y="1309373"/>
                  <a:pt x="955650" y="1309844"/>
                  <a:pt x="955997" y="1310390"/>
                </a:cubicBezTo>
                <a:cubicBezTo>
                  <a:pt x="956344" y="1310936"/>
                  <a:pt x="956518" y="1311655"/>
                  <a:pt x="956518" y="1312548"/>
                </a:cubicBezTo>
                <a:lnTo>
                  <a:pt x="956518" y="1330556"/>
                </a:lnTo>
                <a:cubicBezTo>
                  <a:pt x="960586" y="1326389"/>
                  <a:pt x="964505" y="1322768"/>
                  <a:pt x="968275" y="1319692"/>
                </a:cubicBezTo>
                <a:cubicBezTo>
                  <a:pt x="972046" y="1316616"/>
                  <a:pt x="975841" y="1314061"/>
                  <a:pt x="979661" y="1312027"/>
                </a:cubicBezTo>
                <a:cubicBezTo>
                  <a:pt x="983481" y="1309993"/>
                  <a:pt x="987400" y="1308455"/>
                  <a:pt x="991418" y="1307414"/>
                </a:cubicBezTo>
                <a:cubicBezTo>
                  <a:pt x="995437" y="1306372"/>
                  <a:pt x="999678" y="1305851"/>
                  <a:pt x="1004143" y="1305851"/>
                </a:cubicBezTo>
                <a:close/>
                <a:moveTo>
                  <a:pt x="612726" y="1305851"/>
                </a:moveTo>
                <a:cubicBezTo>
                  <a:pt x="614015" y="1305851"/>
                  <a:pt x="615479" y="1305925"/>
                  <a:pt x="617116" y="1306074"/>
                </a:cubicBezTo>
                <a:cubicBezTo>
                  <a:pt x="618753" y="1306223"/>
                  <a:pt x="620464" y="1306496"/>
                  <a:pt x="622250" y="1306893"/>
                </a:cubicBezTo>
                <a:cubicBezTo>
                  <a:pt x="624036" y="1307290"/>
                  <a:pt x="625648" y="1307736"/>
                  <a:pt x="627087" y="1308232"/>
                </a:cubicBezTo>
                <a:cubicBezTo>
                  <a:pt x="628526" y="1308728"/>
                  <a:pt x="629543" y="1309224"/>
                  <a:pt x="630138" y="1309720"/>
                </a:cubicBezTo>
                <a:cubicBezTo>
                  <a:pt x="630733" y="1310217"/>
                  <a:pt x="631130" y="1310688"/>
                  <a:pt x="631328" y="1311134"/>
                </a:cubicBezTo>
                <a:cubicBezTo>
                  <a:pt x="631527" y="1311581"/>
                  <a:pt x="631701" y="1312151"/>
                  <a:pt x="631850" y="1312846"/>
                </a:cubicBezTo>
                <a:cubicBezTo>
                  <a:pt x="631999" y="1313540"/>
                  <a:pt x="632097" y="1314557"/>
                  <a:pt x="632147" y="1315897"/>
                </a:cubicBezTo>
                <a:cubicBezTo>
                  <a:pt x="632197" y="1317236"/>
                  <a:pt x="632222" y="1319047"/>
                  <a:pt x="632222" y="1321329"/>
                </a:cubicBezTo>
                <a:cubicBezTo>
                  <a:pt x="632222" y="1323512"/>
                  <a:pt x="632172" y="1325347"/>
                  <a:pt x="632073" y="1326836"/>
                </a:cubicBezTo>
                <a:cubicBezTo>
                  <a:pt x="631973" y="1328324"/>
                  <a:pt x="631775" y="1329490"/>
                  <a:pt x="631477" y="1330333"/>
                </a:cubicBezTo>
                <a:cubicBezTo>
                  <a:pt x="631180" y="1331176"/>
                  <a:pt x="630808" y="1331821"/>
                  <a:pt x="630361" y="1332268"/>
                </a:cubicBezTo>
                <a:cubicBezTo>
                  <a:pt x="629915" y="1332714"/>
                  <a:pt x="629295" y="1332938"/>
                  <a:pt x="628501" y="1332938"/>
                </a:cubicBezTo>
                <a:cubicBezTo>
                  <a:pt x="627707" y="1332938"/>
                  <a:pt x="626740" y="1332714"/>
                  <a:pt x="625599" y="1332268"/>
                </a:cubicBezTo>
                <a:cubicBezTo>
                  <a:pt x="624458" y="1331821"/>
                  <a:pt x="623168" y="1331375"/>
                  <a:pt x="621729" y="1330928"/>
                </a:cubicBezTo>
                <a:cubicBezTo>
                  <a:pt x="620291" y="1330482"/>
                  <a:pt x="618678" y="1330060"/>
                  <a:pt x="616893" y="1329663"/>
                </a:cubicBezTo>
                <a:cubicBezTo>
                  <a:pt x="615106" y="1329267"/>
                  <a:pt x="613172" y="1329068"/>
                  <a:pt x="611088" y="1329068"/>
                </a:cubicBezTo>
                <a:cubicBezTo>
                  <a:pt x="608607" y="1329068"/>
                  <a:pt x="606177" y="1329564"/>
                  <a:pt x="603795" y="1330556"/>
                </a:cubicBezTo>
                <a:cubicBezTo>
                  <a:pt x="601414" y="1331549"/>
                  <a:pt x="598909" y="1333186"/>
                  <a:pt x="596280" y="1335468"/>
                </a:cubicBezTo>
                <a:cubicBezTo>
                  <a:pt x="593650" y="1337750"/>
                  <a:pt x="590897" y="1340776"/>
                  <a:pt x="588020" y="1344546"/>
                </a:cubicBezTo>
                <a:cubicBezTo>
                  <a:pt x="585142" y="1348316"/>
                  <a:pt x="581967" y="1352930"/>
                  <a:pt x="578495" y="1358387"/>
                </a:cubicBezTo>
                <a:lnTo>
                  <a:pt x="578495" y="1446493"/>
                </a:lnTo>
                <a:cubicBezTo>
                  <a:pt x="578495" y="1447287"/>
                  <a:pt x="578296" y="1447957"/>
                  <a:pt x="577900" y="1448503"/>
                </a:cubicBezTo>
                <a:cubicBezTo>
                  <a:pt x="577502" y="1449048"/>
                  <a:pt x="576858" y="1449520"/>
                  <a:pt x="575964" y="1449917"/>
                </a:cubicBezTo>
                <a:cubicBezTo>
                  <a:pt x="575072" y="1450313"/>
                  <a:pt x="573832" y="1450611"/>
                  <a:pt x="572244" y="1450809"/>
                </a:cubicBezTo>
                <a:cubicBezTo>
                  <a:pt x="570656" y="1451008"/>
                  <a:pt x="568623" y="1451107"/>
                  <a:pt x="566142" y="1451107"/>
                </a:cubicBezTo>
                <a:cubicBezTo>
                  <a:pt x="563761" y="1451107"/>
                  <a:pt x="561776" y="1451008"/>
                  <a:pt x="560189" y="1450809"/>
                </a:cubicBezTo>
                <a:cubicBezTo>
                  <a:pt x="558602" y="1450611"/>
                  <a:pt x="557336" y="1450313"/>
                  <a:pt x="556394" y="1449917"/>
                </a:cubicBezTo>
                <a:cubicBezTo>
                  <a:pt x="555451" y="1449520"/>
                  <a:pt x="554806" y="1449048"/>
                  <a:pt x="554459" y="1448503"/>
                </a:cubicBezTo>
                <a:cubicBezTo>
                  <a:pt x="554112" y="1447957"/>
                  <a:pt x="553938" y="1447287"/>
                  <a:pt x="553938" y="1446493"/>
                </a:cubicBezTo>
                <a:lnTo>
                  <a:pt x="553938" y="1312548"/>
                </a:lnTo>
                <a:cubicBezTo>
                  <a:pt x="553938" y="1311754"/>
                  <a:pt x="554087" y="1311085"/>
                  <a:pt x="554385" y="1310539"/>
                </a:cubicBezTo>
                <a:cubicBezTo>
                  <a:pt x="554682" y="1309993"/>
                  <a:pt x="555278" y="1309497"/>
                  <a:pt x="556171" y="1309051"/>
                </a:cubicBezTo>
                <a:cubicBezTo>
                  <a:pt x="557063" y="1308604"/>
                  <a:pt x="558204" y="1308307"/>
                  <a:pt x="559594" y="1308158"/>
                </a:cubicBezTo>
                <a:cubicBezTo>
                  <a:pt x="560983" y="1308009"/>
                  <a:pt x="562818" y="1307934"/>
                  <a:pt x="565100" y="1307934"/>
                </a:cubicBezTo>
                <a:cubicBezTo>
                  <a:pt x="567283" y="1307934"/>
                  <a:pt x="569094" y="1308009"/>
                  <a:pt x="570532" y="1308158"/>
                </a:cubicBezTo>
                <a:cubicBezTo>
                  <a:pt x="571971" y="1308307"/>
                  <a:pt x="573087" y="1308604"/>
                  <a:pt x="573881" y="1309051"/>
                </a:cubicBezTo>
                <a:cubicBezTo>
                  <a:pt x="574675" y="1309497"/>
                  <a:pt x="575245" y="1309993"/>
                  <a:pt x="575592" y="1310539"/>
                </a:cubicBezTo>
                <a:cubicBezTo>
                  <a:pt x="575940" y="1311085"/>
                  <a:pt x="576113" y="1311754"/>
                  <a:pt x="576113" y="1312548"/>
                </a:cubicBezTo>
                <a:lnTo>
                  <a:pt x="576113" y="1332045"/>
                </a:lnTo>
                <a:cubicBezTo>
                  <a:pt x="579785" y="1326687"/>
                  <a:pt x="583232" y="1322321"/>
                  <a:pt x="586457" y="1318948"/>
                </a:cubicBezTo>
                <a:cubicBezTo>
                  <a:pt x="589682" y="1315574"/>
                  <a:pt x="592732" y="1312920"/>
                  <a:pt x="595610" y="1310985"/>
                </a:cubicBezTo>
                <a:cubicBezTo>
                  <a:pt x="598487" y="1309051"/>
                  <a:pt x="601340" y="1307711"/>
                  <a:pt x="604167" y="1306967"/>
                </a:cubicBezTo>
                <a:cubicBezTo>
                  <a:pt x="606995" y="1306223"/>
                  <a:pt x="609848" y="1305851"/>
                  <a:pt x="612726" y="1305851"/>
                </a:cubicBezTo>
                <a:close/>
                <a:moveTo>
                  <a:pt x="456902" y="1305851"/>
                </a:moveTo>
                <a:cubicBezTo>
                  <a:pt x="467419" y="1305851"/>
                  <a:pt x="476374" y="1307538"/>
                  <a:pt x="483766" y="1310911"/>
                </a:cubicBezTo>
                <a:cubicBezTo>
                  <a:pt x="491158" y="1314284"/>
                  <a:pt x="497235" y="1318824"/>
                  <a:pt x="501997" y="1324529"/>
                </a:cubicBezTo>
                <a:cubicBezTo>
                  <a:pt x="506759" y="1330234"/>
                  <a:pt x="510257" y="1336931"/>
                  <a:pt x="512489" y="1344621"/>
                </a:cubicBezTo>
                <a:cubicBezTo>
                  <a:pt x="514722" y="1352310"/>
                  <a:pt x="515839" y="1360520"/>
                  <a:pt x="515839" y="1369252"/>
                </a:cubicBezTo>
                <a:lnTo>
                  <a:pt x="515839" y="1373717"/>
                </a:lnTo>
                <a:cubicBezTo>
                  <a:pt x="515839" y="1377586"/>
                  <a:pt x="514866" y="1380339"/>
                  <a:pt x="512923" y="1381976"/>
                </a:cubicBezTo>
                <a:cubicBezTo>
                  <a:pt x="510980" y="1383614"/>
                  <a:pt x="508762" y="1384432"/>
                  <a:pt x="506269" y="1384432"/>
                </a:cubicBezTo>
                <a:lnTo>
                  <a:pt x="418058" y="1384432"/>
                </a:lnTo>
                <a:cubicBezTo>
                  <a:pt x="418058" y="1391874"/>
                  <a:pt x="418805" y="1398571"/>
                  <a:pt x="420301" y="1404524"/>
                </a:cubicBezTo>
                <a:cubicBezTo>
                  <a:pt x="421796" y="1410477"/>
                  <a:pt x="424289" y="1415587"/>
                  <a:pt x="427778" y="1419853"/>
                </a:cubicBezTo>
                <a:cubicBezTo>
                  <a:pt x="431269" y="1424120"/>
                  <a:pt x="435804" y="1427394"/>
                  <a:pt x="441388" y="1429676"/>
                </a:cubicBezTo>
                <a:cubicBezTo>
                  <a:pt x="446972" y="1431958"/>
                  <a:pt x="453801" y="1433099"/>
                  <a:pt x="461876" y="1433099"/>
                </a:cubicBezTo>
                <a:cubicBezTo>
                  <a:pt x="468257" y="1433099"/>
                  <a:pt x="473941" y="1432578"/>
                  <a:pt x="478925" y="1431536"/>
                </a:cubicBezTo>
                <a:cubicBezTo>
                  <a:pt x="483910" y="1430494"/>
                  <a:pt x="488222" y="1429329"/>
                  <a:pt x="491861" y="1428039"/>
                </a:cubicBezTo>
                <a:cubicBezTo>
                  <a:pt x="495501" y="1426749"/>
                  <a:pt x="498492" y="1425583"/>
                  <a:pt x="500836" y="1424541"/>
                </a:cubicBezTo>
                <a:cubicBezTo>
                  <a:pt x="503179" y="1423500"/>
                  <a:pt x="504949" y="1422979"/>
                  <a:pt x="506146" y="1422979"/>
                </a:cubicBezTo>
                <a:cubicBezTo>
                  <a:pt x="506843" y="1422979"/>
                  <a:pt x="507466" y="1423152"/>
                  <a:pt x="508014" y="1423500"/>
                </a:cubicBezTo>
                <a:cubicBezTo>
                  <a:pt x="508562" y="1423847"/>
                  <a:pt x="508986" y="1424368"/>
                  <a:pt x="509285" y="1425062"/>
                </a:cubicBezTo>
                <a:cubicBezTo>
                  <a:pt x="509584" y="1425757"/>
                  <a:pt x="509809" y="1426724"/>
                  <a:pt x="509959" y="1427964"/>
                </a:cubicBezTo>
                <a:cubicBezTo>
                  <a:pt x="510108" y="1429205"/>
                  <a:pt x="510182" y="1430718"/>
                  <a:pt x="510182" y="1432504"/>
                </a:cubicBezTo>
                <a:cubicBezTo>
                  <a:pt x="510182" y="1433793"/>
                  <a:pt x="510133" y="1434910"/>
                  <a:pt x="510034" y="1435852"/>
                </a:cubicBezTo>
                <a:cubicBezTo>
                  <a:pt x="509935" y="1436795"/>
                  <a:pt x="509811" y="1437638"/>
                  <a:pt x="509662" y="1438382"/>
                </a:cubicBezTo>
                <a:cubicBezTo>
                  <a:pt x="509513" y="1439126"/>
                  <a:pt x="509265" y="1439796"/>
                  <a:pt x="508918" y="1440392"/>
                </a:cubicBezTo>
                <a:cubicBezTo>
                  <a:pt x="508570" y="1440987"/>
                  <a:pt x="508124" y="1441557"/>
                  <a:pt x="507578" y="1442103"/>
                </a:cubicBezTo>
                <a:cubicBezTo>
                  <a:pt x="507032" y="1442649"/>
                  <a:pt x="505420" y="1443542"/>
                  <a:pt x="502741" y="1444782"/>
                </a:cubicBezTo>
                <a:cubicBezTo>
                  <a:pt x="500062" y="1446022"/>
                  <a:pt x="496589" y="1447238"/>
                  <a:pt x="492324" y="1448428"/>
                </a:cubicBezTo>
                <a:cubicBezTo>
                  <a:pt x="488057" y="1449619"/>
                  <a:pt x="483121" y="1450685"/>
                  <a:pt x="477515" y="1451628"/>
                </a:cubicBezTo>
                <a:cubicBezTo>
                  <a:pt x="471909" y="1452571"/>
                  <a:pt x="465931" y="1453042"/>
                  <a:pt x="459581" y="1453042"/>
                </a:cubicBezTo>
                <a:cubicBezTo>
                  <a:pt x="448568" y="1453042"/>
                  <a:pt x="438919" y="1451504"/>
                  <a:pt x="430634" y="1448428"/>
                </a:cubicBezTo>
                <a:cubicBezTo>
                  <a:pt x="422350" y="1445352"/>
                  <a:pt x="415379" y="1440788"/>
                  <a:pt x="409724" y="1434736"/>
                </a:cubicBezTo>
                <a:cubicBezTo>
                  <a:pt x="404068" y="1428684"/>
                  <a:pt x="399801" y="1421093"/>
                  <a:pt x="396925" y="1411965"/>
                </a:cubicBezTo>
                <a:cubicBezTo>
                  <a:pt x="394047" y="1402837"/>
                  <a:pt x="392608" y="1392221"/>
                  <a:pt x="392608" y="1380116"/>
                </a:cubicBezTo>
                <a:cubicBezTo>
                  <a:pt x="392608" y="1368607"/>
                  <a:pt x="394097" y="1358263"/>
                  <a:pt x="397074" y="1349085"/>
                </a:cubicBezTo>
                <a:cubicBezTo>
                  <a:pt x="400050" y="1339908"/>
                  <a:pt x="404341" y="1332119"/>
                  <a:pt x="409947" y="1325719"/>
                </a:cubicBezTo>
                <a:cubicBezTo>
                  <a:pt x="415553" y="1319320"/>
                  <a:pt x="422324" y="1314408"/>
                  <a:pt x="430262" y="1310985"/>
                </a:cubicBezTo>
                <a:cubicBezTo>
                  <a:pt x="438200" y="1307562"/>
                  <a:pt x="447079" y="1305851"/>
                  <a:pt x="456902" y="1305851"/>
                </a:cubicBezTo>
                <a:close/>
                <a:moveTo>
                  <a:pt x="75902" y="1305851"/>
                </a:moveTo>
                <a:cubicBezTo>
                  <a:pt x="86420" y="1305851"/>
                  <a:pt x="95374" y="1307538"/>
                  <a:pt x="102765" y="1310911"/>
                </a:cubicBezTo>
                <a:cubicBezTo>
                  <a:pt x="110157" y="1314284"/>
                  <a:pt x="116234" y="1318824"/>
                  <a:pt x="120998" y="1324529"/>
                </a:cubicBezTo>
                <a:cubicBezTo>
                  <a:pt x="125760" y="1330234"/>
                  <a:pt x="129257" y="1336931"/>
                  <a:pt x="131489" y="1344621"/>
                </a:cubicBezTo>
                <a:cubicBezTo>
                  <a:pt x="133722" y="1352310"/>
                  <a:pt x="134838" y="1360520"/>
                  <a:pt x="134838" y="1369252"/>
                </a:cubicBezTo>
                <a:lnTo>
                  <a:pt x="134838" y="1373717"/>
                </a:lnTo>
                <a:cubicBezTo>
                  <a:pt x="134838" y="1377586"/>
                  <a:pt x="133866" y="1380339"/>
                  <a:pt x="131923" y="1381976"/>
                </a:cubicBezTo>
                <a:cubicBezTo>
                  <a:pt x="129980" y="1383614"/>
                  <a:pt x="127762" y="1384432"/>
                  <a:pt x="125269" y="1384432"/>
                </a:cubicBezTo>
                <a:lnTo>
                  <a:pt x="37059" y="1384432"/>
                </a:lnTo>
                <a:cubicBezTo>
                  <a:pt x="37059" y="1391874"/>
                  <a:pt x="37806" y="1398571"/>
                  <a:pt x="39301" y="1404524"/>
                </a:cubicBezTo>
                <a:cubicBezTo>
                  <a:pt x="40796" y="1410477"/>
                  <a:pt x="43289" y="1415587"/>
                  <a:pt x="46779" y="1419853"/>
                </a:cubicBezTo>
                <a:cubicBezTo>
                  <a:pt x="50268" y="1424120"/>
                  <a:pt x="54805" y="1427394"/>
                  <a:pt x="60388" y="1429676"/>
                </a:cubicBezTo>
                <a:cubicBezTo>
                  <a:pt x="65971" y="1431958"/>
                  <a:pt x="72801" y="1433099"/>
                  <a:pt x="80876" y="1433099"/>
                </a:cubicBezTo>
                <a:cubicBezTo>
                  <a:pt x="87257" y="1433099"/>
                  <a:pt x="92940" y="1432578"/>
                  <a:pt x="97926" y="1431536"/>
                </a:cubicBezTo>
                <a:cubicBezTo>
                  <a:pt x="102910" y="1430494"/>
                  <a:pt x="107222" y="1429329"/>
                  <a:pt x="110862" y="1428039"/>
                </a:cubicBezTo>
                <a:cubicBezTo>
                  <a:pt x="114501" y="1426749"/>
                  <a:pt x="117493" y="1425583"/>
                  <a:pt x="119835" y="1424541"/>
                </a:cubicBezTo>
                <a:cubicBezTo>
                  <a:pt x="122179" y="1423500"/>
                  <a:pt x="123949" y="1422979"/>
                  <a:pt x="125146" y="1422979"/>
                </a:cubicBezTo>
                <a:cubicBezTo>
                  <a:pt x="125844" y="1422979"/>
                  <a:pt x="126466" y="1423152"/>
                  <a:pt x="127014" y="1423500"/>
                </a:cubicBezTo>
                <a:cubicBezTo>
                  <a:pt x="127562" y="1423847"/>
                  <a:pt x="127986" y="1424368"/>
                  <a:pt x="128285" y="1425062"/>
                </a:cubicBezTo>
                <a:cubicBezTo>
                  <a:pt x="128585" y="1425757"/>
                  <a:pt x="128809" y="1426724"/>
                  <a:pt x="128958" y="1427964"/>
                </a:cubicBezTo>
                <a:cubicBezTo>
                  <a:pt x="129108" y="1429205"/>
                  <a:pt x="129183" y="1430718"/>
                  <a:pt x="129183" y="1432504"/>
                </a:cubicBezTo>
                <a:cubicBezTo>
                  <a:pt x="129183" y="1433793"/>
                  <a:pt x="129133" y="1434910"/>
                  <a:pt x="129034" y="1435852"/>
                </a:cubicBezTo>
                <a:cubicBezTo>
                  <a:pt x="128935" y="1436795"/>
                  <a:pt x="128811" y="1437638"/>
                  <a:pt x="128662" y="1438382"/>
                </a:cubicBezTo>
                <a:cubicBezTo>
                  <a:pt x="128513" y="1439126"/>
                  <a:pt x="128265" y="1439796"/>
                  <a:pt x="127918" y="1440392"/>
                </a:cubicBezTo>
                <a:cubicBezTo>
                  <a:pt x="127571" y="1440987"/>
                  <a:pt x="127124" y="1441557"/>
                  <a:pt x="126578" y="1442103"/>
                </a:cubicBezTo>
                <a:cubicBezTo>
                  <a:pt x="126033" y="1442649"/>
                  <a:pt x="124420" y="1443542"/>
                  <a:pt x="121742" y="1444782"/>
                </a:cubicBezTo>
                <a:cubicBezTo>
                  <a:pt x="119062" y="1446022"/>
                  <a:pt x="115590" y="1447238"/>
                  <a:pt x="111323" y="1448428"/>
                </a:cubicBezTo>
                <a:cubicBezTo>
                  <a:pt x="107057" y="1449619"/>
                  <a:pt x="102121" y="1450685"/>
                  <a:pt x="96515" y="1451628"/>
                </a:cubicBezTo>
                <a:cubicBezTo>
                  <a:pt x="90909" y="1452571"/>
                  <a:pt x="84931" y="1453042"/>
                  <a:pt x="78581" y="1453042"/>
                </a:cubicBezTo>
                <a:cubicBezTo>
                  <a:pt x="67568" y="1453042"/>
                  <a:pt x="57919" y="1451504"/>
                  <a:pt x="49634" y="1448428"/>
                </a:cubicBezTo>
                <a:cubicBezTo>
                  <a:pt x="41350" y="1445352"/>
                  <a:pt x="34379" y="1440788"/>
                  <a:pt x="28724" y="1434736"/>
                </a:cubicBezTo>
                <a:cubicBezTo>
                  <a:pt x="23068" y="1428684"/>
                  <a:pt x="18802" y="1421093"/>
                  <a:pt x="15925" y="1411965"/>
                </a:cubicBezTo>
                <a:cubicBezTo>
                  <a:pt x="13047" y="1402837"/>
                  <a:pt x="11609" y="1392221"/>
                  <a:pt x="11609" y="1380116"/>
                </a:cubicBezTo>
                <a:cubicBezTo>
                  <a:pt x="11609" y="1368607"/>
                  <a:pt x="13097" y="1358263"/>
                  <a:pt x="16073" y="1349085"/>
                </a:cubicBezTo>
                <a:cubicBezTo>
                  <a:pt x="19050" y="1339908"/>
                  <a:pt x="23341" y="1332119"/>
                  <a:pt x="28947" y="1325719"/>
                </a:cubicBezTo>
                <a:cubicBezTo>
                  <a:pt x="34553" y="1319320"/>
                  <a:pt x="41324" y="1314408"/>
                  <a:pt x="49262" y="1310985"/>
                </a:cubicBezTo>
                <a:cubicBezTo>
                  <a:pt x="57199" y="1307562"/>
                  <a:pt x="66080" y="1305851"/>
                  <a:pt x="75902" y="1305851"/>
                </a:cubicBezTo>
                <a:close/>
                <a:moveTo>
                  <a:pt x="2534096" y="1272067"/>
                </a:moveTo>
                <a:cubicBezTo>
                  <a:pt x="2536576" y="1272067"/>
                  <a:pt x="2538611" y="1272166"/>
                  <a:pt x="2540198" y="1272365"/>
                </a:cubicBezTo>
                <a:cubicBezTo>
                  <a:pt x="2541785" y="1272563"/>
                  <a:pt x="2543026" y="1272885"/>
                  <a:pt x="2543919" y="1273332"/>
                </a:cubicBezTo>
                <a:cubicBezTo>
                  <a:pt x="2544812" y="1273778"/>
                  <a:pt x="2545457" y="1274299"/>
                  <a:pt x="2545854" y="1274895"/>
                </a:cubicBezTo>
                <a:cubicBezTo>
                  <a:pt x="2546250" y="1275490"/>
                  <a:pt x="2546449" y="1276135"/>
                  <a:pt x="2546449" y="1276829"/>
                </a:cubicBezTo>
                <a:lnTo>
                  <a:pt x="2546449" y="1308679"/>
                </a:lnTo>
                <a:lnTo>
                  <a:pt x="2580828" y="1308679"/>
                </a:lnTo>
                <a:cubicBezTo>
                  <a:pt x="2581622" y="1308679"/>
                  <a:pt x="2582316" y="1308852"/>
                  <a:pt x="2582912" y="1309200"/>
                </a:cubicBezTo>
                <a:cubicBezTo>
                  <a:pt x="2583507" y="1309547"/>
                  <a:pt x="2584028" y="1310142"/>
                  <a:pt x="2584474" y="1310985"/>
                </a:cubicBezTo>
                <a:cubicBezTo>
                  <a:pt x="2584921" y="1311829"/>
                  <a:pt x="2585243" y="1312895"/>
                  <a:pt x="2585442" y="1314185"/>
                </a:cubicBezTo>
                <a:cubicBezTo>
                  <a:pt x="2585640" y="1315475"/>
                  <a:pt x="2585739" y="1317063"/>
                  <a:pt x="2585739" y="1318948"/>
                </a:cubicBezTo>
                <a:cubicBezTo>
                  <a:pt x="2585739" y="1322520"/>
                  <a:pt x="2585293" y="1325099"/>
                  <a:pt x="2584400" y="1326687"/>
                </a:cubicBezTo>
                <a:cubicBezTo>
                  <a:pt x="2583507" y="1328274"/>
                  <a:pt x="2582316" y="1329068"/>
                  <a:pt x="2580828" y="1329068"/>
                </a:cubicBezTo>
                <a:lnTo>
                  <a:pt x="2546449" y="1329068"/>
                </a:lnTo>
                <a:lnTo>
                  <a:pt x="2546449" y="1403780"/>
                </a:lnTo>
                <a:cubicBezTo>
                  <a:pt x="2546449" y="1413007"/>
                  <a:pt x="2547813" y="1419977"/>
                  <a:pt x="2550542" y="1424690"/>
                </a:cubicBezTo>
                <a:cubicBezTo>
                  <a:pt x="2553270" y="1429403"/>
                  <a:pt x="2558157" y="1431759"/>
                  <a:pt x="2565201" y="1431759"/>
                </a:cubicBezTo>
                <a:cubicBezTo>
                  <a:pt x="2567483" y="1431759"/>
                  <a:pt x="2569517" y="1431536"/>
                  <a:pt x="2571303" y="1431090"/>
                </a:cubicBezTo>
                <a:cubicBezTo>
                  <a:pt x="2573089" y="1430643"/>
                  <a:pt x="2574676" y="1430172"/>
                  <a:pt x="2576066" y="1429676"/>
                </a:cubicBezTo>
                <a:cubicBezTo>
                  <a:pt x="2577455" y="1429180"/>
                  <a:pt x="2578645" y="1428709"/>
                  <a:pt x="2579637" y="1428262"/>
                </a:cubicBezTo>
                <a:cubicBezTo>
                  <a:pt x="2580630" y="1427816"/>
                  <a:pt x="2581523" y="1427592"/>
                  <a:pt x="2582316" y="1427592"/>
                </a:cubicBezTo>
                <a:cubicBezTo>
                  <a:pt x="2582813" y="1427592"/>
                  <a:pt x="2583284" y="1427716"/>
                  <a:pt x="2583730" y="1427964"/>
                </a:cubicBezTo>
                <a:cubicBezTo>
                  <a:pt x="2584177" y="1428212"/>
                  <a:pt x="2584524" y="1428684"/>
                  <a:pt x="2584772" y="1429378"/>
                </a:cubicBezTo>
                <a:cubicBezTo>
                  <a:pt x="2585020" y="1430073"/>
                  <a:pt x="2585243" y="1431015"/>
                  <a:pt x="2585442" y="1432206"/>
                </a:cubicBezTo>
                <a:cubicBezTo>
                  <a:pt x="2585640" y="1433397"/>
                  <a:pt x="2585739" y="1434885"/>
                  <a:pt x="2585739" y="1436671"/>
                </a:cubicBezTo>
                <a:cubicBezTo>
                  <a:pt x="2585739" y="1439548"/>
                  <a:pt x="2585541" y="1441830"/>
                  <a:pt x="2585144" y="1443517"/>
                </a:cubicBezTo>
                <a:cubicBezTo>
                  <a:pt x="2584747" y="1445204"/>
                  <a:pt x="2584152" y="1446444"/>
                  <a:pt x="2583358" y="1447238"/>
                </a:cubicBezTo>
                <a:cubicBezTo>
                  <a:pt x="2582564" y="1448031"/>
                  <a:pt x="2581374" y="1448775"/>
                  <a:pt x="2579786" y="1449470"/>
                </a:cubicBezTo>
                <a:cubicBezTo>
                  <a:pt x="2578199" y="1450165"/>
                  <a:pt x="2576388" y="1450735"/>
                  <a:pt x="2574354" y="1451182"/>
                </a:cubicBezTo>
                <a:cubicBezTo>
                  <a:pt x="2572320" y="1451628"/>
                  <a:pt x="2570162" y="1452000"/>
                  <a:pt x="2567880" y="1452298"/>
                </a:cubicBezTo>
                <a:cubicBezTo>
                  <a:pt x="2565598" y="1452595"/>
                  <a:pt x="2563316" y="1452744"/>
                  <a:pt x="2561034" y="1452744"/>
                </a:cubicBezTo>
                <a:cubicBezTo>
                  <a:pt x="2554089" y="1452744"/>
                  <a:pt x="2548136" y="1451826"/>
                  <a:pt x="2543175" y="1449991"/>
                </a:cubicBezTo>
                <a:cubicBezTo>
                  <a:pt x="2538214" y="1448155"/>
                  <a:pt x="2534146" y="1445377"/>
                  <a:pt x="2530971" y="1441657"/>
                </a:cubicBezTo>
                <a:cubicBezTo>
                  <a:pt x="2527796" y="1437936"/>
                  <a:pt x="2525489" y="1433223"/>
                  <a:pt x="2524050" y="1427518"/>
                </a:cubicBezTo>
                <a:cubicBezTo>
                  <a:pt x="2522612" y="1421813"/>
                  <a:pt x="2521892" y="1415091"/>
                  <a:pt x="2521892" y="1407352"/>
                </a:cubicBezTo>
                <a:lnTo>
                  <a:pt x="2521892" y="1329068"/>
                </a:lnTo>
                <a:lnTo>
                  <a:pt x="2503140" y="1329068"/>
                </a:lnTo>
                <a:cubicBezTo>
                  <a:pt x="2501652" y="1329068"/>
                  <a:pt x="2500461" y="1328274"/>
                  <a:pt x="2499568" y="1326687"/>
                </a:cubicBezTo>
                <a:cubicBezTo>
                  <a:pt x="2498675" y="1325099"/>
                  <a:pt x="2498229" y="1322520"/>
                  <a:pt x="2498229" y="1318948"/>
                </a:cubicBezTo>
                <a:cubicBezTo>
                  <a:pt x="2498229" y="1317063"/>
                  <a:pt x="2498353" y="1315475"/>
                  <a:pt x="2498601" y="1314185"/>
                </a:cubicBezTo>
                <a:cubicBezTo>
                  <a:pt x="2498849" y="1312895"/>
                  <a:pt x="2499171" y="1311829"/>
                  <a:pt x="2499568" y="1310985"/>
                </a:cubicBezTo>
                <a:cubicBezTo>
                  <a:pt x="2499965" y="1310142"/>
                  <a:pt x="2500486" y="1309547"/>
                  <a:pt x="2501131" y="1309200"/>
                </a:cubicBezTo>
                <a:cubicBezTo>
                  <a:pt x="2501776" y="1308852"/>
                  <a:pt x="2502495" y="1308679"/>
                  <a:pt x="2503289" y="1308679"/>
                </a:cubicBezTo>
                <a:lnTo>
                  <a:pt x="2521892" y="1308679"/>
                </a:lnTo>
                <a:lnTo>
                  <a:pt x="2521892" y="1276829"/>
                </a:lnTo>
                <a:cubicBezTo>
                  <a:pt x="2521892" y="1276135"/>
                  <a:pt x="2522066" y="1275490"/>
                  <a:pt x="2522413" y="1274895"/>
                </a:cubicBezTo>
                <a:cubicBezTo>
                  <a:pt x="2522760" y="1274299"/>
                  <a:pt x="2523405" y="1273778"/>
                  <a:pt x="2524348" y="1273332"/>
                </a:cubicBezTo>
                <a:cubicBezTo>
                  <a:pt x="2525291" y="1272885"/>
                  <a:pt x="2526556" y="1272563"/>
                  <a:pt x="2528143" y="1272365"/>
                </a:cubicBezTo>
                <a:cubicBezTo>
                  <a:pt x="2529730" y="1272166"/>
                  <a:pt x="2531715" y="1272067"/>
                  <a:pt x="2534096" y="1272067"/>
                </a:cubicBezTo>
                <a:close/>
                <a:moveTo>
                  <a:pt x="3233291" y="1252719"/>
                </a:moveTo>
                <a:cubicBezTo>
                  <a:pt x="3239045" y="1252719"/>
                  <a:pt x="3242989" y="1253736"/>
                  <a:pt x="3245122" y="1255770"/>
                </a:cubicBezTo>
                <a:cubicBezTo>
                  <a:pt x="3247256" y="1257804"/>
                  <a:pt x="3248322" y="1261649"/>
                  <a:pt x="3248322" y="1267304"/>
                </a:cubicBezTo>
                <a:cubicBezTo>
                  <a:pt x="3248322" y="1273059"/>
                  <a:pt x="3247231" y="1276978"/>
                  <a:pt x="3245048" y="1279062"/>
                </a:cubicBezTo>
                <a:cubicBezTo>
                  <a:pt x="3242865" y="1281145"/>
                  <a:pt x="3238847" y="1282187"/>
                  <a:pt x="3232993" y="1282187"/>
                </a:cubicBezTo>
                <a:cubicBezTo>
                  <a:pt x="3227238" y="1282187"/>
                  <a:pt x="3223294" y="1281170"/>
                  <a:pt x="3221161" y="1279136"/>
                </a:cubicBezTo>
                <a:cubicBezTo>
                  <a:pt x="3219028" y="1277102"/>
                  <a:pt x="3217961" y="1273257"/>
                  <a:pt x="3217961" y="1267602"/>
                </a:cubicBezTo>
                <a:cubicBezTo>
                  <a:pt x="3217961" y="1261847"/>
                  <a:pt x="3219053" y="1257928"/>
                  <a:pt x="3221236" y="1255845"/>
                </a:cubicBezTo>
                <a:cubicBezTo>
                  <a:pt x="3223418" y="1253761"/>
                  <a:pt x="3227437" y="1252719"/>
                  <a:pt x="3233291" y="1252719"/>
                </a:cubicBezTo>
                <a:close/>
                <a:moveTo>
                  <a:pt x="3551783" y="1243492"/>
                </a:moveTo>
                <a:cubicBezTo>
                  <a:pt x="3554263" y="1243492"/>
                  <a:pt x="3556297" y="1243616"/>
                  <a:pt x="3557885" y="1243864"/>
                </a:cubicBezTo>
                <a:cubicBezTo>
                  <a:pt x="3559472" y="1244112"/>
                  <a:pt x="3560712" y="1244410"/>
                  <a:pt x="3561605" y="1244757"/>
                </a:cubicBezTo>
                <a:cubicBezTo>
                  <a:pt x="3562498" y="1245104"/>
                  <a:pt x="3563168" y="1245600"/>
                  <a:pt x="3563615" y="1246245"/>
                </a:cubicBezTo>
                <a:cubicBezTo>
                  <a:pt x="3564061" y="1246890"/>
                  <a:pt x="3564284" y="1247560"/>
                  <a:pt x="3564284" y="1248254"/>
                </a:cubicBezTo>
                <a:lnTo>
                  <a:pt x="3564284" y="1446493"/>
                </a:lnTo>
                <a:cubicBezTo>
                  <a:pt x="3564284" y="1447287"/>
                  <a:pt x="3564111" y="1447982"/>
                  <a:pt x="3563763" y="1448577"/>
                </a:cubicBezTo>
                <a:cubicBezTo>
                  <a:pt x="3563416" y="1449172"/>
                  <a:pt x="3562821" y="1449644"/>
                  <a:pt x="3561978" y="1449991"/>
                </a:cubicBezTo>
                <a:cubicBezTo>
                  <a:pt x="3561134" y="1450338"/>
                  <a:pt x="3560018" y="1450611"/>
                  <a:pt x="3558629" y="1450809"/>
                </a:cubicBezTo>
                <a:cubicBezTo>
                  <a:pt x="3557240" y="1451008"/>
                  <a:pt x="3555553" y="1451107"/>
                  <a:pt x="3553569" y="1451107"/>
                </a:cubicBezTo>
                <a:cubicBezTo>
                  <a:pt x="3551485" y="1451107"/>
                  <a:pt x="3549749" y="1451008"/>
                  <a:pt x="3548360" y="1450809"/>
                </a:cubicBezTo>
                <a:cubicBezTo>
                  <a:pt x="3546971" y="1450611"/>
                  <a:pt x="3545830" y="1450338"/>
                  <a:pt x="3544937" y="1449991"/>
                </a:cubicBezTo>
                <a:cubicBezTo>
                  <a:pt x="3544044" y="1449644"/>
                  <a:pt x="3543399" y="1449172"/>
                  <a:pt x="3543002" y="1448577"/>
                </a:cubicBezTo>
                <a:cubicBezTo>
                  <a:pt x="3542605" y="1447982"/>
                  <a:pt x="3542407" y="1447287"/>
                  <a:pt x="3542407" y="1446493"/>
                </a:cubicBezTo>
                <a:lnTo>
                  <a:pt x="3542407" y="1428783"/>
                </a:lnTo>
                <a:cubicBezTo>
                  <a:pt x="3535362" y="1436423"/>
                  <a:pt x="3528045" y="1442376"/>
                  <a:pt x="3520454" y="1446642"/>
                </a:cubicBezTo>
                <a:cubicBezTo>
                  <a:pt x="3512864" y="1450909"/>
                  <a:pt x="3504555" y="1453042"/>
                  <a:pt x="3495526" y="1453042"/>
                </a:cubicBezTo>
                <a:cubicBezTo>
                  <a:pt x="3485703" y="1453042"/>
                  <a:pt x="3477319" y="1451132"/>
                  <a:pt x="3470374" y="1447312"/>
                </a:cubicBezTo>
                <a:cubicBezTo>
                  <a:pt x="3463429" y="1443492"/>
                  <a:pt x="3457798" y="1438333"/>
                  <a:pt x="3453482" y="1431834"/>
                </a:cubicBezTo>
                <a:cubicBezTo>
                  <a:pt x="3449166" y="1425335"/>
                  <a:pt x="3446016" y="1417695"/>
                  <a:pt x="3444031" y="1408914"/>
                </a:cubicBezTo>
                <a:cubicBezTo>
                  <a:pt x="3442047" y="1400134"/>
                  <a:pt x="3441055" y="1390881"/>
                  <a:pt x="3441055" y="1381158"/>
                </a:cubicBezTo>
                <a:cubicBezTo>
                  <a:pt x="3441055" y="1369649"/>
                  <a:pt x="3442295" y="1359255"/>
                  <a:pt x="3444775" y="1349978"/>
                </a:cubicBezTo>
                <a:cubicBezTo>
                  <a:pt x="3447256" y="1340701"/>
                  <a:pt x="3450927" y="1332789"/>
                  <a:pt x="3455789" y="1326240"/>
                </a:cubicBezTo>
                <a:cubicBezTo>
                  <a:pt x="3460650" y="1319692"/>
                  <a:pt x="3466678" y="1314657"/>
                  <a:pt x="3473871" y="1311134"/>
                </a:cubicBezTo>
                <a:cubicBezTo>
                  <a:pt x="3481065" y="1307612"/>
                  <a:pt x="3489374" y="1305851"/>
                  <a:pt x="3498800" y="1305851"/>
                </a:cubicBezTo>
                <a:cubicBezTo>
                  <a:pt x="3506638" y="1305851"/>
                  <a:pt x="3513807" y="1307562"/>
                  <a:pt x="3520306" y="1310985"/>
                </a:cubicBezTo>
                <a:cubicBezTo>
                  <a:pt x="3526804" y="1314408"/>
                  <a:pt x="3533229" y="1319444"/>
                  <a:pt x="3539579" y="1326091"/>
                </a:cubicBezTo>
                <a:lnTo>
                  <a:pt x="3539579" y="1248254"/>
                </a:lnTo>
                <a:cubicBezTo>
                  <a:pt x="3539579" y="1247560"/>
                  <a:pt x="3539752" y="1246890"/>
                  <a:pt x="3540100" y="1246245"/>
                </a:cubicBezTo>
                <a:cubicBezTo>
                  <a:pt x="3540447" y="1245600"/>
                  <a:pt x="3541117" y="1245104"/>
                  <a:pt x="3542109" y="1244757"/>
                </a:cubicBezTo>
                <a:cubicBezTo>
                  <a:pt x="3543101" y="1244410"/>
                  <a:pt x="3544366" y="1244112"/>
                  <a:pt x="3545904" y="1243864"/>
                </a:cubicBezTo>
                <a:cubicBezTo>
                  <a:pt x="3547442" y="1243616"/>
                  <a:pt x="3549402" y="1243492"/>
                  <a:pt x="3551783" y="1243492"/>
                </a:cubicBezTo>
                <a:close/>
                <a:moveTo>
                  <a:pt x="2389733" y="1243492"/>
                </a:moveTo>
                <a:cubicBezTo>
                  <a:pt x="2392213" y="1243492"/>
                  <a:pt x="2394247" y="1243616"/>
                  <a:pt x="2395835" y="1243864"/>
                </a:cubicBezTo>
                <a:cubicBezTo>
                  <a:pt x="2397422" y="1244112"/>
                  <a:pt x="2398662" y="1244410"/>
                  <a:pt x="2399555" y="1244757"/>
                </a:cubicBezTo>
                <a:cubicBezTo>
                  <a:pt x="2400448" y="1245104"/>
                  <a:pt x="2401118" y="1245600"/>
                  <a:pt x="2401565" y="1246245"/>
                </a:cubicBezTo>
                <a:cubicBezTo>
                  <a:pt x="2402011" y="1246890"/>
                  <a:pt x="2402234" y="1247560"/>
                  <a:pt x="2402234" y="1248254"/>
                </a:cubicBezTo>
                <a:lnTo>
                  <a:pt x="2402234" y="1446493"/>
                </a:lnTo>
                <a:cubicBezTo>
                  <a:pt x="2402234" y="1447287"/>
                  <a:pt x="2402061" y="1447982"/>
                  <a:pt x="2401713" y="1448577"/>
                </a:cubicBezTo>
                <a:cubicBezTo>
                  <a:pt x="2401366" y="1449172"/>
                  <a:pt x="2400771" y="1449644"/>
                  <a:pt x="2399928" y="1449991"/>
                </a:cubicBezTo>
                <a:cubicBezTo>
                  <a:pt x="2399084" y="1450338"/>
                  <a:pt x="2397968" y="1450611"/>
                  <a:pt x="2396579" y="1450809"/>
                </a:cubicBezTo>
                <a:cubicBezTo>
                  <a:pt x="2395190" y="1451008"/>
                  <a:pt x="2393503" y="1451107"/>
                  <a:pt x="2391519" y="1451107"/>
                </a:cubicBezTo>
                <a:cubicBezTo>
                  <a:pt x="2389435" y="1451107"/>
                  <a:pt x="2387699" y="1451008"/>
                  <a:pt x="2386310" y="1450809"/>
                </a:cubicBezTo>
                <a:cubicBezTo>
                  <a:pt x="2384921" y="1450611"/>
                  <a:pt x="2383780" y="1450338"/>
                  <a:pt x="2382887" y="1449991"/>
                </a:cubicBezTo>
                <a:cubicBezTo>
                  <a:pt x="2381994" y="1449644"/>
                  <a:pt x="2381349" y="1449172"/>
                  <a:pt x="2380952" y="1448577"/>
                </a:cubicBezTo>
                <a:cubicBezTo>
                  <a:pt x="2380555" y="1447982"/>
                  <a:pt x="2380357" y="1447287"/>
                  <a:pt x="2380357" y="1446493"/>
                </a:cubicBezTo>
                <a:lnTo>
                  <a:pt x="2380357" y="1428783"/>
                </a:lnTo>
                <a:cubicBezTo>
                  <a:pt x="2373312" y="1436423"/>
                  <a:pt x="2365995" y="1442376"/>
                  <a:pt x="2358404" y="1446642"/>
                </a:cubicBezTo>
                <a:cubicBezTo>
                  <a:pt x="2350814" y="1450909"/>
                  <a:pt x="2342505" y="1453042"/>
                  <a:pt x="2333476" y="1453042"/>
                </a:cubicBezTo>
                <a:cubicBezTo>
                  <a:pt x="2323653" y="1453042"/>
                  <a:pt x="2315269" y="1451132"/>
                  <a:pt x="2308324" y="1447312"/>
                </a:cubicBezTo>
                <a:cubicBezTo>
                  <a:pt x="2301378" y="1443492"/>
                  <a:pt x="2295748" y="1438333"/>
                  <a:pt x="2291432" y="1431834"/>
                </a:cubicBezTo>
                <a:cubicBezTo>
                  <a:pt x="2287116" y="1425335"/>
                  <a:pt x="2283966" y="1417695"/>
                  <a:pt x="2281981" y="1408914"/>
                </a:cubicBezTo>
                <a:cubicBezTo>
                  <a:pt x="2279997" y="1400134"/>
                  <a:pt x="2279005" y="1390881"/>
                  <a:pt x="2279005" y="1381158"/>
                </a:cubicBezTo>
                <a:cubicBezTo>
                  <a:pt x="2279005" y="1369649"/>
                  <a:pt x="2280245" y="1359255"/>
                  <a:pt x="2282725" y="1349978"/>
                </a:cubicBezTo>
                <a:cubicBezTo>
                  <a:pt x="2285206" y="1340701"/>
                  <a:pt x="2288877" y="1332789"/>
                  <a:pt x="2293739" y="1326240"/>
                </a:cubicBezTo>
                <a:cubicBezTo>
                  <a:pt x="2298600" y="1319692"/>
                  <a:pt x="2304628" y="1314657"/>
                  <a:pt x="2311821" y="1311134"/>
                </a:cubicBezTo>
                <a:cubicBezTo>
                  <a:pt x="2319015" y="1307612"/>
                  <a:pt x="2327324" y="1305851"/>
                  <a:pt x="2336750" y="1305851"/>
                </a:cubicBezTo>
                <a:cubicBezTo>
                  <a:pt x="2344588" y="1305851"/>
                  <a:pt x="2351757" y="1307562"/>
                  <a:pt x="2358256" y="1310985"/>
                </a:cubicBezTo>
                <a:cubicBezTo>
                  <a:pt x="2364754" y="1314408"/>
                  <a:pt x="2371179" y="1319444"/>
                  <a:pt x="2377529" y="1326091"/>
                </a:cubicBezTo>
                <a:lnTo>
                  <a:pt x="2377529" y="1248254"/>
                </a:lnTo>
                <a:cubicBezTo>
                  <a:pt x="2377529" y="1247560"/>
                  <a:pt x="2377702" y="1246890"/>
                  <a:pt x="2378050" y="1246245"/>
                </a:cubicBezTo>
                <a:cubicBezTo>
                  <a:pt x="2378397" y="1245600"/>
                  <a:pt x="2379067" y="1245104"/>
                  <a:pt x="2380059" y="1244757"/>
                </a:cubicBezTo>
                <a:cubicBezTo>
                  <a:pt x="2381051" y="1244410"/>
                  <a:pt x="2382316" y="1244112"/>
                  <a:pt x="2383854" y="1243864"/>
                </a:cubicBezTo>
                <a:cubicBezTo>
                  <a:pt x="2385392" y="1243616"/>
                  <a:pt x="2387352" y="1243492"/>
                  <a:pt x="2389733" y="1243492"/>
                </a:cubicBezTo>
                <a:close/>
                <a:moveTo>
                  <a:pt x="341858" y="1243492"/>
                </a:moveTo>
                <a:cubicBezTo>
                  <a:pt x="344338" y="1243492"/>
                  <a:pt x="346373" y="1243616"/>
                  <a:pt x="347960" y="1243864"/>
                </a:cubicBezTo>
                <a:cubicBezTo>
                  <a:pt x="349547" y="1244112"/>
                  <a:pt x="350788" y="1244410"/>
                  <a:pt x="351681" y="1244757"/>
                </a:cubicBezTo>
                <a:cubicBezTo>
                  <a:pt x="352573" y="1245104"/>
                  <a:pt x="353244" y="1245600"/>
                  <a:pt x="353690" y="1246245"/>
                </a:cubicBezTo>
                <a:cubicBezTo>
                  <a:pt x="354137" y="1246890"/>
                  <a:pt x="354359" y="1247560"/>
                  <a:pt x="354359" y="1248254"/>
                </a:cubicBezTo>
                <a:lnTo>
                  <a:pt x="354359" y="1446493"/>
                </a:lnTo>
                <a:cubicBezTo>
                  <a:pt x="354359" y="1447287"/>
                  <a:pt x="354186" y="1447982"/>
                  <a:pt x="353839" y="1448577"/>
                </a:cubicBezTo>
                <a:cubicBezTo>
                  <a:pt x="353492" y="1449172"/>
                  <a:pt x="352896" y="1449644"/>
                  <a:pt x="352053" y="1449991"/>
                </a:cubicBezTo>
                <a:cubicBezTo>
                  <a:pt x="351209" y="1450338"/>
                  <a:pt x="350093" y="1450611"/>
                  <a:pt x="348704" y="1450809"/>
                </a:cubicBezTo>
                <a:cubicBezTo>
                  <a:pt x="347315" y="1451008"/>
                  <a:pt x="345629" y="1451107"/>
                  <a:pt x="343644" y="1451107"/>
                </a:cubicBezTo>
                <a:cubicBezTo>
                  <a:pt x="341561" y="1451107"/>
                  <a:pt x="339824" y="1451008"/>
                  <a:pt x="338435" y="1450809"/>
                </a:cubicBezTo>
                <a:cubicBezTo>
                  <a:pt x="337046" y="1450611"/>
                  <a:pt x="335905" y="1450338"/>
                  <a:pt x="335012" y="1449991"/>
                </a:cubicBezTo>
                <a:cubicBezTo>
                  <a:pt x="334119" y="1449644"/>
                  <a:pt x="333474" y="1449172"/>
                  <a:pt x="333077" y="1448577"/>
                </a:cubicBezTo>
                <a:cubicBezTo>
                  <a:pt x="332680" y="1447982"/>
                  <a:pt x="332482" y="1447287"/>
                  <a:pt x="332482" y="1446493"/>
                </a:cubicBezTo>
                <a:lnTo>
                  <a:pt x="332482" y="1428783"/>
                </a:lnTo>
                <a:cubicBezTo>
                  <a:pt x="325438" y="1436423"/>
                  <a:pt x="318120" y="1442376"/>
                  <a:pt x="310529" y="1446642"/>
                </a:cubicBezTo>
                <a:cubicBezTo>
                  <a:pt x="302940" y="1450909"/>
                  <a:pt x="294630" y="1453042"/>
                  <a:pt x="285601" y="1453042"/>
                </a:cubicBezTo>
                <a:cubicBezTo>
                  <a:pt x="275779" y="1453042"/>
                  <a:pt x="267395" y="1451132"/>
                  <a:pt x="260449" y="1447312"/>
                </a:cubicBezTo>
                <a:cubicBezTo>
                  <a:pt x="253504" y="1443492"/>
                  <a:pt x="247873" y="1438333"/>
                  <a:pt x="243557" y="1431834"/>
                </a:cubicBezTo>
                <a:cubicBezTo>
                  <a:pt x="239241" y="1425335"/>
                  <a:pt x="236091" y="1417695"/>
                  <a:pt x="234107" y="1408914"/>
                </a:cubicBezTo>
                <a:cubicBezTo>
                  <a:pt x="232122" y="1400134"/>
                  <a:pt x="231130" y="1390881"/>
                  <a:pt x="231130" y="1381158"/>
                </a:cubicBezTo>
                <a:cubicBezTo>
                  <a:pt x="231130" y="1369649"/>
                  <a:pt x="232370" y="1359255"/>
                  <a:pt x="234850" y="1349978"/>
                </a:cubicBezTo>
                <a:cubicBezTo>
                  <a:pt x="237332" y="1340701"/>
                  <a:pt x="241002" y="1332789"/>
                  <a:pt x="245864" y="1326240"/>
                </a:cubicBezTo>
                <a:cubicBezTo>
                  <a:pt x="250725" y="1319692"/>
                  <a:pt x="256753" y="1314657"/>
                  <a:pt x="263947" y="1311134"/>
                </a:cubicBezTo>
                <a:cubicBezTo>
                  <a:pt x="271140" y="1307612"/>
                  <a:pt x="279449" y="1305851"/>
                  <a:pt x="288875" y="1305851"/>
                </a:cubicBezTo>
                <a:cubicBezTo>
                  <a:pt x="296714" y="1305851"/>
                  <a:pt x="303882" y="1307562"/>
                  <a:pt x="310381" y="1310985"/>
                </a:cubicBezTo>
                <a:cubicBezTo>
                  <a:pt x="316880" y="1314408"/>
                  <a:pt x="323305" y="1319444"/>
                  <a:pt x="329654" y="1326091"/>
                </a:cubicBezTo>
                <a:lnTo>
                  <a:pt x="329654" y="1248254"/>
                </a:lnTo>
                <a:cubicBezTo>
                  <a:pt x="329654" y="1247560"/>
                  <a:pt x="329828" y="1246890"/>
                  <a:pt x="330175" y="1246245"/>
                </a:cubicBezTo>
                <a:cubicBezTo>
                  <a:pt x="330523" y="1245600"/>
                  <a:pt x="331192" y="1245104"/>
                  <a:pt x="332184" y="1244757"/>
                </a:cubicBezTo>
                <a:cubicBezTo>
                  <a:pt x="333176" y="1244410"/>
                  <a:pt x="334441" y="1244112"/>
                  <a:pt x="335979" y="1243864"/>
                </a:cubicBezTo>
                <a:cubicBezTo>
                  <a:pt x="337517" y="1243616"/>
                  <a:pt x="339477" y="1243492"/>
                  <a:pt x="341858" y="1243492"/>
                </a:cubicBezTo>
                <a:close/>
                <a:moveTo>
                  <a:pt x="3166467" y="1242897"/>
                </a:moveTo>
                <a:cubicBezTo>
                  <a:pt x="3168947" y="1242897"/>
                  <a:pt x="3170981" y="1242996"/>
                  <a:pt x="3172569" y="1243194"/>
                </a:cubicBezTo>
                <a:cubicBezTo>
                  <a:pt x="3174156" y="1243393"/>
                  <a:pt x="3175396" y="1243690"/>
                  <a:pt x="3176289" y="1244087"/>
                </a:cubicBezTo>
                <a:cubicBezTo>
                  <a:pt x="3177182" y="1244484"/>
                  <a:pt x="3177827" y="1244980"/>
                  <a:pt x="3178224" y="1245575"/>
                </a:cubicBezTo>
                <a:cubicBezTo>
                  <a:pt x="3178621" y="1246171"/>
                  <a:pt x="3178820" y="1246865"/>
                  <a:pt x="3178820" y="1247659"/>
                </a:cubicBezTo>
                <a:lnTo>
                  <a:pt x="3178820" y="1446493"/>
                </a:lnTo>
                <a:cubicBezTo>
                  <a:pt x="3178820" y="1447287"/>
                  <a:pt x="3178621" y="1447957"/>
                  <a:pt x="3178224" y="1448503"/>
                </a:cubicBezTo>
                <a:cubicBezTo>
                  <a:pt x="3177827" y="1449048"/>
                  <a:pt x="3177182" y="1449520"/>
                  <a:pt x="3176289" y="1449917"/>
                </a:cubicBezTo>
                <a:cubicBezTo>
                  <a:pt x="3175396" y="1450313"/>
                  <a:pt x="3174156" y="1450611"/>
                  <a:pt x="3172569" y="1450809"/>
                </a:cubicBezTo>
                <a:cubicBezTo>
                  <a:pt x="3170981" y="1451008"/>
                  <a:pt x="3168947" y="1451107"/>
                  <a:pt x="3166467" y="1451107"/>
                </a:cubicBezTo>
                <a:cubicBezTo>
                  <a:pt x="3164086" y="1451107"/>
                  <a:pt x="3162101" y="1451008"/>
                  <a:pt x="3160514" y="1450809"/>
                </a:cubicBezTo>
                <a:cubicBezTo>
                  <a:pt x="3158926" y="1450611"/>
                  <a:pt x="3157661" y="1450313"/>
                  <a:pt x="3156719" y="1449917"/>
                </a:cubicBezTo>
                <a:cubicBezTo>
                  <a:pt x="3155776" y="1449520"/>
                  <a:pt x="3155131" y="1449048"/>
                  <a:pt x="3154784" y="1448503"/>
                </a:cubicBezTo>
                <a:cubicBezTo>
                  <a:pt x="3154436" y="1447957"/>
                  <a:pt x="3154263" y="1447287"/>
                  <a:pt x="3154263" y="1446493"/>
                </a:cubicBezTo>
                <a:lnTo>
                  <a:pt x="3154263" y="1247659"/>
                </a:lnTo>
                <a:cubicBezTo>
                  <a:pt x="3154263" y="1246865"/>
                  <a:pt x="3154436" y="1246171"/>
                  <a:pt x="3154784" y="1245575"/>
                </a:cubicBezTo>
                <a:cubicBezTo>
                  <a:pt x="3155131" y="1244980"/>
                  <a:pt x="3155776" y="1244484"/>
                  <a:pt x="3156719" y="1244087"/>
                </a:cubicBezTo>
                <a:cubicBezTo>
                  <a:pt x="3157661" y="1243690"/>
                  <a:pt x="3158926" y="1243393"/>
                  <a:pt x="3160514" y="1243194"/>
                </a:cubicBezTo>
                <a:cubicBezTo>
                  <a:pt x="3162101" y="1242996"/>
                  <a:pt x="3164086" y="1242897"/>
                  <a:pt x="3166467" y="1242897"/>
                </a:cubicBezTo>
                <a:close/>
                <a:moveTo>
                  <a:pt x="3004542" y="1242897"/>
                </a:moveTo>
                <a:cubicBezTo>
                  <a:pt x="3007022" y="1242897"/>
                  <a:pt x="3009056" y="1242996"/>
                  <a:pt x="3010644" y="1243194"/>
                </a:cubicBezTo>
                <a:cubicBezTo>
                  <a:pt x="3012231" y="1243393"/>
                  <a:pt x="3013471" y="1243690"/>
                  <a:pt x="3014364" y="1244087"/>
                </a:cubicBezTo>
                <a:cubicBezTo>
                  <a:pt x="3015257" y="1244484"/>
                  <a:pt x="3015902" y="1244980"/>
                  <a:pt x="3016299" y="1245575"/>
                </a:cubicBezTo>
                <a:cubicBezTo>
                  <a:pt x="3016696" y="1246171"/>
                  <a:pt x="3016895" y="1246865"/>
                  <a:pt x="3016895" y="1247659"/>
                </a:cubicBezTo>
                <a:lnTo>
                  <a:pt x="3016895" y="1327877"/>
                </a:lnTo>
                <a:cubicBezTo>
                  <a:pt x="3020863" y="1323809"/>
                  <a:pt x="3024708" y="1320386"/>
                  <a:pt x="3028429" y="1317608"/>
                </a:cubicBezTo>
                <a:cubicBezTo>
                  <a:pt x="3032149" y="1314830"/>
                  <a:pt x="3035796" y="1312573"/>
                  <a:pt x="3039368" y="1310837"/>
                </a:cubicBezTo>
                <a:cubicBezTo>
                  <a:pt x="3042939" y="1309100"/>
                  <a:pt x="3046511" y="1307835"/>
                  <a:pt x="3050083" y="1307041"/>
                </a:cubicBezTo>
                <a:cubicBezTo>
                  <a:pt x="3053655" y="1306248"/>
                  <a:pt x="3057425" y="1305851"/>
                  <a:pt x="3061394" y="1305851"/>
                </a:cubicBezTo>
                <a:cubicBezTo>
                  <a:pt x="3071118" y="1305851"/>
                  <a:pt x="3079427" y="1307786"/>
                  <a:pt x="3086323" y="1311655"/>
                </a:cubicBezTo>
                <a:cubicBezTo>
                  <a:pt x="3093219" y="1315525"/>
                  <a:pt x="3098824" y="1320709"/>
                  <a:pt x="3103140" y="1327208"/>
                </a:cubicBezTo>
                <a:cubicBezTo>
                  <a:pt x="3107456" y="1333707"/>
                  <a:pt x="3110607" y="1341322"/>
                  <a:pt x="3112591" y="1350053"/>
                </a:cubicBezTo>
                <a:cubicBezTo>
                  <a:pt x="3114575" y="1358784"/>
                  <a:pt x="3115568" y="1368011"/>
                  <a:pt x="3115568" y="1377735"/>
                </a:cubicBezTo>
                <a:cubicBezTo>
                  <a:pt x="3115568" y="1389343"/>
                  <a:pt x="3114303" y="1399786"/>
                  <a:pt x="3111772" y="1409063"/>
                </a:cubicBezTo>
                <a:cubicBezTo>
                  <a:pt x="3109242" y="1418340"/>
                  <a:pt x="3105522" y="1426253"/>
                  <a:pt x="3100610" y="1432801"/>
                </a:cubicBezTo>
                <a:cubicBezTo>
                  <a:pt x="3095699" y="1439350"/>
                  <a:pt x="3089671" y="1444360"/>
                  <a:pt x="3082528" y="1447833"/>
                </a:cubicBezTo>
                <a:cubicBezTo>
                  <a:pt x="3075384" y="1451306"/>
                  <a:pt x="3067198" y="1453042"/>
                  <a:pt x="3057971" y="1453042"/>
                </a:cubicBezTo>
                <a:cubicBezTo>
                  <a:pt x="3053705" y="1453042"/>
                  <a:pt x="3049761" y="1452620"/>
                  <a:pt x="3046139" y="1451777"/>
                </a:cubicBezTo>
                <a:cubicBezTo>
                  <a:pt x="3042518" y="1450933"/>
                  <a:pt x="3038971" y="1449569"/>
                  <a:pt x="3035498" y="1447684"/>
                </a:cubicBezTo>
                <a:cubicBezTo>
                  <a:pt x="3032025" y="1445799"/>
                  <a:pt x="3028553" y="1443418"/>
                  <a:pt x="3025080" y="1440540"/>
                </a:cubicBezTo>
                <a:cubicBezTo>
                  <a:pt x="3021607" y="1437663"/>
                  <a:pt x="3017936" y="1434190"/>
                  <a:pt x="3014067" y="1430122"/>
                </a:cubicBezTo>
                <a:lnTo>
                  <a:pt x="3014067" y="1446493"/>
                </a:lnTo>
                <a:cubicBezTo>
                  <a:pt x="3014067" y="1447287"/>
                  <a:pt x="3013868" y="1447982"/>
                  <a:pt x="3013471" y="1448577"/>
                </a:cubicBezTo>
                <a:cubicBezTo>
                  <a:pt x="3013075" y="1449172"/>
                  <a:pt x="3012430" y="1449644"/>
                  <a:pt x="3011537" y="1449991"/>
                </a:cubicBezTo>
                <a:cubicBezTo>
                  <a:pt x="3010644" y="1450338"/>
                  <a:pt x="3009528" y="1450611"/>
                  <a:pt x="3008188" y="1450809"/>
                </a:cubicBezTo>
                <a:cubicBezTo>
                  <a:pt x="3006849" y="1451008"/>
                  <a:pt x="3005137" y="1451107"/>
                  <a:pt x="3003054" y="1451107"/>
                </a:cubicBezTo>
                <a:cubicBezTo>
                  <a:pt x="3001069" y="1451107"/>
                  <a:pt x="2999383" y="1451008"/>
                  <a:pt x="2997993" y="1450809"/>
                </a:cubicBezTo>
                <a:cubicBezTo>
                  <a:pt x="2996604" y="1450611"/>
                  <a:pt x="2995463" y="1450338"/>
                  <a:pt x="2994570" y="1449991"/>
                </a:cubicBezTo>
                <a:cubicBezTo>
                  <a:pt x="2993677" y="1449644"/>
                  <a:pt x="2993082" y="1449172"/>
                  <a:pt x="2992784" y="1448577"/>
                </a:cubicBezTo>
                <a:cubicBezTo>
                  <a:pt x="2992487" y="1447982"/>
                  <a:pt x="2992338" y="1447287"/>
                  <a:pt x="2992338" y="1446493"/>
                </a:cubicBezTo>
                <a:lnTo>
                  <a:pt x="2992338" y="1247659"/>
                </a:lnTo>
                <a:cubicBezTo>
                  <a:pt x="2992338" y="1246865"/>
                  <a:pt x="2992511" y="1246171"/>
                  <a:pt x="2992859" y="1245575"/>
                </a:cubicBezTo>
                <a:cubicBezTo>
                  <a:pt x="2993206" y="1244980"/>
                  <a:pt x="2993851" y="1244484"/>
                  <a:pt x="2994794" y="1244087"/>
                </a:cubicBezTo>
                <a:cubicBezTo>
                  <a:pt x="2995736" y="1243690"/>
                  <a:pt x="2997001" y="1243393"/>
                  <a:pt x="2998589" y="1243194"/>
                </a:cubicBezTo>
                <a:cubicBezTo>
                  <a:pt x="3000176" y="1242996"/>
                  <a:pt x="3002161" y="1242897"/>
                  <a:pt x="3004542" y="1242897"/>
                </a:cubicBezTo>
                <a:close/>
                <a:moveTo>
                  <a:pt x="2633067" y="1242897"/>
                </a:moveTo>
                <a:cubicBezTo>
                  <a:pt x="2635547" y="1242897"/>
                  <a:pt x="2637581" y="1242996"/>
                  <a:pt x="2639169" y="1243194"/>
                </a:cubicBezTo>
                <a:cubicBezTo>
                  <a:pt x="2640756" y="1243393"/>
                  <a:pt x="2641996" y="1243690"/>
                  <a:pt x="2642889" y="1244087"/>
                </a:cubicBezTo>
                <a:cubicBezTo>
                  <a:pt x="2643782" y="1244484"/>
                  <a:pt x="2644427" y="1244980"/>
                  <a:pt x="2644824" y="1245575"/>
                </a:cubicBezTo>
                <a:cubicBezTo>
                  <a:pt x="2645221" y="1246171"/>
                  <a:pt x="2645420" y="1246865"/>
                  <a:pt x="2645420" y="1247659"/>
                </a:cubicBezTo>
                <a:lnTo>
                  <a:pt x="2645420" y="1327877"/>
                </a:lnTo>
                <a:cubicBezTo>
                  <a:pt x="2652464" y="1320436"/>
                  <a:pt x="2659558" y="1314905"/>
                  <a:pt x="2666702" y="1311283"/>
                </a:cubicBezTo>
                <a:cubicBezTo>
                  <a:pt x="2673846" y="1307662"/>
                  <a:pt x="2681039" y="1305851"/>
                  <a:pt x="2688282" y="1305851"/>
                </a:cubicBezTo>
                <a:cubicBezTo>
                  <a:pt x="2697212" y="1305851"/>
                  <a:pt x="2704728" y="1307364"/>
                  <a:pt x="2710829" y="1310390"/>
                </a:cubicBezTo>
                <a:cubicBezTo>
                  <a:pt x="2716931" y="1313416"/>
                  <a:pt x="2721867" y="1317459"/>
                  <a:pt x="2725638" y="1322520"/>
                </a:cubicBezTo>
                <a:cubicBezTo>
                  <a:pt x="2729408" y="1327580"/>
                  <a:pt x="2732112" y="1333508"/>
                  <a:pt x="2733749" y="1340305"/>
                </a:cubicBezTo>
                <a:cubicBezTo>
                  <a:pt x="2735386" y="1347101"/>
                  <a:pt x="2736205" y="1355311"/>
                  <a:pt x="2736205" y="1364936"/>
                </a:cubicBezTo>
                <a:lnTo>
                  <a:pt x="2736205" y="1446493"/>
                </a:lnTo>
                <a:cubicBezTo>
                  <a:pt x="2736205" y="1447287"/>
                  <a:pt x="2736006" y="1447957"/>
                  <a:pt x="2735609" y="1448503"/>
                </a:cubicBezTo>
                <a:cubicBezTo>
                  <a:pt x="2735213" y="1449048"/>
                  <a:pt x="2734568" y="1449520"/>
                  <a:pt x="2733675" y="1449917"/>
                </a:cubicBezTo>
                <a:cubicBezTo>
                  <a:pt x="2732782" y="1450313"/>
                  <a:pt x="2731541" y="1450611"/>
                  <a:pt x="2729954" y="1450809"/>
                </a:cubicBezTo>
                <a:cubicBezTo>
                  <a:pt x="2728366" y="1451008"/>
                  <a:pt x="2726382" y="1451107"/>
                  <a:pt x="2724001" y="1451107"/>
                </a:cubicBezTo>
                <a:cubicBezTo>
                  <a:pt x="2721520" y="1451107"/>
                  <a:pt x="2719486" y="1451008"/>
                  <a:pt x="2717899" y="1450809"/>
                </a:cubicBezTo>
                <a:cubicBezTo>
                  <a:pt x="2716311" y="1450611"/>
                  <a:pt x="2715071" y="1450313"/>
                  <a:pt x="2714178" y="1449917"/>
                </a:cubicBezTo>
                <a:cubicBezTo>
                  <a:pt x="2713285" y="1449520"/>
                  <a:pt x="2712640" y="1449048"/>
                  <a:pt x="2712243" y="1448503"/>
                </a:cubicBezTo>
                <a:cubicBezTo>
                  <a:pt x="2711847" y="1447957"/>
                  <a:pt x="2711648" y="1447287"/>
                  <a:pt x="2711648" y="1446493"/>
                </a:cubicBezTo>
                <a:lnTo>
                  <a:pt x="2711648" y="1368061"/>
                </a:lnTo>
                <a:cubicBezTo>
                  <a:pt x="2711648" y="1360421"/>
                  <a:pt x="2711053" y="1354270"/>
                  <a:pt x="2709862" y="1349606"/>
                </a:cubicBezTo>
                <a:cubicBezTo>
                  <a:pt x="2708671" y="1344943"/>
                  <a:pt x="2706935" y="1340925"/>
                  <a:pt x="2704653" y="1337551"/>
                </a:cubicBezTo>
                <a:cubicBezTo>
                  <a:pt x="2702371" y="1334178"/>
                  <a:pt x="2699419" y="1331598"/>
                  <a:pt x="2695798" y="1329812"/>
                </a:cubicBezTo>
                <a:cubicBezTo>
                  <a:pt x="2692176" y="1328026"/>
                  <a:pt x="2687984" y="1327133"/>
                  <a:pt x="2683222" y="1327133"/>
                </a:cubicBezTo>
                <a:cubicBezTo>
                  <a:pt x="2677070" y="1327133"/>
                  <a:pt x="2670919" y="1329316"/>
                  <a:pt x="2664767" y="1333682"/>
                </a:cubicBezTo>
                <a:cubicBezTo>
                  <a:pt x="2658616" y="1338047"/>
                  <a:pt x="2652166" y="1344447"/>
                  <a:pt x="2645420" y="1352881"/>
                </a:cubicBezTo>
                <a:lnTo>
                  <a:pt x="2645420" y="1446493"/>
                </a:lnTo>
                <a:cubicBezTo>
                  <a:pt x="2645420" y="1447287"/>
                  <a:pt x="2645221" y="1447957"/>
                  <a:pt x="2644824" y="1448503"/>
                </a:cubicBezTo>
                <a:cubicBezTo>
                  <a:pt x="2644427" y="1449048"/>
                  <a:pt x="2643782" y="1449520"/>
                  <a:pt x="2642889" y="1449917"/>
                </a:cubicBezTo>
                <a:cubicBezTo>
                  <a:pt x="2641996" y="1450313"/>
                  <a:pt x="2640756" y="1450611"/>
                  <a:pt x="2639169" y="1450809"/>
                </a:cubicBezTo>
                <a:cubicBezTo>
                  <a:pt x="2637581" y="1451008"/>
                  <a:pt x="2635547" y="1451107"/>
                  <a:pt x="2633067" y="1451107"/>
                </a:cubicBezTo>
                <a:cubicBezTo>
                  <a:pt x="2630686" y="1451107"/>
                  <a:pt x="2628701" y="1451008"/>
                  <a:pt x="2627114" y="1450809"/>
                </a:cubicBezTo>
                <a:cubicBezTo>
                  <a:pt x="2625526" y="1450611"/>
                  <a:pt x="2624261" y="1450313"/>
                  <a:pt x="2623319" y="1449917"/>
                </a:cubicBezTo>
                <a:cubicBezTo>
                  <a:pt x="2622376" y="1449520"/>
                  <a:pt x="2621731" y="1449048"/>
                  <a:pt x="2621384" y="1448503"/>
                </a:cubicBezTo>
                <a:cubicBezTo>
                  <a:pt x="2621036" y="1447957"/>
                  <a:pt x="2620863" y="1447287"/>
                  <a:pt x="2620863" y="1446493"/>
                </a:cubicBezTo>
                <a:lnTo>
                  <a:pt x="2620863" y="1247659"/>
                </a:lnTo>
                <a:cubicBezTo>
                  <a:pt x="2620863" y="1246865"/>
                  <a:pt x="2621036" y="1246171"/>
                  <a:pt x="2621384" y="1245575"/>
                </a:cubicBezTo>
                <a:cubicBezTo>
                  <a:pt x="2621731" y="1244980"/>
                  <a:pt x="2622376" y="1244484"/>
                  <a:pt x="2623319" y="1244087"/>
                </a:cubicBezTo>
                <a:cubicBezTo>
                  <a:pt x="2624261" y="1243690"/>
                  <a:pt x="2625526" y="1243393"/>
                  <a:pt x="2627114" y="1243194"/>
                </a:cubicBezTo>
                <a:cubicBezTo>
                  <a:pt x="2628701" y="1242996"/>
                  <a:pt x="2630686" y="1242897"/>
                  <a:pt x="2633067" y="1242897"/>
                </a:cubicBezTo>
                <a:close/>
                <a:moveTo>
                  <a:pt x="670917" y="1242897"/>
                </a:moveTo>
                <a:cubicBezTo>
                  <a:pt x="673397" y="1242897"/>
                  <a:pt x="675432" y="1242996"/>
                  <a:pt x="677019" y="1243194"/>
                </a:cubicBezTo>
                <a:cubicBezTo>
                  <a:pt x="678606" y="1243393"/>
                  <a:pt x="679847" y="1243690"/>
                  <a:pt x="680740" y="1244087"/>
                </a:cubicBezTo>
                <a:cubicBezTo>
                  <a:pt x="681633" y="1244484"/>
                  <a:pt x="682278" y="1244980"/>
                  <a:pt x="682674" y="1245575"/>
                </a:cubicBezTo>
                <a:cubicBezTo>
                  <a:pt x="683071" y="1246171"/>
                  <a:pt x="683270" y="1246865"/>
                  <a:pt x="683270" y="1247659"/>
                </a:cubicBezTo>
                <a:lnTo>
                  <a:pt x="683270" y="1446493"/>
                </a:lnTo>
                <a:cubicBezTo>
                  <a:pt x="683270" y="1447287"/>
                  <a:pt x="683071" y="1447957"/>
                  <a:pt x="682674" y="1448503"/>
                </a:cubicBezTo>
                <a:cubicBezTo>
                  <a:pt x="682278" y="1449048"/>
                  <a:pt x="681633" y="1449520"/>
                  <a:pt x="680740" y="1449917"/>
                </a:cubicBezTo>
                <a:cubicBezTo>
                  <a:pt x="679847" y="1450313"/>
                  <a:pt x="678606" y="1450611"/>
                  <a:pt x="677019" y="1450809"/>
                </a:cubicBezTo>
                <a:cubicBezTo>
                  <a:pt x="675432" y="1451008"/>
                  <a:pt x="673397" y="1451107"/>
                  <a:pt x="670917" y="1451107"/>
                </a:cubicBezTo>
                <a:cubicBezTo>
                  <a:pt x="668536" y="1451107"/>
                  <a:pt x="666552" y="1451008"/>
                  <a:pt x="664964" y="1450809"/>
                </a:cubicBezTo>
                <a:cubicBezTo>
                  <a:pt x="663376" y="1450611"/>
                  <a:pt x="662112" y="1450313"/>
                  <a:pt x="661169" y="1449917"/>
                </a:cubicBezTo>
                <a:cubicBezTo>
                  <a:pt x="660226" y="1449520"/>
                  <a:pt x="659581" y="1449048"/>
                  <a:pt x="659234" y="1448503"/>
                </a:cubicBezTo>
                <a:cubicBezTo>
                  <a:pt x="658886" y="1447957"/>
                  <a:pt x="658713" y="1447287"/>
                  <a:pt x="658713" y="1446493"/>
                </a:cubicBezTo>
                <a:lnTo>
                  <a:pt x="658713" y="1247659"/>
                </a:lnTo>
                <a:cubicBezTo>
                  <a:pt x="658713" y="1246865"/>
                  <a:pt x="658886" y="1246171"/>
                  <a:pt x="659234" y="1245575"/>
                </a:cubicBezTo>
                <a:cubicBezTo>
                  <a:pt x="659581" y="1244980"/>
                  <a:pt x="660226" y="1244484"/>
                  <a:pt x="661169" y="1244087"/>
                </a:cubicBezTo>
                <a:cubicBezTo>
                  <a:pt x="662112" y="1243690"/>
                  <a:pt x="663376" y="1243393"/>
                  <a:pt x="664964" y="1243194"/>
                </a:cubicBezTo>
                <a:cubicBezTo>
                  <a:pt x="666552" y="1242996"/>
                  <a:pt x="668536" y="1242897"/>
                  <a:pt x="670917" y="1242897"/>
                </a:cubicBezTo>
                <a:close/>
                <a:moveTo>
                  <a:pt x="185143" y="1242897"/>
                </a:moveTo>
                <a:cubicBezTo>
                  <a:pt x="187623" y="1242897"/>
                  <a:pt x="189656" y="1242996"/>
                  <a:pt x="191244" y="1243194"/>
                </a:cubicBezTo>
                <a:cubicBezTo>
                  <a:pt x="192831" y="1243393"/>
                  <a:pt x="194072" y="1243690"/>
                  <a:pt x="194965" y="1244087"/>
                </a:cubicBezTo>
                <a:cubicBezTo>
                  <a:pt x="195858" y="1244484"/>
                  <a:pt x="196503" y="1244980"/>
                  <a:pt x="196899" y="1245575"/>
                </a:cubicBezTo>
                <a:cubicBezTo>
                  <a:pt x="197296" y="1246171"/>
                  <a:pt x="197495" y="1246865"/>
                  <a:pt x="197495" y="1247659"/>
                </a:cubicBezTo>
                <a:lnTo>
                  <a:pt x="197495" y="1446493"/>
                </a:lnTo>
                <a:cubicBezTo>
                  <a:pt x="197495" y="1447287"/>
                  <a:pt x="197296" y="1447957"/>
                  <a:pt x="196899" y="1448503"/>
                </a:cubicBezTo>
                <a:cubicBezTo>
                  <a:pt x="196503" y="1449048"/>
                  <a:pt x="195858" y="1449520"/>
                  <a:pt x="194965" y="1449917"/>
                </a:cubicBezTo>
                <a:cubicBezTo>
                  <a:pt x="194072" y="1450313"/>
                  <a:pt x="192831" y="1450611"/>
                  <a:pt x="191244" y="1450809"/>
                </a:cubicBezTo>
                <a:cubicBezTo>
                  <a:pt x="189656" y="1451008"/>
                  <a:pt x="187623" y="1451107"/>
                  <a:pt x="185143" y="1451107"/>
                </a:cubicBezTo>
                <a:cubicBezTo>
                  <a:pt x="182761" y="1451107"/>
                  <a:pt x="180777" y="1451008"/>
                  <a:pt x="179189" y="1450809"/>
                </a:cubicBezTo>
                <a:cubicBezTo>
                  <a:pt x="177601" y="1450611"/>
                  <a:pt x="176337" y="1450313"/>
                  <a:pt x="175394" y="1449917"/>
                </a:cubicBezTo>
                <a:cubicBezTo>
                  <a:pt x="174451" y="1449520"/>
                  <a:pt x="173806" y="1449048"/>
                  <a:pt x="173459" y="1448503"/>
                </a:cubicBezTo>
                <a:cubicBezTo>
                  <a:pt x="173112" y="1447957"/>
                  <a:pt x="172938" y="1447287"/>
                  <a:pt x="172938" y="1446493"/>
                </a:cubicBezTo>
                <a:lnTo>
                  <a:pt x="172938" y="1247659"/>
                </a:lnTo>
                <a:cubicBezTo>
                  <a:pt x="172938" y="1246865"/>
                  <a:pt x="173112" y="1246171"/>
                  <a:pt x="173459" y="1245575"/>
                </a:cubicBezTo>
                <a:cubicBezTo>
                  <a:pt x="173806" y="1244980"/>
                  <a:pt x="174451" y="1244484"/>
                  <a:pt x="175394" y="1244087"/>
                </a:cubicBezTo>
                <a:cubicBezTo>
                  <a:pt x="176337" y="1243690"/>
                  <a:pt x="177601" y="1243393"/>
                  <a:pt x="179189" y="1243194"/>
                </a:cubicBezTo>
                <a:cubicBezTo>
                  <a:pt x="180777" y="1242996"/>
                  <a:pt x="182761" y="1242897"/>
                  <a:pt x="185143" y="1242897"/>
                </a:cubicBezTo>
                <a:close/>
                <a:moveTo>
                  <a:pt x="397966" y="1078590"/>
                </a:moveTo>
                <a:cubicBezTo>
                  <a:pt x="394791" y="1081071"/>
                  <a:pt x="392187" y="1083427"/>
                  <a:pt x="390153" y="1085660"/>
                </a:cubicBezTo>
                <a:cubicBezTo>
                  <a:pt x="388118" y="1087892"/>
                  <a:pt x="386506" y="1090025"/>
                  <a:pt x="385316" y="1092059"/>
                </a:cubicBezTo>
                <a:cubicBezTo>
                  <a:pt x="384125" y="1094093"/>
                  <a:pt x="383307" y="1096102"/>
                  <a:pt x="382860" y="1098087"/>
                </a:cubicBezTo>
                <a:cubicBezTo>
                  <a:pt x="382414" y="1100071"/>
                  <a:pt x="382190" y="1102105"/>
                  <a:pt x="382190" y="1104189"/>
                </a:cubicBezTo>
                <a:cubicBezTo>
                  <a:pt x="382190" y="1110638"/>
                  <a:pt x="385464" y="1115524"/>
                  <a:pt x="392013" y="1118848"/>
                </a:cubicBezTo>
                <a:cubicBezTo>
                  <a:pt x="398562" y="1122172"/>
                  <a:pt x="407690" y="1123834"/>
                  <a:pt x="419397" y="1123834"/>
                </a:cubicBezTo>
                <a:cubicBezTo>
                  <a:pt x="426839" y="1123834"/>
                  <a:pt x="433065" y="1123115"/>
                  <a:pt x="438075" y="1121676"/>
                </a:cubicBezTo>
                <a:cubicBezTo>
                  <a:pt x="443086" y="1120237"/>
                  <a:pt x="447129" y="1118327"/>
                  <a:pt x="450205" y="1115946"/>
                </a:cubicBezTo>
                <a:cubicBezTo>
                  <a:pt x="453281" y="1113565"/>
                  <a:pt x="455488" y="1110836"/>
                  <a:pt x="456828" y="1107761"/>
                </a:cubicBezTo>
                <a:cubicBezTo>
                  <a:pt x="458167" y="1104685"/>
                  <a:pt x="458837" y="1101460"/>
                  <a:pt x="458837" y="1098087"/>
                </a:cubicBezTo>
                <a:cubicBezTo>
                  <a:pt x="458837" y="1092332"/>
                  <a:pt x="456480" y="1087892"/>
                  <a:pt x="451768" y="1084767"/>
                </a:cubicBezTo>
                <a:cubicBezTo>
                  <a:pt x="447054" y="1081641"/>
                  <a:pt x="440680" y="1079979"/>
                  <a:pt x="432643" y="1079781"/>
                </a:cubicBezTo>
                <a:close/>
                <a:moveTo>
                  <a:pt x="1695301" y="1023524"/>
                </a:moveTo>
                <a:cubicBezTo>
                  <a:pt x="1688554" y="1023524"/>
                  <a:pt x="1682700" y="1024094"/>
                  <a:pt x="1677739" y="1025235"/>
                </a:cubicBezTo>
                <a:cubicBezTo>
                  <a:pt x="1672778" y="1026376"/>
                  <a:pt x="1668661" y="1028063"/>
                  <a:pt x="1665386" y="1030296"/>
                </a:cubicBezTo>
                <a:cubicBezTo>
                  <a:pt x="1662112" y="1032528"/>
                  <a:pt x="1659706" y="1035207"/>
                  <a:pt x="1658168" y="1038332"/>
                </a:cubicBezTo>
                <a:cubicBezTo>
                  <a:pt x="1656630" y="1041458"/>
                  <a:pt x="1655861" y="1045054"/>
                  <a:pt x="1655861" y="1049122"/>
                </a:cubicBezTo>
                <a:cubicBezTo>
                  <a:pt x="1655861" y="1056068"/>
                  <a:pt x="1658069" y="1061599"/>
                  <a:pt x="1662484" y="1065717"/>
                </a:cubicBezTo>
                <a:cubicBezTo>
                  <a:pt x="1666900" y="1069834"/>
                  <a:pt x="1673076" y="1071893"/>
                  <a:pt x="1681013" y="1071893"/>
                </a:cubicBezTo>
                <a:cubicBezTo>
                  <a:pt x="1687463" y="1071893"/>
                  <a:pt x="1693440" y="1070256"/>
                  <a:pt x="1698947" y="1066982"/>
                </a:cubicBezTo>
                <a:cubicBezTo>
                  <a:pt x="1704454" y="1063707"/>
                  <a:pt x="1710233" y="1058697"/>
                  <a:pt x="1716286" y="1051950"/>
                </a:cubicBezTo>
                <a:lnTo>
                  <a:pt x="1716286" y="1023524"/>
                </a:lnTo>
                <a:close/>
                <a:moveTo>
                  <a:pt x="999976" y="1023524"/>
                </a:moveTo>
                <a:cubicBezTo>
                  <a:pt x="993229" y="1023524"/>
                  <a:pt x="987375" y="1024094"/>
                  <a:pt x="982414" y="1025235"/>
                </a:cubicBezTo>
                <a:cubicBezTo>
                  <a:pt x="977453" y="1026376"/>
                  <a:pt x="973336" y="1028063"/>
                  <a:pt x="970061" y="1030296"/>
                </a:cubicBezTo>
                <a:cubicBezTo>
                  <a:pt x="966787" y="1032528"/>
                  <a:pt x="964381" y="1035207"/>
                  <a:pt x="962843" y="1038332"/>
                </a:cubicBezTo>
                <a:cubicBezTo>
                  <a:pt x="961305" y="1041458"/>
                  <a:pt x="960536" y="1045054"/>
                  <a:pt x="960536" y="1049122"/>
                </a:cubicBezTo>
                <a:cubicBezTo>
                  <a:pt x="960536" y="1056068"/>
                  <a:pt x="962744" y="1061599"/>
                  <a:pt x="967159" y="1065717"/>
                </a:cubicBezTo>
                <a:cubicBezTo>
                  <a:pt x="971574" y="1069834"/>
                  <a:pt x="977751" y="1071893"/>
                  <a:pt x="985688" y="1071893"/>
                </a:cubicBezTo>
                <a:cubicBezTo>
                  <a:pt x="992138" y="1071893"/>
                  <a:pt x="998115" y="1070256"/>
                  <a:pt x="1003622" y="1066982"/>
                </a:cubicBezTo>
                <a:cubicBezTo>
                  <a:pt x="1009129" y="1063707"/>
                  <a:pt x="1014908" y="1058697"/>
                  <a:pt x="1020961" y="1051950"/>
                </a:cubicBezTo>
                <a:lnTo>
                  <a:pt x="1020961" y="1023524"/>
                </a:lnTo>
                <a:close/>
                <a:moveTo>
                  <a:pt x="2535959" y="964439"/>
                </a:moveTo>
                <a:cubicBezTo>
                  <a:pt x="2528651" y="964439"/>
                  <a:pt x="2522369" y="965729"/>
                  <a:pt x="2517112" y="968309"/>
                </a:cubicBezTo>
                <a:cubicBezTo>
                  <a:pt x="2511856" y="970888"/>
                  <a:pt x="2507526" y="974535"/>
                  <a:pt x="2504122" y="979248"/>
                </a:cubicBezTo>
                <a:cubicBezTo>
                  <a:pt x="2500719" y="983960"/>
                  <a:pt x="2498191" y="989541"/>
                  <a:pt x="2496539" y="995991"/>
                </a:cubicBezTo>
                <a:cubicBezTo>
                  <a:pt x="2494887" y="1002440"/>
                  <a:pt x="2494061" y="1009484"/>
                  <a:pt x="2494061" y="1017124"/>
                </a:cubicBezTo>
                <a:cubicBezTo>
                  <a:pt x="2494061" y="1024466"/>
                  <a:pt x="2494737" y="1031362"/>
                  <a:pt x="2496089" y="1037811"/>
                </a:cubicBezTo>
                <a:cubicBezTo>
                  <a:pt x="2497441" y="1044261"/>
                  <a:pt x="2499694" y="1049891"/>
                  <a:pt x="2502847" y="1054703"/>
                </a:cubicBezTo>
                <a:cubicBezTo>
                  <a:pt x="2506000" y="1059516"/>
                  <a:pt x="2510230" y="1063335"/>
                  <a:pt x="2515536" y="1066163"/>
                </a:cubicBezTo>
                <a:cubicBezTo>
                  <a:pt x="2520841" y="1068991"/>
                  <a:pt x="2527449" y="1070405"/>
                  <a:pt x="2535359" y="1070405"/>
                </a:cubicBezTo>
                <a:cubicBezTo>
                  <a:pt x="2542568" y="1070405"/>
                  <a:pt x="2548825" y="1069115"/>
                  <a:pt x="2554131" y="1066535"/>
                </a:cubicBezTo>
                <a:cubicBezTo>
                  <a:pt x="2559437" y="1063956"/>
                  <a:pt x="2563792" y="1060334"/>
                  <a:pt x="2567195" y="1055671"/>
                </a:cubicBezTo>
                <a:cubicBezTo>
                  <a:pt x="2570599" y="1051008"/>
                  <a:pt x="2573102" y="1045451"/>
                  <a:pt x="2574704" y="1039002"/>
                </a:cubicBezTo>
                <a:cubicBezTo>
                  <a:pt x="2576306" y="1032553"/>
                  <a:pt x="2577107" y="1025459"/>
                  <a:pt x="2577107" y="1017720"/>
                </a:cubicBezTo>
                <a:cubicBezTo>
                  <a:pt x="2577107" y="1010477"/>
                  <a:pt x="2576432" y="1003631"/>
                  <a:pt x="2575080" y="997181"/>
                </a:cubicBezTo>
                <a:cubicBezTo>
                  <a:pt x="2573728" y="990732"/>
                  <a:pt x="2571500" y="985077"/>
                  <a:pt x="2568396" y="980215"/>
                </a:cubicBezTo>
                <a:cubicBezTo>
                  <a:pt x="2565293" y="975353"/>
                  <a:pt x="2561088" y="971508"/>
                  <a:pt x="2555782" y="968681"/>
                </a:cubicBezTo>
                <a:cubicBezTo>
                  <a:pt x="2550476" y="965853"/>
                  <a:pt x="2543868" y="964439"/>
                  <a:pt x="2535959" y="964439"/>
                </a:cubicBezTo>
                <a:close/>
                <a:moveTo>
                  <a:pt x="202334" y="964439"/>
                </a:moveTo>
                <a:cubicBezTo>
                  <a:pt x="195026" y="964439"/>
                  <a:pt x="188744" y="965729"/>
                  <a:pt x="183488" y="968309"/>
                </a:cubicBezTo>
                <a:cubicBezTo>
                  <a:pt x="178231" y="970888"/>
                  <a:pt x="173902" y="974535"/>
                  <a:pt x="170497" y="979248"/>
                </a:cubicBezTo>
                <a:cubicBezTo>
                  <a:pt x="167094" y="983960"/>
                  <a:pt x="164567" y="989541"/>
                  <a:pt x="162914" y="995991"/>
                </a:cubicBezTo>
                <a:cubicBezTo>
                  <a:pt x="161263" y="1002440"/>
                  <a:pt x="160437" y="1009484"/>
                  <a:pt x="160437" y="1017124"/>
                </a:cubicBezTo>
                <a:cubicBezTo>
                  <a:pt x="160437" y="1024466"/>
                  <a:pt x="161113" y="1031362"/>
                  <a:pt x="162465" y="1037811"/>
                </a:cubicBezTo>
                <a:cubicBezTo>
                  <a:pt x="163817" y="1044261"/>
                  <a:pt x="166069" y="1049891"/>
                  <a:pt x="169222" y="1054703"/>
                </a:cubicBezTo>
                <a:cubicBezTo>
                  <a:pt x="172375" y="1059516"/>
                  <a:pt x="176605" y="1063335"/>
                  <a:pt x="181911" y="1066163"/>
                </a:cubicBezTo>
                <a:cubicBezTo>
                  <a:pt x="187216" y="1068991"/>
                  <a:pt x="193825" y="1070405"/>
                  <a:pt x="201734" y="1070405"/>
                </a:cubicBezTo>
                <a:cubicBezTo>
                  <a:pt x="208943" y="1070405"/>
                  <a:pt x="215200" y="1069115"/>
                  <a:pt x="220506" y="1066535"/>
                </a:cubicBezTo>
                <a:cubicBezTo>
                  <a:pt x="225812" y="1063956"/>
                  <a:pt x="230167" y="1060334"/>
                  <a:pt x="233571" y="1055671"/>
                </a:cubicBezTo>
                <a:cubicBezTo>
                  <a:pt x="236974" y="1051008"/>
                  <a:pt x="239477" y="1045451"/>
                  <a:pt x="241079" y="1039002"/>
                </a:cubicBezTo>
                <a:cubicBezTo>
                  <a:pt x="242682" y="1032553"/>
                  <a:pt x="243483" y="1025459"/>
                  <a:pt x="243483" y="1017720"/>
                </a:cubicBezTo>
                <a:cubicBezTo>
                  <a:pt x="243483" y="1010477"/>
                  <a:pt x="242807" y="1003631"/>
                  <a:pt x="241455" y="997181"/>
                </a:cubicBezTo>
                <a:cubicBezTo>
                  <a:pt x="240103" y="990732"/>
                  <a:pt x="237875" y="985077"/>
                  <a:pt x="234772" y="980215"/>
                </a:cubicBezTo>
                <a:cubicBezTo>
                  <a:pt x="231668" y="975353"/>
                  <a:pt x="227463" y="971508"/>
                  <a:pt x="222157" y="968681"/>
                </a:cubicBezTo>
                <a:cubicBezTo>
                  <a:pt x="216851" y="965853"/>
                  <a:pt x="210244" y="964439"/>
                  <a:pt x="202334" y="964439"/>
                </a:cubicBezTo>
                <a:close/>
                <a:moveTo>
                  <a:pt x="3017869" y="963100"/>
                </a:moveTo>
                <a:cubicBezTo>
                  <a:pt x="3011779" y="963100"/>
                  <a:pt x="3006438" y="964241"/>
                  <a:pt x="3001847" y="966523"/>
                </a:cubicBezTo>
                <a:cubicBezTo>
                  <a:pt x="2997255" y="968805"/>
                  <a:pt x="2993411" y="971831"/>
                  <a:pt x="2990316" y="975601"/>
                </a:cubicBezTo>
                <a:cubicBezTo>
                  <a:pt x="2987221" y="979372"/>
                  <a:pt x="2984825" y="983762"/>
                  <a:pt x="2983128" y="988773"/>
                </a:cubicBezTo>
                <a:cubicBezTo>
                  <a:pt x="2981431" y="993783"/>
                  <a:pt x="2980483" y="999017"/>
                  <a:pt x="2980283" y="1004474"/>
                </a:cubicBezTo>
                <a:lnTo>
                  <a:pt x="3053357" y="1004474"/>
                </a:lnTo>
                <a:cubicBezTo>
                  <a:pt x="3053655" y="991575"/>
                  <a:pt x="3050785" y="981455"/>
                  <a:pt x="3044746" y="974113"/>
                </a:cubicBezTo>
                <a:cubicBezTo>
                  <a:pt x="3038708" y="966771"/>
                  <a:pt x="3029749" y="963100"/>
                  <a:pt x="3017869" y="963100"/>
                </a:cubicBezTo>
                <a:close/>
                <a:moveTo>
                  <a:pt x="769969" y="963100"/>
                </a:moveTo>
                <a:cubicBezTo>
                  <a:pt x="763880" y="963100"/>
                  <a:pt x="758539" y="964241"/>
                  <a:pt x="753947" y="966523"/>
                </a:cubicBezTo>
                <a:cubicBezTo>
                  <a:pt x="749355" y="968805"/>
                  <a:pt x="745511" y="971831"/>
                  <a:pt x="742416" y="975601"/>
                </a:cubicBezTo>
                <a:cubicBezTo>
                  <a:pt x="739321" y="979372"/>
                  <a:pt x="736925" y="983762"/>
                  <a:pt x="735228" y="988773"/>
                </a:cubicBezTo>
                <a:cubicBezTo>
                  <a:pt x="733531" y="993783"/>
                  <a:pt x="732583" y="999017"/>
                  <a:pt x="732383" y="1004474"/>
                </a:cubicBezTo>
                <a:lnTo>
                  <a:pt x="805457" y="1004474"/>
                </a:lnTo>
                <a:cubicBezTo>
                  <a:pt x="805755" y="991575"/>
                  <a:pt x="802885" y="981455"/>
                  <a:pt x="796846" y="974113"/>
                </a:cubicBezTo>
                <a:cubicBezTo>
                  <a:pt x="790808" y="966771"/>
                  <a:pt x="781849" y="963100"/>
                  <a:pt x="769969" y="963100"/>
                </a:cubicBezTo>
                <a:close/>
                <a:moveTo>
                  <a:pt x="417611" y="962951"/>
                </a:moveTo>
                <a:cubicBezTo>
                  <a:pt x="412849" y="962951"/>
                  <a:pt x="408707" y="963745"/>
                  <a:pt x="405184" y="965332"/>
                </a:cubicBezTo>
                <a:cubicBezTo>
                  <a:pt x="401662" y="966920"/>
                  <a:pt x="398735" y="969102"/>
                  <a:pt x="396403" y="971881"/>
                </a:cubicBezTo>
                <a:cubicBezTo>
                  <a:pt x="394072" y="974659"/>
                  <a:pt x="392335" y="977858"/>
                  <a:pt x="391195" y="981480"/>
                </a:cubicBezTo>
                <a:cubicBezTo>
                  <a:pt x="390054" y="985101"/>
                  <a:pt x="389483" y="988897"/>
                  <a:pt x="389483" y="992865"/>
                </a:cubicBezTo>
                <a:cubicBezTo>
                  <a:pt x="389483" y="1001696"/>
                  <a:pt x="391989" y="1008641"/>
                  <a:pt x="396999" y="1013701"/>
                </a:cubicBezTo>
                <a:cubicBezTo>
                  <a:pt x="402010" y="1018761"/>
                  <a:pt x="409029" y="1021291"/>
                  <a:pt x="418058" y="1021291"/>
                </a:cubicBezTo>
                <a:cubicBezTo>
                  <a:pt x="422920" y="1021291"/>
                  <a:pt x="427137" y="1020523"/>
                  <a:pt x="430709" y="1018985"/>
                </a:cubicBezTo>
                <a:cubicBezTo>
                  <a:pt x="434280" y="1017447"/>
                  <a:pt x="437232" y="1015314"/>
                  <a:pt x="439563" y="1012585"/>
                </a:cubicBezTo>
                <a:cubicBezTo>
                  <a:pt x="441895" y="1009857"/>
                  <a:pt x="443632" y="1006706"/>
                  <a:pt x="444773" y="1003134"/>
                </a:cubicBezTo>
                <a:cubicBezTo>
                  <a:pt x="445914" y="999563"/>
                  <a:pt x="446484" y="995842"/>
                  <a:pt x="446484" y="991972"/>
                </a:cubicBezTo>
                <a:cubicBezTo>
                  <a:pt x="446484" y="982844"/>
                  <a:pt x="443979" y="975725"/>
                  <a:pt x="438968" y="970615"/>
                </a:cubicBezTo>
                <a:cubicBezTo>
                  <a:pt x="433958" y="965506"/>
                  <a:pt x="426839" y="962951"/>
                  <a:pt x="417611" y="962951"/>
                </a:cubicBezTo>
                <a:close/>
                <a:moveTo>
                  <a:pt x="2042517" y="945984"/>
                </a:moveTo>
                <a:cubicBezTo>
                  <a:pt x="2044997" y="945984"/>
                  <a:pt x="2047031" y="946084"/>
                  <a:pt x="2048619" y="946282"/>
                </a:cubicBezTo>
                <a:cubicBezTo>
                  <a:pt x="2050206" y="946481"/>
                  <a:pt x="2051446" y="946778"/>
                  <a:pt x="2052339" y="947175"/>
                </a:cubicBezTo>
                <a:cubicBezTo>
                  <a:pt x="2053232" y="947572"/>
                  <a:pt x="2053877" y="948068"/>
                  <a:pt x="2054274" y="948663"/>
                </a:cubicBezTo>
                <a:cubicBezTo>
                  <a:pt x="2054671" y="949259"/>
                  <a:pt x="2054870" y="949904"/>
                  <a:pt x="2054870" y="950598"/>
                </a:cubicBezTo>
                <a:lnTo>
                  <a:pt x="2054870" y="1084543"/>
                </a:lnTo>
                <a:cubicBezTo>
                  <a:pt x="2054870" y="1085337"/>
                  <a:pt x="2054671" y="1086007"/>
                  <a:pt x="2054274" y="1086553"/>
                </a:cubicBezTo>
                <a:cubicBezTo>
                  <a:pt x="2053877" y="1087098"/>
                  <a:pt x="2053232" y="1087570"/>
                  <a:pt x="2052339" y="1087966"/>
                </a:cubicBezTo>
                <a:cubicBezTo>
                  <a:pt x="2051446" y="1088363"/>
                  <a:pt x="2050206" y="1088661"/>
                  <a:pt x="2048619" y="1088859"/>
                </a:cubicBezTo>
                <a:cubicBezTo>
                  <a:pt x="2047031" y="1089058"/>
                  <a:pt x="2044997" y="1089157"/>
                  <a:pt x="2042517" y="1089157"/>
                </a:cubicBezTo>
                <a:cubicBezTo>
                  <a:pt x="2040136" y="1089157"/>
                  <a:pt x="2038151" y="1089058"/>
                  <a:pt x="2036564" y="1088859"/>
                </a:cubicBezTo>
                <a:cubicBezTo>
                  <a:pt x="2034976" y="1088661"/>
                  <a:pt x="2033711" y="1088363"/>
                  <a:pt x="2032769" y="1087966"/>
                </a:cubicBezTo>
                <a:cubicBezTo>
                  <a:pt x="2031826" y="1087570"/>
                  <a:pt x="2031181" y="1087098"/>
                  <a:pt x="2030834" y="1086553"/>
                </a:cubicBezTo>
                <a:cubicBezTo>
                  <a:pt x="2030487" y="1086007"/>
                  <a:pt x="2030313" y="1085337"/>
                  <a:pt x="2030313" y="1084543"/>
                </a:cubicBezTo>
                <a:lnTo>
                  <a:pt x="2030313" y="950598"/>
                </a:lnTo>
                <a:cubicBezTo>
                  <a:pt x="2030313" y="949904"/>
                  <a:pt x="2030487" y="949259"/>
                  <a:pt x="2030834" y="948663"/>
                </a:cubicBezTo>
                <a:cubicBezTo>
                  <a:pt x="2031181" y="948068"/>
                  <a:pt x="2031826" y="947572"/>
                  <a:pt x="2032769" y="947175"/>
                </a:cubicBezTo>
                <a:cubicBezTo>
                  <a:pt x="2033711" y="946778"/>
                  <a:pt x="2034976" y="946481"/>
                  <a:pt x="2036564" y="946282"/>
                </a:cubicBezTo>
                <a:cubicBezTo>
                  <a:pt x="2038151" y="946084"/>
                  <a:pt x="2040136" y="945984"/>
                  <a:pt x="2042517" y="945984"/>
                </a:cubicBezTo>
                <a:close/>
                <a:moveTo>
                  <a:pt x="576858" y="945984"/>
                </a:moveTo>
                <a:cubicBezTo>
                  <a:pt x="579735" y="945984"/>
                  <a:pt x="582042" y="946059"/>
                  <a:pt x="583778" y="946208"/>
                </a:cubicBezTo>
                <a:cubicBezTo>
                  <a:pt x="585515" y="946357"/>
                  <a:pt x="586854" y="946629"/>
                  <a:pt x="587796" y="947026"/>
                </a:cubicBezTo>
                <a:cubicBezTo>
                  <a:pt x="588739" y="947423"/>
                  <a:pt x="589433" y="947919"/>
                  <a:pt x="589880" y="948515"/>
                </a:cubicBezTo>
                <a:cubicBezTo>
                  <a:pt x="590326" y="949110"/>
                  <a:pt x="590749" y="949854"/>
                  <a:pt x="591145" y="950747"/>
                </a:cubicBezTo>
                <a:lnTo>
                  <a:pt x="628947" y="1061177"/>
                </a:lnTo>
                <a:lnTo>
                  <a:pt x="629543" y="1062963"/>
                </a:lnTo>
                <a:lnTo>
                  <a:pt x="629989" y="1061177"/>
                </a:lnTo>
                <a:lnTo>
                  <a:pt x="667345" y="950747"/>
                </a:lnTo>
                <a:cubicBezTo>
                  <a:pt x="667543" y="949854"/>
                  <a:pt x="667891" y="949110"/>
                  <a:pt x="668387" y="948515"/>
                </a:cubicBezTo>
                <a:cubicBezTo>
                  <a:pt x="668883" y="947919"/>
                  <a:pt x="669602" y="947423"/>
                  <a:pt x="670545" y="947026"/>
                </a:cubicBezTo>
                <a:cubicBezTo>
                  <a:pt x="671488" y="946629"/>
                  <a:pt x="672777" y="946357"/>
                  <a:pt x="674414" y="946208"/>
                </a:cubicBezTo>
                <a:cubicBezTo>
                  <a:pt x="676052" y="946059"/>
                  <a:pt x="678210" y="945984"/>
                  <a:pt x="680888" y="945984"/>
                </a:cubicBezTo>
                <a:cubicBezTo>
                  <a:pt x="683171" y="945984"/>
                  <a:pt x="685055" y="946034"/>
                  <a:pt x="686544" y="946133"/>
                </a:cubicBezTo>
                <a:cubicBezTo>
                  <a:pt x="688032" y="946232"/>
                  <a:pt x="689198" y="946481"/>
                  <a:pt x="690042" y="946877"/>
                </a:cubicBezTo>
                <a:cubicBezTo>
                  <a:pt x="690885" y="947274"/>
                  <a:pt x="691480" y="947746"/>
                  <a:pt x="691827" y="948291"/>
                </a:cubicBezTo>
                <a:cubicBezTo>
                  <a:pt x="692175" y="948837"/>
                  <a:pt x="692348" y="949507"/>
                  <a:pt x="692348" y="950300"/>
                </a:cubicBezTo>
                <a:cubicBezTo>
                  <a:pt x="692348" y="950697"/>
                  <a:pt x="692323" y="951119"/>
                  <a:pt x="692274" y="951565"/>
                </a:cubicBezTo>
                <a:cubicBezTo>
                  <a:pt x="692224" y="952012"/>
                  <a:pt x="692150" y="952483"/>
                  <a:pt x="692050" y="952979"/>
                </a:cubicBezTo>
                <a:cubicBezTo>
                  <a:pt x="691951" y="953475"/>
                  <a:pt x="691827" y="954021"/>
                  <a:pt x="691679" y="954616"/>
                </a:cubicBezTo>
                <a:cubicBezTo>
                  <a:pt x="691530" y="955212"/>
                  <a:pt x="691356" y="955857"/>
                  <a:pt x="691158" y="956551"/>
                </a:cubicBezTo>
                <a:lnTo>
                  <a:pt x="645468" y="1083799"/>
                </a:lnTo>
                <a:cubicBezTo>
                  <a:pt x="645070" y="1084891"/>
                  <a:pt x="644550" y="1085784"/>
                  <a:pt x="643904" y="1086478"/>
                </a:cubicBezTo>
                <a:cubicBezTo>
                  <a:pt x="643260" y="1087173"/>
                  <a:pt x="642292" y="1087718"/>
                  <a:pt x="641003" y="1088115"/>
                </a:cubicBezTo>
                <a:cubicBezTo>
                  <a:pt x="639712" y="1088512"/>
                  <a:pt x="638075" y="1088785"/>
                  <a:pt x="636091" y="1088934"/>
                </a:cubicBezTo>
                <a:cubicBezTo>
                  <a:pt x="634107" y="1089083"/>
                  <a:pt x="631626" y="1089157"/>
                  <a:pt x="628650" y="1089157"/>
                </a:cubicBezTo>
                <a:cubicBezTo>
                  <a:pt x="625673" y="1089157"/>
                  <a:pt x="623193" y="1089058"/>
                  <a:pt x="621208" y="1088859"/>
                </a:cubicBezTo>
                <a:cubicBezTo>
                  <a:pt x="619224" y="1088661"/>
                  <a:pt x="617612" y="1088363"/>
                  <a:pt x="616371" y="1087966"/>
                </a:cubicBezTo>
                <a:cubicBezTo>
                  <a:pt x="615131" y="1087570"/>
                  <a:pt x="614164" y="1087024"/>
                  <a:pt x="613469" y="1086329"/>
                </a:cubicBezTo>
                <a:cubicBezTo>
                  <a:pt x="612775" y="1085635"/>
                  <a:pt x="612229" y="1084791"/>
                  <a:pt x="611833" y="1083799"/>
                </a:cubicBezTo>
                <a:lnTo>
                  <a:pt x="566291" y="956551"/>
                </a:lnTo>
                <a:cubicBezTo>
                  <a:pt x="565894" y="955361"/>
                  <a:pt x="565571" y="954319"/>
                  <a:pt x="565324" y="953426"/>
                </a:cubicBezTo>
                <a:cubicBezTo>
                  <a:pt x="565075" y="952533"/>
                  <a:pt x="564927" y="951863"/>
                  <a:pt x="564877" y="951417"/>
                </a:cubicBezTo>
                <a:cubicBezTo>
                  <a:pt x="564827" y="950970"/>
                  <a:pt x="564802" y="950598"/>
                  <a:pt x="564802" y="950300"/>
                </a:cubicBezTo>
                <a:cubicBezTo>
                  <a:pt x="564802" y="949507"/>
                  <a:pt x="565001" y="948812"/>
                  <a:pt x="565398" y="948217"/>
                </a:cubicBezTo>
                <a:cubicBezTo>
                  <a:pt x="565795" y="947622"/>
                  <a:pt x="566464" y="947150"/>
                  <a:pt x="567407" y="946803"/>
                </a:cubicBezTo>
                <a:cubicBezTo>
                  <a:pt x="568349" y="946456"/>
                  <a:pt x="569590" y="946232"/>
                  <a:pt x="571128" y="946133"/>
                </a:cubicBezTo>
                <a:cubicBezTo>
                  <a:pt x="572666" y="946034"/>
                  <a:pt x="574576" y="945984"/>
                  <a:pt x="576858" y="945984"/>
                </a:cubicBezTo>
                <a:close/>
                <a:moveTo>
                  <a:pt x="528042" y="945984"/>
                </a:moveTo>
                <a:cubicBezTo>
                  <a:pt x="530522" y="945984"/>
                  <a:pt x="532556" y="946084"/>
                  <a:pt x="534144" y="946282"/>
                </a:cubicBezTo>
                <a:cubicBezTo>
                  <a:pt x="535731" y="946481"/>
                  <a:pt x="536972" y="946778"/>
                  <a:pt x="537864" y="947175"/>
                </a:cubicBezTo>
                <a:cubicBezTo>
                  <a:pt x="538757" y="947572"/>
                  <a:pt x="539403" y="948068"/>
                  <a:pt x="539799" y="948663"/>
                </a:cubicBezTo>
                <a:cubicBezTo>
                  <a:pt x="540196" y="949259"/>
                  <a:pt x="540395" y="949904"/>
                  <a:pt x="540395" y="950598"/>
                </a:cubicBezTo>
                <a:lnTo>
                  <a:pt x="540395" y="1084543"/>
                </a:lnTo>
                <a:cubicBezTo>
                  <a:pt x="540395" y="1085337"/>
                  <a:pt x="540196" y="1086007"/>
                  <a:pt x="539799" y="1086553"/>
                </a:cubicBezTo>
                <a:cubicBezTo>
                  <a:pt x="539403" y="1087098"/>
                  <a:pt x="538757" y="1087570"/>
                  <a:pt x="537864" y="1087966"/>
                </a:cubicBezTo>
                <a:cubicBezTo>
                  <a:pt x="536972" y="1088363"/>
                  <a:pt x="535731" y="1088661"/>
                  <a:pt x="534144" y="1088859"/>
                </a:cubicBezTo>
                <a:cubicBezTo>
                  <a:pt x="532556" y="1089058"/>
                  <a:pt x="530522" y="1089157"/>
                  <a:pt x="528042" y="1089157"/>
                </a:cubicBezTo>
                <a:cubicBezTo>
                  <a:pt x="525661" y="1089157"/>
                  <a:pt x="523676" y="1089058"/>
                  <a:pt x="522089" y="1088859"/>
                </a:cubicBezTo>
                <a:cubicBezTo>
                  <a:pt x="520501" y="1088661"/>
                  <a:pt x="519236" y="1088363"/>
                  <a:pt x="518294" y="1087966"/>
                </a:cubicBezTo>
                <a:cubicBezTo>
                  <a:pt x="517351" y="1087570"/>
                  <a:pt x="516706" y="1087098"/>
                  <a:pt x="516359" y="1086553"/>
                </a:cubicBezTo>
                <a:cubicBezTo>
                  <a:pt x="516012" y="1086007"/>
                  <a:pt x="515839" y="1085337"/>
                  <a:pt x="515839" y="1084543"/>
                </a:cubicBezTo>
                <a:lnTo>
                  <a:pt x="515839" y="950598"/>
                </a:lnTo>
                <a:cubicBezTo>
                  <a:pt x="515839" y="949904"/>
                  <a:pt x="516012" y="949259"/>
                  <a:pt x="516359" y="948663"/>
                </a:cubicBezTo>
                <a:cubicBezTo>
                  <a:pt x="516706" y="948068"/>
                  <a:pt x="517351" y="947572"/>
                  <a:pt x="518294" y="947175"/>
                </a:cubicBezTo>
                <a:cubicBezTo>
                  <a:pt x="519236" y="946778"/>
                  <a:pt x="520501" y="946481"/>
                  <a:pt x="522089" y="946282"/>
                </a:cubicBezTo>
                <a:cubicBezTo>
                  <a:pt x="523676" y="946084"/>
                  <a:pt x="525661" y="945984"/>
                  <a:pt x="528042" y="945984"/>
                </a:cubicBezTo>
                <a:close/>
                <a:moveTo>
                  <a:pt x="418058" y="944199"/>
                </a:moveTo>
                <a:cubicBezTo>
                  <a:pt x="422126" y="944199"/>
                  <a:pt x="425921" y="944422"/>
                  <a:pt x="429443" y="944868"/>
                </a:cubicBezTo>
                <a:cubicBezTo>
                  <a:pt x="432966" y="945315"/>
                  <a:pt x="436265" y="945935"/>
                  <a:pt x="439340" y="946729"/>
                </a:cubicBezTo>
                <a:lnTo>
                  <a:pt x="479822" y="946729"/>
                </a:lnTo>
                <a:cubicBezTo>
                  <a:pt x="481508" y="946729"/>
                  <a:pt x="482774" y="947547"/>
                  <a:pt x="483617" y="949184"/>
                </a:cubicBezTo>
                <a:cubicBezTo>
                  <a:pt x="484460" y="950821"/>
                  <a:pt x="484882" y="953327"/>
                  <a:pt x="484882" y="956700"/>
                </a:cubicBezTo>
                <a:cubicBezTo>
                  <a:pt x="484882" y="960173"/>
                  <a:pt x="484411" y="962678"/>
                  <a:pt x="483468" y="964216"/>
                </a:cubicBezTo>
                <a:cubicBezTo>
                  <a:pt x="482525" y="965754"/>
                  <a:pt x="481310" y="966523"/>
                  <a:pt x="479822" y="966523"/>
                </a:cubicBezTo>
                <a:lnTo>
                  <a:pt x="460623" y="966523"/>
                </a:lnTo>
                <a:cubicBezTo>
                  <a:pt x="464095" y="970095"/>
                  <a:pt x="466526" y="974039"/>
                  <a:pt x="467915" y="978355"/>
                </a:cubicBezTo>
                <a:cubicBezTo>
                  <a:pt x="469305" y="982671"/>
                  <a:pt x="469999" y="987160"/>
                  <a:pt x="469999" y="991824"/>
                </a:cubicBezTo>
                <a:cubicBezTo>
                  <a:pt x="469999" y="999563"/>
                  <a:pt x="468759" y="1006409"/>
                  <a:pt x="466278" y="1012362"/>
                </a:cubicBezTo>
                <a:cubicBezTo>
                  <a:pt x="463798" y="1018315"/>
                  <a:pt x="460251" y="1023350"/>
                  <a:pt x="455637" y="1027468"/>
                </a:cubicBezTo>
                <a:cubicBezTo>
                  <a:pt x="451023" y="1031585"/>
                  <a:pt x="445542" y="1034736"/>
                  <a:pt x="439192" y="1036918"/>
                </a:cubicBezTo>
                <a:cubicBezTo>
                  <a:pt x="432842" y="1039101"/>
                  <a:pt x="425798" y="1040193"/>
                  <a:pt x="418058" y="1040193"/>
                </a:cubicBezTo>
                <a:cubicBezTo>
                  <a:pt x="412601" y="1040193"/>
                  <a:pt x="407417" y="1039473"/>
                  <a:pt x="402506" y="1038035"/>
                </a:cubicBezTo>
                <a:cubicBezTo>
                  <a:pt x="397594" y="1036596"/>
                  <a:pt x="393799" y="1034785"/>
                  <a:pt x="391120" y="1032602"/>
                </a:cubicBezTo>
                <a:cubicBezTo>
                  <a:pt x="389334" y="1034388"/>
                  <a:pt x="387871" y="1036422"/>
                  <a:pt x="386730" y="1038704"/>
                </a:cubicBezTo>
                <a:cubicBezTo>
                  <a:pt x="385588" y="1040986"/>
                  <a:pt x="385018" y="1043616"/>
                  <a:pt x="385018" y="1046592"/>
                </a:cubicBezTo>
                <a:cubicBezTo>
                  <a:pt x="385018" y="1050065"/>
                  <a:pt x="386630" y="1052942"/>
                  <a:pt x="389855" y="1055224"/>
                </a:cubicBezTo>
                <a:cubicBezTo>
                  <a:pt x="393080" y="1057506"/>
                  <a:pt x="397371" y="1058747"/>
                  <a:pt x="402729" y="1058945"/>
                </a:cubicBezTo>
                <a:lnTo>
                  <a:pt x="437703" y="1060433"/>
                </a:lnTo>
                <a:cubicBezTo>
                  <a:pt x="444351" y="1060632"/>
                  <a:pt x="450453" y="1061549"/>
                  <a:pt x="456010" y="1063187"/>
                </a:cubicBezTo>
                <a:cubicBezTo>
                  <a:pt x="461565" y="1064824"/>
                  <a:pt x="466377" y="1067155"/>
                  <a:pt x="470445" y="1070182"/>
                </a:cubicBezTo>
                <a:cubicBezTo>
                  <a:pt x="474514" y="1073208"/>
                  <a:pt x="477689" y="1076928"/>
                  <a:pt x="479970" y="1081344"/>
                </a:cubicBezTo>
                <a:cubicBezTo>
                  <a:pt x="482252" y="1085759"/>
                  <a:pt x="483394" y="1090893"/>
                  <a:pt x="483394" y="1096747"/>
                </a:cubicBezTo>
                <a:cubicBezTo>
                  <a:pt x="483394" y="1102899"/>
                  <a:pt x="482103" y="1108753"/>
                  <a:pt x="479524" y="1114309"/>
                </a:cubicBezTo>
                <a:cubicBezTo>
                  <a:pt x="476945" y="1119865"/>
                  <a:pt x="473000" y="1124752"/>
                  <a:pt x="467692" y="1128969"/>
                </a:cubicBezTo>
                <a:cubicBezTo>
                  <a:pt x="462384" y="1133185"/>
                  <a:pt x="455612" y="1136509"/>
                  <a:pt x="447377" y="1138940"/>
                </a:cubicBezTo>
                <a:cubicBezTo>
                  <a:pt x="439142" y="1141371"/>
                  <a:pt x="429418" y="1142586"/>
                  <a:pt x="418207" y="1142586"/>
                </a:cubicBezTo>
                <a:cubicBezTo>
                  <a:pt x="407392" y="1142586"/>
                  <a:pt x="398189" y="1141669"/>
                  <a:pt x="390599" y="1139833"/>
                </a:cubicBezTo>
                <a:cubicBezTo>
                  <a:pt x="383009" y="1137998"/>
                  <a:pt x="376783" y="1135492"/>
                  <a:pt x="371922" y="1132317"/>
                </a:cubicBezTo>
                <a:cubicBezTo>
                  <a:pt x="367059" y="1129142"/>
                  <a:pt x="363537" y="1125347"/>
                  <a:pt x="361354" y="1120932"/>
                </a:cubicBezTo>
                <a:cubicBezTo>
                  <a:pt x="359172" y="1116517"/>
                  <a:pt x="358080" y="1111729"/>
                  <a:pt x="358080" y="1106570"/>
                </a:cubicBezTo>
                <a:cubicBezTo>
                  <a:pt x="358080" y="1103296"/>
                  <a:pt x="358477" y="1100121"/>
                  <a:pt x="359271" y="1097045"/>
                </a:cubicBezTo>
                <a:cubicBezTo>
                  <a:pt x="360065" y="1093969"/>
                  <a:pt x="361280" y="1091042"/>
                  <a:pt x="362917" y="1088264"/>
                </a:cubicBezTo>
                <a:cubicBezTo>
                  <a:pt x="364554" y="1085486"/>
                  <a:pt x="366588" y="1082832"/>
                  <a:pt x="369019" y="1080302"/>
                </a:cubicBezTo>
                <a:cubicBezTo>
                  <a:pt x="371450" y="1077772"/>
                  <a:pt x="374253" y="1075266"/>
                  <a:pt x="377428" y="1072786"/>
                </a:cubicBezTo>
                <a:cubicBezTo>
                  <a:pt x="372566" y="1070306"/>
                  <a:pt x="368970" y="1067180"/>
                  <a:pt x="366638" y="1063410"/>
                </a:cubicBezTo>
                <a:cubicBezTo>
                  <a:pt x="364307" y="1059640"/>
                  <a:pt x="363140" y="1055572"/>
                  <a:pt x="363140" y="1051206"/>
                </a:cubicBezTo>
                <a:cubicBezTo>
                  <a:pt x="363140" y="1045154"/>
                  <a:pt x="364380" y="1039746"/>
                  <a:pt x="366861" y="1034984"/>
                </a:cubicBezTo>
                <a:cubicBezTo>
                  <a:pt x="369341" y="1030221"/>
                  <a:pt x="372417" y="1025955"/>
                  <a:pt x="376089" y="1022184"/>
                </a:cubicBezTo>
                <a:cubicBezTo>
                  <a:pt x="373012" y="1018513"/>
                  <a:pt x="370582" y="1014371"/>
                  <a:pt x="368796" y="1009757"/>
                </a:cubicBezTo>
                <a:cubicBezTo>
                  <a:pt x="367010" y="1005144"/>
                  <a:pt x="366118" y="999563"/>
                  <a:pt x="366118" y="993014"/>
                </a:cubicBezTo>
                <a:cubicBezTo>
                  <a:pt x="366118" y="985374"/>
                  <a:pt x="367407" y="978528"/>
                  <a:pt x="369987" y="972476"/>
                </a:cubicBezTo>
                <a:cubicBezTo>
                  <a:pt x="372566" y="966424"/>
                  <a:pt x="376139" y="961314"/>
                  <a:pt x="380702" y="957147"/>
                </a:cubicBezTo>
                <a:cubicBezTo>
                  <a:pt x="385267" y="952979"/>
                  <a:pt x="390748" y="949780"/>
                  <a:pt x="397147" y="947547"/>
                </a:cubicBezTo>
                <a:cubicBezTo>
                  <a:pt x="403547" y="945315"/>
                  <a:pt x="410518" y="944199"/>
                  <a:pt x="418058" y="944199"/>
                </a:cubicBezTo>
                <a:close/>
                <a:moveTo>
                  <a:pt x="3019127" y="943901"/>
                </a:moveTo>
                <a:cubicBezTo>
                  <a:pt x="3029644" y="943901"/>
                  <a:pt x="3038599" y="945588"/>
                  <a:pt x="3045990" y="948961"/>
                </a:cubicBezTo>
                <a:cubicBezTo>
                  <a:pt x="3053382" y="952334"/>
                  <a:pt x="3059459" y="956874"/>
                  <a:pt x="3064222" y="962579"/>
                </a:cubicBezTo>
                <a:cubicBezTo>
                  <a:pt x="3068984" y="968284"/>
                  <a:pt x="3072482" y="974981"/>
                  <a:pt x="3074714" y="982671"/>
                </a:cubicBezTo>
                <a:cubicBezTo>
                  <a:pt x="3076947" y="990360"/>
                  <a:pt x="3078063" y="998570"/>
                  <a:pt x="3078063" y="1007302"/>
                </a:cubicBezTo>
                <a:lnTo>
                  <a:pt x="3078063" y="1011766"/>
                </a:lnTo>
                <a:cubicBezTo>
                  <a:pt x="3078063" y="1015636"/>
                  <a:pt x="3077091" y="1018389"/>
                  <a:pt x="3075148" y="1020026"/>
                </a:cubicBezTo>
                <a:cubicBezTo>
                  <a:pt x="3073205" y="1021664"/>
                  <a:pt x="3070987" y="1022482"/>
                  <a:pt x="3068494" y="1022482"/>
                </a:cubicBezTo>
                <a:lnTo>
                  <a:pt x="2980283" y="1022482"/>
                </a:lnTo>
                <a:cubicBezTo>
                  <a:pt x="2980283" y="1029924"/>
                  <a:pt x="2981030" y="1036621"/>
                  <a:pt x="2982526" y="1042574"/>
                </a:cubicBezTo>
                <a:cubicBezTo>
                  <a:pt x="2984021" y="1048527"/>
                  <a:pt x="2986514" y="1053637"/>
                  <a:pt x="2990003" y="1057903"/>
                </a:cubicBezTo>
                <a:cubicBezTo>
                  <a:pt x="2993493" y="1062170"/>
                  <a:pt x="2998029" y="1065444"/>
                  <a:pt x="3003613" y="1067726"/>
                </a:cubicBezTo>
                <a:cubicBezTo>
                  <a:pt x="3009196" y="1070008"/>
                  <a:pt x="3016026" y="1071149"/>
                  <a:pt x="3024101" y="1071149"/>
                </a:cubicBezTo>
                <a:cubicBezTo>
                  <a:pt x="3030482" y="1071149"/>
                  <a:pt x="3036165" y="1070628"/>
                  <a:pt x="3041150" y="1069586"/>
                </a:cubicBezTo>
                <a:cubicBezTo>
                  <a:pt x="3046135" y="1068544"/>
                  <a:pt x="3050447" y="1067379"/>
                  <a:pt x="3054086" y="1066089"/>
                </a:cubicBezTo>
                <a:cubicBezTo>
                  <a:pt x="3057726" y="1064799"/>
                  <a:pt x="3060717" y="1063633"/>
                  <a:pt x="3063060" y="1062591"/>
                </a:cubicBezTo>
                <a:cubicBezTo>
                  <a:pt x="3065403" y="1061549"/>
                  <a:pt x="3067174" y="1061029"/>
                  <a:pt x="3068370" y="1061029"/>
                </a:cubicBezTo>
                <a:cubicBezTo>
                  <a:pt x="3069068" y="1061029"/>
                  <a:pt x="3069691" y="1061202"/>
                  <a:pt x="3070239" y="1061549"/>
                </a:cubicBezTo>
                <a:cubicBezTo>
                  <a:pt x="3070787" y="1061897"/>
                  <a:pt x="3071211" y="1062418"/>
                  <a:pt x="3071510" y="1063112"/>
                </a:cubicBezTo>
                <a:cubicBezTo>
                  <a:pt x="3071809" y="1063807"/>
                  <a:pt x="3072033" y="1064774"/>
                  <a:pt x="3072183" y="1066014"/>
                </a:cubicBezTo>
                <a:cubicBezTo>
                  <a:pt x="3072333" y="1067255"/>
                  <a:pt x="3072407" y="1068768"/>
                  <a:pt x="3072407" y="1070554"/>
                </a:cubicBezTo>
                <a:cubicBezTo>
                  <a:pt x="3072407" y="1071843"/>
                  <a:pt x="3072358" y="1072960"/>
                  <a:pt x="3072259" y="1073902"/>
                </a:cubicBezTo>
                <a:cubicBezTo>
                  <a:pt x="3072159" y="1074845"/>
                  <a:pt x="3072035" y="1075688"/>
                  <a:pt x="3071887" y="1076432"/>
                </a:cubicBezTo>
                <a:cubicBezTo>
                  <a:pt x="3071738" y="1077176"/>
                  <a:pt x="3071490" y="1077846"/>
                  <a:pt x="3071142" y="1078441"/>
                </a:cubicBezTo>
                <a:cubicBezTo>
                  <a:pt x="3070795" y="1079037"/>
                  <a:pt x="3070349" y="1079607"/>
                  <a:pt x="3069803" y="1080153"/>
                </a:cubicBezTo>
                <a:cubicBezTo>
                  <a:pt x="3069257" y="1080699"/>
                  <a:pt x="3067645" y="1081592"/>
                  <a:pt x="3064966" y="1082832"/>
                </a:cubicBezTo>
                <a:cubicBezTo>
                  <a:pt x="3062287" y="1084072"/>
                  <a:pt x="3058814" y="1085288"/>
                  <a:pt x="3054548" y="1086478"/>
                </a:cubicBezTo>
                <a:cubicBezTo>
                  <a:pt x="3050282" y="1087669"/>
                  <a:pt x="3045345" y="1088735"/>
                  <a:pt x="3039740" y="1089678"/>
                </a:cubicBezTo>
                <a:cubicBezTo>
                  <a:pt x="3034134" y="1090621"/>
                  <a:pt x="3028156" y="1091092"/>
                  <a:pt x="3021806" y="1091092"/>
                </a:cubicBezTo>
                <a:cubicBezTo>
                  <a:pt x="3010793" y="1091092"/>
                  <a:pt x="3001143" y="1089554"/>
                  <a:pt x="2992859" y="1086478"/>
                </a:cubicBezTo>
                <a:cubicBezTo>
                  <a:pt x="2984574" y="1083402"/>
                  <a:pt x="2977604" y="1078838"/>
                  <a:pt x="2971948" y="1072786"/>
                </a:cubicBezTo>
                <a:cubicBezTo>
                  <a:pt x="2966293" y="1066734"/>
                  <a:pt x="2962027" y="1059143"/>
                  <a:pt x="2959149" y="1050015"/>
                </a:cubicBezTo>
                <a:cubicBezTo>
                  <a:pt x="2956272" y="1040887"/>
                  <a:pt x="2954833" y="1030271"/>
                  <a:pt x="2954833" y="1018166"/>
                </a:cubicBezTo>
                <a:cubicBezTo>
                  <a:pt x="2954833" y="1006657"/>
                  <a:pt x="2956321" y="996313"/>
                  <a:pt x="2959298" y="987135"/>
                </a:cubicBezTo>
                <a:cubicBezTo>
                  <a:pt x="2962275" y="977958"/>
                  <a:pt x="2966566" y="970169"/>
                  <a:pt x="2972172" y="963769"/>
                </a:cubicBezTo>
                <a:cubicBezTo>
                  <a:pt x="2977777" y="957370"/>
                  <a:pt x="2984549" y="952458"/>
                  <a:pt x="2992487" y="949035"/>
                </a:cubicBezTo>
                <a:cubicBezTo>
                  <a:pt x="3000424" y="945612"/>
                  <a:pt x="3009304" y="943901"/>
                  <a:pt x="3019127" y="943901"/>
                </a:cubicBezTo>
                <a:close/>
                <a:moveTo>
                  <a:pt x="2536924" y="943901"/>
                </a:moveTo>
                <a:cubicBezTo>
                  <a:pt x="2547937" y="943901"/>
                  <a:pt x="2557537" y="945538"/>
                  <a:pt x="2565722" y="948812"/>
                </a:cubicBezTo>
                <a:cubicBezTo>
                  <a:pt x="2573908" y="952086"/>
                  <a:pt x="2580729" y="956849"/>
                  <a:pt x="2586186" y="963100"/>
                </a:cubicBezTo>
                <a:cubicBezTo>
                  <a:pt x="2591643" y="969350"/>
                  <a:pt x="2595736" y="976941"/>
                  <a:pt x="2598464" y="985870"/>
                </a:cubicBezTo>
                <a:cubicBezTo>
                  <a:pt x="2601193" y="994800"/>
                  <a:pt x="2602557" y="1004871"/>
                  <a:pt x="2602557" y="1016082"/>
                </a:cubicBezTo>
                <a:cubicBezTo>
                  <a:pt x="2602557" y="1026997"/>
                  <a:pt x="2601118" y="1037042"/>
                  <a:pt x="2598241" y="1046220"/>
                </a:cubicBezTo>
                <a:cubicBezTo>
                  <a:pt x="2595364" y="1055398"/>
                  <a:pt x="2591073" y="1063311"/>
                  <a:pt x="2585367" y="1069958"/>
                </a:cubicBezTo>
                <a:cubicBezTo>
                  <a:pt x="2579662" y="1076606"/>
                  <a:pt x="2572518" y="1081790"/>
                  <a:pt x="2563936" y="1085511"/>
                </a:cubicBezTo>
                <a:cubicBezTo>
                  <a:pt x="2555354" y="1089232"/>
                  <a:pt x="2545407" y="1091092"/>
                  <a:pt x="2534096" y="1091092"/>
                </a:cubicBezTo>
                <a:cubicBezTo>
                  <a:pt x="2523083" y="1091092"/>
                  <a:pt x="2513483" y="1089455"/>
                  <a:pt x="2505298" y="1086181"/>
                </a:cubicBezTo>
                <a:cubicBezTo>
                  <a:pt x="2497112" y="1082906"/>
                  <a:pt x="2490291" y="1078144"/>
                  <a:pt x="2484834" y="1071893"/>
                </a:cubicBezTo>
                <a:cubicBezTo>
                  <a:pt x="2479377" y="1065642"/>
                  <a:pt x="2475309" y="1058052"/>
                  <a:pt x="2472630" y="1049122"/>
                </a:cubicBezTo>
                <a:cubicBezTo>
                  <a:pt x="2469951" y="1040193"/>
                  <a:pt x="2468612" y="1030072"/>
                  <a:pt x="2468612" y="1018761"/>
                </a:cubicBezTo>
                <a:cubicBezTo>
                  <a:pt x="2468612" y="1007847"/>
                  <a:pt x="2470026" y="997801"/>
                  <a:pt x="2472853" y="988624"/>
                </a:cubicBezTo>
                <a:cubicBezTo>
                  <a:pt x="2475681" y="979446"/>
                  <a:pt x="2479947" y="971533"/>
                  <a:pt x="2485653" y="964886"/>
                </a:cubicBezTo>
                <a:cubicBezTo>
                  <a:pt x="2491358" y="958238"/>
                  <a:pt x="2498476" y="953079"/>
                  <a:pt x="2507009" y="949408"/>
                </a:cubicBezTo>
                <a:cubicBezTo>
                  <a:pt x="2515542" y="945736"/>
                  <a:pt x="2525514" y="943901"/>
                  <a:pt x="2536924" y="943901"/>
                </a:cubicBezTo>
                <a:close/>
                <a:moveTo>
                  <a:pt x="2138362" y="943901"/>
                </a:moveTo>
                <a:cubicBezTo>
                  <a:pt x="2141934" y="943901"/>
                  <a:pt x="2145506" y="944199"/>
                  <a:pt x="2149078" y="944794"/>
                </a:cubicBezTo>
                <a:cubicBezTo>
                  <a:pt x="2152650" y="945389"/>
                  <a:pt x="2155874" y="946133"/>
                  <a:pt x="2158752" y="947026"/>
                </a:cubicBezTo>
                <a:cubicBezTo>
                  <a:pt x="2161629" y="947919"/>
                  <a:pt x="2164085" y="948887"/>
                  <a:pt x="2166119" y="949928"/>
                </a:cubicBezTo>
                <a:cubicBezTo>
                  <a:pt x="2168153" y="950970"/>
                  <a:pt x="2169690" y="951888"/>
                  <a:pt x="2170732" y="952682"/>
                </a:cubicBezTo>
                <a:cubicBezTo>
                  <a:pt x="2171774" y="953475"/>
                  <a:pt x="2172469" y="954170"/>
                  <a:pt x="2172816" y="954765"/>
                </a:cubicBezTo>
                <a:cubicBezTo>
                  <a:pt x="2173163" y="955361"/>
                  <a:pt x="2173411" y="956030"/>
                  <a:pt x="2173560" y="956774"/>
                </a:cubicBezTo>
                <a:cubicBezTo>
                  <a:pt x="2173709" y="957519"/>
                  <a:pt x="2173858" y="958436"/>
                  <a:pt x="2174006" y="959528"/>
                </a:cubicBezTo>
                <a:cubicBezTo>
                  <a:pt x="2174155" y="960619"/>
                  <a:pt x="2174230" y="961959"/>
                  <a:pt x="2174230" y="963546"/>
                </a:cubicBezTo>
                <a:cubicBezTo>
                  <a:pt x="2174230" y="965233"/>
                  <a:pt x="2174155" y="966696"/>
                  <a:pt x="2174006" y="967937"/>
                </a:cubicBezTo>
                <a:cubicBezTo>
                  <a:pt x="2173858" y="969177"/>
                  <a:pt x="2173610" y="970194"/>
                  <a:pt x="2173262" y="970988"/>
                </a:cubicBezTo>
                <a:cubicBezTo>
                  <a:pt x="2172915" y="971781"/>
                  <a:pt x="2172493" y="972352"/>
                  <a:pt x="2171997" y="972699"/>
                </a:cubicBezTo>
                <a:cubicBezTo>
                  <a:pt x="2171501" y="973046"/>
                  <a:pt x="2170955" y="973220"/>
                  <a:pt x="2170360" y="973220"/>
                </a:cubicBezTo>
                <a:cubicBezTo>
                  <a:pt x="2169467" y="973220"/>
                  <a:pt x="2168177" y="972674"/>
                  <a:pt x="2166491" y="971583"/>
                </a:cubicBezTo>
                <a:cubicBezTo>
                  <a:pt x="2164804" y="970491"/>
                  <a:pt x="2162621" y="969326"/>
                  <a:pt x="2159942" y="968085"/>
                </a:cubicBezTo>
                <a:cubicBezTo>
                  <a:pt x="2157263" y="966845"/>
                  <a:pt x="2154113" y="965679"/>
                  <a:pt x="2150492" y="964588"/>
                </a:cubicBezTo>
                <a:cubicBezTo>
                  <a:pt x="2146870" y="963497"/>
                  <a:pt x="2142728" y="962951"/>
                  <a:pt x="2138064" y="962951"/>
                </a:cubicBezTo>
                <a:cubicBezTo>
                  <a:pt x="2133897" y="962951"/>
                  <a:pt x="2130226" y="963422"/>
                  <a:pt x="2127051" y="964365"/>
                </a:cubicBezTo>
                <a:cubicBezTo>
                  <a:pt x="2123876" y="965307"/>
                  <a:pt x="2121272" y="966647"/>
                  <a:pt x="2119238" y="968383"/>
                </a:cubicBezTo>
                <a:cubicBezTo>
                  <a:pt x="2117204" y="970119"/>
                  <a:pt x="2115666" y="972178"/>
                  <a:pt x="2114624" y="974559"/>
                </a:cubicBezTo>
                <a:cubicBezTo>
                  <a:pt x="2113582" y="976941"/>
                  <a:pt x="2113061" y="979520"/>
                  <a:pt x="2113061" y="982299"/>
                </a:cubicBezTo>
                <a:cubicBezTo>
                  <a:pt x="2113061" y="986168"/>
                  <a:pt x="2114054" y="989417"/>
                  <a:pt x="2116038" y="992047"/>
                </a:cubicBezTo>
                <a:cubicBezTo>
                  <a:pt x="2118022" y="994676"/>
                  <a:pt x="2120602" y="996983"/>
                  <a:pt x="2123777" y="998967"/>
                </a:cubicBezTo>
                <a:cubicBezTo>
                  <a:pt x="2126952" y="1000952"/>
                  <a:pt x="2130573" y="1002738"/>
                  <a:pt x="2134641" y="1004325"/>
                </a:cubicBezTo>
                <a:cubicBezTo>
                  <a:pt x="2138709" y="1005913"/>
                  <a:pt x="2142852" y="1007550"/>
                  <a:pt x="2147069" y="1009236"/>
                </a:cubicBezTo>
                <a:cubicBezTo>
                  <a:pt x="2151285" y="1010923"/>
                  <a:pt x="2155452" y="1012808"/>
                  <a:pt x="2159570" y="1014892"/>
                </a:cubicBezTo>
                <a:cubicBezTo>
                  <a:pt x="2163688" y="1016975"/>
                  <a:pt x="2167334" y="1019506"/>
                  <a:pt x="2170509" y="1022482"/>
                </a:cubicBezTo>
                <a:cubicBezTo>
                  <a:pt x="2173684" y="1025459"/>
                  <a:pt x="2176239" y="1029031"/>
                  <a:pt x="2178174" y="1033198"/>
                </a:cubicBezTo>
                <a:cubicBezTo>
                  <a:pt x="2180108" y="1037365"/>
                  <a:pt x="2181076" y="1042326"/>
                  <a:pt x="2181076" y="1048081"/>
                </a:cubicBezTo>
                <a:cubicBezTo>
                  <a:pt x="2181076" y="1054927"/>
                  <a:pt x="2179811" y="1061029"/>
                  <a:pt x="2177281" y="1066386"/>
                </a:cubicBezTo>
                <a:cubicBezTo>
                  <a:pt x="2174751" y="1071744"/>
                  <a:pt x="2171154" y="1076259"/>
                  <a:pt x="2166491" y="1079930"/>
                </a:cubicBezTo>
                <a:cubicBezTo>
                  <a:pt x="2161827" y="1083601"/>
                  <a:pt x="2156271" y="1086379"/>
                  <a:pt x="2149822" y="1088264"/>
                </a:cubicBezTo>
                <a:cubicBezTo>
                  <a:pt x="2143373" y="1090149"/>
                  <a:pt x="2136279" y="1091092"/>
                  <a:pt x="2128539" y="1091092"/>
                </a:cubicBezTo>
                <a:cubicBezTo>
                  <a:pt x="2123777" y="1091092"/>
                  <a:pt x="2119238" y="1090720"/>
                  <a:pt x="2114922" y="1089976"/>
                </a:cubicBezTo>
                <a:cubicBezTo>
                  <a:pt x="2110606" y="1089232"/>
                  <a:pt x="2106736" y="1088289"/>
                  <a:pt x="2103313" y="1087148"/>
                </a:cubicBezTo>
                <a:cubicBezTo>
                  <a:pt x="2099890" y="1086007"/>
                  <a:pt x="2096988" y="1084816"/>
                  <a:pt x="2094607" y="1083576"/>
                </a:cubicBezTo>
                <a:cubicBezTo>
                  <a:pt x="2092225" y="1082336"/>
                  <a:pt x="2090489" y="1081220"/>
                  <a:pt x="2089398" y="1080227"/>
                </a:cubicBezTo>
                <a:cubicBezTo>
                  <a:pt x="2088306" y="1079235"/>
                  <a:pt x="2087512" y="1077846"/>
                  <a:pt x="2087016" y="1076060"/>
                </a:cubicBezTo>
                <a:cubicBezTo>
                  <a:pt x="2086520" y="1074274"/>
                  <a:pt x="2086272" y="1071843"/>
                  <a:pt x="2086272" y="1068768"/>
                </a:cubicBezTo>
                <a:cubicBezTo>
                  <a:pt x="2086272" y="1066882"/>
                  <a:pt x="2086372" y="1065295"/>
                  <a:pt x="2086570" y="1064005"/>
                </a:cubicBezTo>
                <a:cubicBezTo>
                  <a:pt x="2086768" y="1062715"/>
                  <a:pt x="2087016" y="1061674"/>
                  <a:pt x="2087314" y="1060880"/>
                </a:cubicBezTo>
                <a:cubicBezTo>
                  <a:pt x="2087612" y="1060086"/>
                  <a:pt x="2088033" y="1059516"/>
                  <a:pt x="2088579" y="1059168"/>
                </a:cubicBezTo>
                <a:cubicBezTo>
                  <a:pt x="2089125" y="1058821"/>
                  <a:pt x="2089745" y="1058647"/>
                  <a:pt x="2090439" y="1058647"/>
                </a:cubicBezTo>
                <a:cubicBezTo>
                  <a:pt x="2091531" y="1058647"/>
                  <a:pt x="2093143" y="1059317"/>
                  <a:pt x="2095276" y="1060657"/>
                </a:cubicBezTo>
                <a:cubicBezTo>
                  <a:pt x="2097410" y="1061996"/>
                  <a:pt x="2100039" y="1063459"/>
                  <a:pt x="2103164" y="1065047"/>
                </a:cubicBezTo>
                <a:cubicBezTo>
                  <a:pt x="2106290" y="1066634"/>
                  <a:pt x="2109985" y="1068098"/>
                  <a:pt x="2114252" y="1069437"/>
                </a:cubicBezTo>
                <a:cubicBezTo>
                  <a:pt x="2118518" y="1070777"/>
                  <a:pt x="2123430" y="1071447"/>
                  <a:pt x="2128986" y="1071447"/>
                </a:cubicBezTo>
                <a:cubicBezTo>
                  <a:pt x="2133153" y="1071447"/>
                  <a:pt x="2136923" y="1071000"/>
                  <a:pt x="2140297" y="1070107"/>
                </a:cubicBezTo>
                <a:cubicBezTo>
                  <a:pt x="2143670" y="1069214"/>
                  <a:pt x="2146597" y="1067899"/>
                  <a:pt x="2149078" y="1066163"/>
                </a:cubicBezTo>
                <a:cubicBezTo>
                  <a:pt x="2151558" y="1064427"/>
                  <a:pt x="2153468" y="1062219"/>
                  <a:pt x="2154808" y="1059540"/>
                </a:cubicBezTo>
                <a:cubicBezTo>
                  <a:pt x="2156147" y="1056861"/>
                  <a:pt x="2156817" y="1053686"/>
                  <a:pt x="2156817" y="1050015"/>
                </a:cubicBezTo>
                <a:cubicBezTo>
                  <a:pt x="2156817" y="1046245"/>
                  <a:pt x="2155849" y="1043070"/>
                  <a:pt x="2153915" y="1040490"/>
                </a:cubicBezTo>
                <a:cubicBezTo>
                  <a:pt x="2151980" y="1037911"/>
                  <a:pt x="2149425" y="1035629"/>
                  <a:pt x="2146250" y="1033644"/>
                </a:cubicBezTo>
                <a:cubicBezTo>
                  <a:pt x="2143075" y="1031660"/>
                  <a:pt x="2139503" y="1029899"/>
                  <a:pt x="2135534" y="1028361"/>
                </a:cubicBezTo>
                <a:cubicBezTo>
                  <a:pt x="2131566" y="1026823"/>
                  <a:pt x="2127473" y="1025211"/>
                  <a:pt x="2123256" y="1023524"/>
                </a:cubicBezTo>
                <a:cubicBezTo>
                  <a:pt x="2119039" y="1021837"/>
                  <a:pt x="2114922" y="1019927"/>
                  <a:pt x="2110903" y="1017794"/>
                </a:cubicBezTo>
                <a:cubicBezTo>
                  <a:pt x="2106885" y="1015661"/>
                  <a:pt x="2103288" y="1013056"/>
                  <a:pt x="2100113" y="1009981"/>
                </a:cubicBezTo>
                <a:cubicBezTo>
                  <a:pt x="2096938" y="1006905"/>
                  <a:pt x="2094383" y="1003234"/>
                  <a:pt x="2092449" y="998967"/>
                </a:cubicBezTo>
                <a:cubicBezTo>
                  <a:pt x="2090514" y="994701"/>
                  <a:pt x="2089546" y="989591"/>
                  <a:pt x="2089546" y="983638"/>
                </a:cubicBezTo>
                <a:cubicBezTo>
                  <a:pt x="2089546" y="978379"/>
                  <a:pt x="2090563" y="973344"/>
                  <a:pt x="2092597" y="968532"/>
                </a:cubicBezTo>
                <a:cubicBezTo>
                  <a:pt x="2094631" y="963720"/>
                  <a:pt x="2097682" y="959503"/>
                  <a:pt x="2101750" y="955882"/>
                </a:cubicBezTo>
                <a:cubicBezTo>
                  <a:pt x="2105818" y="952260"/>
                  <a:pt x="2110903" y="949358"/>
                  <a:pt x="2117005" y="947175"/>
                </a:cubicBezTo>
                <a:cubicBezTo>
                  <a:pt x="2123107" y="944992"/>
                  <a:pt x="2130226" y="943901"/>
                  <a:pt x="2138362" y="943901"/>
                </a:cubicBezTo>
                <a:close/>
                <a:moveTo>
                  <a:pt x="1947862" y="943901"/>
                </a:moveTo>
                <a:cubicBezTo>
                  <a:pt x="1951434" y="943901"/>
                  <a:pt x="1955006" y="944199"/>
                  <a:pt x="1958578" y="944794"/>
                </a:cubicBezTo>
                <a:cubicBezTo>
                  <a:pt x="1962150" y="945389"/>
                  <a:pt x="1965374" y="946133"/>
                  <a:pt x="1968252" y="947026"/>
                </a:cubicBezTo>
                <a:cubicBezTo>
                  <a:pt x="1971129" y="947919"/>
                  <a:pt x="1973585" y="948887"/>
                  <a:pt x="1975619" y="949928"/>
                </a:cubicBezTo>
                <a:cubicBezTo>
                  <a:pt x="1977653" y="950970"/>
                  <a:pt x="1979190" y="951888"/>
                  <a:pt x="1980232" y="952682"/>
                </a:cubicBezTo>
                <a:cubicBezTo>
                  <a:pt x="1981274" y="953475"/>
                  <a:pt x="1981969" y="954170"/>
                  <a:pt x="1982316" y="954765"/>
                </a:cubicBezTo>
                <a:cubicBezTo>
                  <a:pt x="1982663" y="955361"/>
                  <a:pt x="1982911" y="956030"/>
                  <a:pt x="1983060" y="956774"/>
                </a:cubicBezTo>
                <a:cubicBezTo>
                  <a:pt x="1983209" y="957519"/>
                  <a:pt x="1983358" y="958436"/>
                  <a:pt x="1983507" y="959528"/>
                </a:cubicBezTo>
                <a:cubicBezTo>
                  <a:pt x="1983655" y="960619"/>
                  <a:pt x="1983730" y="961959"/>
                  <a:pt x="1983730" y="963546"/>
                </a:cubicBezTo>
                <a:cubicBezTo>
                  <a:pt x="1983730" y="965233"/>
                  <a:pt x="1983655" y="966696"/>
                  <a:pt x="1983507" y="967937"/>
                </a:cubicBezTo>
                <a:cubicBezTo>
                  <a:pt x="1983358" y="969177"/>
                  <a:pt x="1983110" y="970194"/>
                  <a:pt x="1982762" y="970988"/>
                </a:cubicBezTo>
                <a:cubicBezTo>
                  <a:pt x="1982415" y="971781"/>
                  <a:pt x="1981993" y="972352"/>
                  <a:pt x="1981497" y="972699"/>
                </a:cubicBezTo>
                <a:cubicBezTo>
                  <a:pt x="1981001" y="973046"/>
                  <a:pt x="1980456" y="973220"/>
                  <a:pt x="1979860" y="973220"/>
                </a:cubicBezTo>
                <a:cubicBezTo>
                  <a:pt x="1978967" y="973220"/>
                  <a:pt x="1977677" y="972674"/>
                  <a:pt x="1975991" y="971583"/>
                </a:cubicBezTo>
                <a:cubicBezTo>
                  <a:pt x="1974304" y="970491"/>
                  <a:pt x="1972121" y="969326"/>
                  <a:pt x="1969442" y="968085"/>
                </a:cubicBezTo>
                <a:cubicBezTo>
                  <a:pt x="1966763" y="966845"/>
                  <a:pt x="1963613" y="965679"/>
                  <a:pt x="1959992" y="964588"/>
                </a:cubicBezTo>
                <a:cubicBezTo>
                  <a:pt x="1956370" y="963497"/>
                  <a:pt x="1952228" y="962951"/>
                  <a:pt x="1947565" y="962951"/>
                </a:cubicBezTo>
                <a:cubicBezTo>
                  <a:pt x="1943397" y="962951"/>
                  <a:pt x="1939726" y="963422"/>
                  <a:pt x="1936551" y="964365"/>
                </a:cubicBezTo>
                <a:cubicBezTo>
                  <a:pt x="1933376" y="965307"/>
                  <a:pt x="1930772" y="966647"/>
                  <a:pt x="1928738" y="968383"/>
                </a:cubicBezTo>
                <a:cubicBezTo>
                  <a:pt x="1926704" y="970119"/>
                  <a:pt x="1925166" y="972178"/>
                  <a:pt x="1924124" y="974559"/>
                </a:cubicBezTo>
                <a:cubicBezTo>
                  <a:pt x="1923082" y="976941"/>
                  <a:pt x="1922561" y="979520"/>
                  <a:pt x="1922561" y="982299"/>
                </a:cubicBezTo>
                <a:cubicBezTo>
                  <a:pt x="1922561" y="986168"/>
                  <a:pt x="1923554" y="989417"/>
                  <a:pt x="1925538" y="992047"/>
                </a:cubicBezTo>
                <a:cubicBezTo>
                  <a:pt x="1927522" y="994676"/>
                  <a:pt x="1930102" y="996983"/>
                  <a:pt x="1933277" y="998967"/>
                </a:cubicBezTo>
                <a:cubicBezTo>
                  <a:pt x="1936452" y="1000952"/>
                  <a:pt x="1940074" y="1002738"/>
                  <a:pt x="1944141" y="1004325"/>
                </a:cubicBezTo>
                <a:cubicBezTo>
                  <a:pt x="1948209" y="1005913"/>
                  <a:pt x="1952352" y="1007550"/>
                  <a:pt x="1956569" y="1009236"/>
                </a:cubicBezTo>
                <a:cubicBezTo>
                  <a:pt x="1960785" y="1010923"/>
                  <a:pt x="1964953" y="1012808"/>
                  <a:pt x="1969070" y="1014892"/>
                </a:cubicBezTo>
                <a:cubicBezTo>
                  <a:pt x="1973188" y="1016975"/>
                  <a:pt x="1976834" y="1019506"/>
                  <a:pt x="1980009" y="1022482"/>
                </a:cubicBezTo>
                <a:cubicBezTo>
                  <a:pt x="1983184" y="1025459"/>
                  <a:pt x="1985739" y="1029031"/>
                  <a:pt x="1987674" y="1033198"/>
                </a:cubicBezTo>
                <a:cubicBezTo>
                  <a:pt x="1989608" y="1037365"/>
                  <a:pt x="1990576" y="1042326"/>
                  <a:pt x="1990576" y="1048081"/>
                </a:cubicBezTo>
                <a:cubicBezTo>
                  <a:pt x="1990576" y="1054927"/>
                  <a:pt x="1989311" y="1061029"/>
                  <a:pt x="1986781" y="1066386"/>
                </a:cubicBezTo>
                <a:cubicBezTo>
                  <a:pt x="1984251" y="1071744"/>
                  <a:pt x="1980654" y="1076259"/>
                  <a:pt x="1975991" y="1079930"/>
                </a:cubicBezTo>
                <a:cubicBezTo>
                  <a:pt x="1971327" y="1083601"/>
                  <a:pt x="1965771" y="1086379"/>
                  <a:pt x="1959322" y="1088264"/>
                </a:cubicBezTo>
                <a:cubicBezTo>
                  <a:pt x="1952873" y="1090149"/>
                  <a:pt x="1945779" y="1091092"/>
                  <a:pt x="1938040" y="1091092"/>
                </a:cubicBezTo>
                <a:cubicBezTo>
                  <a:pt x="1933277" y="1091092"/>
                  <a:pt x="1928738" y="1090720"/>
                  <a:pt x="1924422" y="1089976"/>
                </a:cubicBezTo>
                <a:cubicBezTo>
                  <a:pt x="1920106" y="1089232"/>
                  <a:pt x="1916236" y="1088289"/>
                  <a:pt x="1912813" y="1087148"/>
                </a:cubicBezTo>
                <a:cubicBezTo>
                  <a:pt x="1909390" y="1086007"/>
                  <a:pt x="1906488" y="1084816"/>
                  <a:pt x="1904107" y="1083576"/>
                </a:cubicBezTo>
                <a:cubicBezTo>
                  <a:pt x="1901725" y="1082336"/>
                  <a:pt x="1899989" y="1081220"/>
                  <a:pt x="1898898" y="1080227"/>
                </a:cubicBezTo>
                <a:cubicBezTo>
                  <a:pt x="1897806" y="1079235"/>
                  <a:pt x="1897013" y="1077846"/>
                  <a:pt x="1896516" y="1076060"/>
                </a:cubicBezTo>
                <a:cubicBezTo>
                  <a:pt x="1896020" y="1074274"/>
                  <a:pt x="1895772" y="1071843"/>
                  <a:pt x="1895772" y="1068768"/>
                </a:cubicBezTo>
                <a:cubicBezTo>
                  <a:pt x="1895772" y="1066882"/>
                  <a:pt x="1895872" y="1065295"/>
                  <a:pt x="1896070" y="1064005"/>
                </a:cubicBezTo>
                <a:cubicBezTo>
                  <a:pt x="1896268" y="1062715"/>
                  <a:pt x="1896516" y="1061674"/>
                  <a:pt x="1896814" y="1060880"/>
                </a:cubicBezTo>
                <a:cubicBezTo>
                  <a:pt x="1897112" y="1060086"/>
                  <a:pt x="1897533" y="1059516"/>
                  <a:pt x="1898079" y="1059168"/>
                </a:cubicBezTo>
                <a:cubicBezTo>
                  <a:pt x="1898625" y="1058821"/>
                  <a:pt x="1899245" y="1058647"/>
                  <a:pt x="1899940" y="1058647"/>
                </a:cubicBezTo>
                <a:cubicBezTo>
                  <a:pt x="1901031" y="1058647"/>
                  <a:pt x="1902643" y="1059317"/>
                  <a:pt x="1904776" y="1060657"/>
                </a:cubicBezTo>
                <a:cubicBezTo>
                  <a:pt x="1906910" y="1061996"/>
                  <a:pt x="1909539" y="1063459"/>
                  <a:pt x="1912664" y="1065047"/>
                </a:cubicBezTo>
                <a:cubicBezTo>
                  <a:pt x="1915790" y="1066634"/>
                  <a:pt x="1919486" y="1068098"/>
                  <a:pt x="1923752" y="1069437"/>
                </a:cubicBezTo>
                <a:cubicBezTo>
                  <a:pt x="1928018" y="1070777"/>
                  <a:pt x="1932930" y="1071447"/>
                  <a:pt x="1938486" y="1071447"/>
                </a:cubicBezTo>
                <a:cubicBezTo>
                  <a:pt x="1942653" y="1071447"/>
                  <a:pt x="1946423" y="1071000"/>
                  <a:pt x="1949797" y="1070107"/>
                </a:cubicBezTo>
                <a:cubicBezTo>
                  <a:pt x="1953170" y="1069214"/>
                  <a:pt x="1956097" y="1067899"/>
                  <a:pt x="1958578" y="1066163"/>
                </a:cubicBezTo>
                <a:cubicBezTo>
                  <a:pt x="1961058" y="1064427"/>
                  <a:pt x="1962968" y="1062219"/>
                  <a:pt x="1964308" y="1059540"/>
                </a:cubicBezTo>
                <a:cubicBezTo>
                  <a:pt x="1965647" y="1056861"/>
                  <a:pt x="1966317" y="1053686"/>
                  <a:pt x="1966317" y="1050015"/>
                </a:cubicBezTo>
                <a:cubicBezTo>
                  <a:pt x="1966317" y="1046245"/>
                  <a:pt x="1965349" y="1043070"/>
                  <a:pt x="1963415" y="1040490"/>
                </a:cubicBezTo>
                <a:cubicBezTo>
                  <a:pt x="1961480" y="1037911"/>
                  <a:pt x="1958925" y="1035629"/>
                  <a:pt x="1955750" y="1033644"/>
                </a:cubicBezTo>
                <a:cubicBezTo>
                  <a:pt x="1952575" y="1031660"/>
                  <a:pt x="1949003" y="1029899"/>
                  <a:pt x="1945034" y="1028361"/>
                </a:cubicBezTo>
                <a:cubicBezTo>
                  <a:pt x="1941066" y="1026823"/>
                  <a:pt x="1936973" y="1025211"/>
                  <a:pt x="1932756" y="1023524"/>
                </a:cubicBezTo>
                <a:cubicBezTo>
                  <a:pt x="1928539" y="1021837"/>
                  <a:pt x="1924422" y="1019927"/>
                  <a:pt x="1920403" y="1017794"/>
                </a:cubicBezTo>
                <a:cubicBezTo>
                  <a:pt x="1916385" y="1015661"/>
                  <a:pt x="1912788" y="1013056"/>
                  <a:pt x="1909613" y="1009981"/>
                </a:cubicBezTo>
                <a:cubicBezTo>
                  <a:pt x="1906438" y="1006905"/>
                  <a:pt x="1903883" y="1003234"/>
                  <a:pt x="1901949" y="998967"/>
                </a:cubicBezTo>
                <a:cubicBezTo>
                  <a:pt x="1900014" y="994701"/>
                  <a:pt x="1899047" y="989591"/>
                  <a:pt x="1899047" y="983638"/>
                </a:cubicBezTo>
                <a:cubicBezTo>
                  <a:pt x="1899047" y="978379"/>
                  <a:pt x="1900063" y="973344"/>
                  <a:pt x="1902098" y="968532"/>
                </a:cubicBezTo>
                <a:cubicBezTo>
                  <a:pt x="1904132" y="963720"/>
                  <a:pt x="1907183" y="959503"/>
                  <a:pt x="1911250" y="955882"/>
                </a:cubicBezTo>
                <a:cubicBezTo>
                  <a:pt x="1915318" y="952260"/>
                  <a:pt x="1920403" y="949358"/>
                  <a:pt x="1926505" y="947175"/>
                </a:cubicBezTo>
                <a:cubicBezTo>
                  <a:pt x="1932607" y="944992"/>
                  <a:pt x="1939726" y="943901"/>
                  <a:pt x="1947862" y="943901"/>
                </a:cubicBezTo>
                <a:close/>
                <a:moveTo>
                  <a:pt x="1824037" y="943901"/>
                </a:moveTo>
                <a:cubicBezTo>
                  <a:pt x="1827609" y="943901"/>
                  <a:pt x="1831181" y="944199"/>
                  <a:pt x="1834753" y="944794"/>
                </a:cubicBezTo>
                <a:cubicBezTo>
                  <a:pt x="1838325" y="945389"/>
                  <a:pt x="1841549" y="946133"/>
                  <a:pt x="1844427" y="947026"/>
                </a:cubicBezTo>
                <a:cubicBezTo>
                  <a:pt x="1847304" y="947919"/>
                  <a:pt x="1849760" y="948887"/>
                  <a:pt x="1851794" y="949928"/>
                </a:cubicBezTo>
                <a:cubicBezTo>
                  <a:pt x="1853828" y="950970"/>
                  <a:pt x="1855365" y="951888"/>
                  <a:pt x="1856407" y="952682"/>
                </a:cubicBezTo>
                <a:cubicBezTo>
                  <a:pt x="1857449" y="953475"/>
                  <a:pt x="1858144" y="954170"/>
                  <a:pt x="1858491" y="954765"/>
                </a:cubicBezTo>
                <a:cubicBezTo>
                  <a:pt x="1858838" y="955361"/>
                  <a:pt x="1859086" y="956030"/>
                  <a:pt x="1859235" y="956774"/>
                </a:cubicBezTo>
                <a:cubicBezTo>
                  <a:pt x="1859384" y="957519"/>
                  <a:pt x="1859533" y="958436"/>
                  <a:pt x="1859682" y="959528"/>
                </a:cubicBezTo>
                <a:cubicBezTo>
                  <a:pt x="1859830" y="960619"/>
                  <a:pt x="1859905" y="961959"/>
                  <a:pt x="1859905" y="963546"/>
                </a:cubicBezTo>
                <a:cubicBezTo>
                  <a:pt x="1859905" y="965233"/>
                  <a:pt x="1859830" y="966696"/>
                  <a:pt x="1859682" y="967937"/>
                </a:cubicBezTo>
                <a:cubicBezTo>
                  <a:pt x="1859533" y="969177"/>
                  <a:pt x="1859285" y="970194"/>
                  <a:pt x="1858937" y="970988"/>
                </a:cubicBezTo>
                <a:cubicBezTo>
                  <a:pt x="1858590" y="971781"/>
                  <a:pt x="1858168" y="972352"/>
                  <a:pt x="1857672" y="972699"/>
                </a:cubicBezTo>
                <a:cubicBezTo>
                  <a:pt x="1857176" y="973046"/>
                  <a:pt x="1856631" y="973220"/>
                  <a:pt x="1856035" y="973220"/>
                </a:cubicBezTo>
                <a:cubicBezTo>
                  <a:pt x="1855142" y="973220"/>
                  <a:pt x="1853852" y="972674"/>
                  <a:pt x="1852166" y="971583"/>
                </a:cubicBezTo>
                <a:cubicBezTo>
                  <a:pt x="1850479" y="970491"/>
                  <a:pt x="1848296" y="969326"/>
                  <a:pt x="1845617" y="968085"/>
                </a:cubicBezTo>
                <a:cubicBezTo>
                  <a:pt x="1842938" y="966845"/>
                  <a:pt x="1839788" y="965679"/>
                  <a:pt x="1836167" y="964588"/>
                </a:cubicBezTo>
                <a:cubicBezTo>
                  <a:pt x="1832545" y="963497"/>
                  <a:pt x="1828403" y="962951"/>
                  <a:pt x="1823740" y="962951"/>
                </a:cubicBezTo>
                <a:cubicBezTo>
                  <a:pt x="1819572" y="962951"/>
                  <a:pt x="1815901" y="963422"/>
                  <a:pt x="1812726" y="964365"/>
                </a:cubicBezTo>
                <a:cubicBezTo>
                  <a:pt x="1809551" y="965307"/>
                  <a:pt x="1806947" y="966647"/>
                  <a:pt x="1804913" y="968383"/>
                </a:cubicBezTo>
                <a:cubicBezTo>
                  <a:pt x="1802879" y="970119"/>
                  <a:pt x="1801341" y="972178"/>
                  <a:pt x="1800299" y="974559"/>
                </a:cubicBezTo>
                <a:cubicBezTo>
                  <a:pt x="1799257" y="976941"/>
                  <a:pt x="1798736" y="979520"/>
                  <a:pt x="1798736" y="982299"/>
                </a:cubicBezTo>
                <a:cubicBezTo>
                  <a:pt x="1798736" y="986168"/>
                  <a:pt x="1799729" y="989417"/>
                  <a:pt x="1801713" y="992047"/>
                </a:cubicBezTo>
                <a:cubicBezTo>
                  <a:pt x="1803697" y="994676"/>
                  <a:pt x="1806277" y="996983"/>
                  <a:pt x="1809452" y="998967"/>
                </a:cubicBezTo>
                <a:cubicBezTo>
                  <a:pt x="1812627" y="1000952"/>
                  <a:pt x="1816249" y="1002738"/>
                  <a:pt x="1820316" y="1004325"/>
                </a:cubicBezTo>
                <a:cubicBezTo>
                  <a:pt x="1824384" y="1005913"/>
                  <a:pt x="1828527" y="1007550"/>
                  <a:pt x="1832744" y="1009236"/>
                </a:cubicBezTo>
                <a:cubicBezTo>
                  <a:pt x="1836960" y="1010923"/>
                  <a:pt x="1841128" y="1012808"/>
                  <a:pt x="1845245" y="1014892"/>
                </a:cubicBezTo>
                <a:cubicBezTo>
                  <a:pt x="1849363" y="1016975"/>
                  <a:pt x="1853009" y="1019506"/>
                  <a:pt x="1856184" y="1022482"/>
                </a:cubicBezTo>
                <a:cubicBezTo>
                  <a:pt x="1859359" y="1025459"/>
                  <a:pt x="1861914" y="1029031"/>
                  <a:pt x="1863849" y="1033198"/>
                </a:cubicBezTo>
                <a:cubicBezTo>
                  <a:pt x="1865783" y="1037365"/>
                  <a:pt x="1866751" y="1042326"/>
                  <a:pt x="1866751" y="1048081"/>
                </a:cubicBezTo>
                <a:cubicBezTo>
                  <a:pt x="1866751" y="1054927"/>
                  <a:pt x="1865486" y="1061029"/>
                  <a:pt x="1862956" y="1066386"/>
                </a:cubicBezTo>
                <a:cubicBezTo>
                  <a:pt x="1860426" y="1071744"/>
                  <a:pt x="1856829" y="1076259"/>
                  <a:pt x="1852166" y="1079930"/>
                </a:cubicBezTo>
                <a:cubicBezTo>
                  <a:pt x="1847502" y="1083601"/>
                  <a:pt x="1841946" y="1086379"/>
                  <a:pt x="1835497" y="1088264"/>
                </a:cubicBezTo>
                <a:cubicBezTo>
                  <a:pt x="1829048" y="1090149"/>
                  <a:pt x="1821954" y="1091092"/>
                  <a:pt x="1814215" y="1091092"/>
                </a:cubicBezTo>
                <a:cubicBezTo>
                  <a:pt x="1809452" y="1091092"/>
                  <a:pt x="1804913" y="1090720"/>
                  <a:pt x="1800597" y="1089976"/>
                </a:cubicBezTo>
                <a:cubicBezTo>
                  <a:pt x="1796281" y="1089232"/>
                  <a:pt x="1792411" y="1088289"/>
                  <a:pt x="1788988" y="1087148"/>
                </a:cubicBezTo>
                <a:cubicBezTo>
                  <a:pt x="1785565" y="1086007"/>
                  <a:pt x="1782663" y="1084816"/>
                  <a:pt x="1780282" y="1083576"/>
                </a:cubicBezTo>
                <a:cubicBezTo>
                  <a:pt x="1777900" y="1082336"/>
                  <a:pt x="1776164" y="1081220"/>
                  <a:pt x="1775073" y="1080227"/>
                </a:cubicBezTo>
                <a:cubicBezTo>
                  <a:pt x="1773981" y="1079235"/>
                  <a:pt x="1773188" y="1077846"/>
                  <a:pt x="1772691" y="1076060"/>
                </a:cubicBezTo>
                <a:cubicBezTo>
                  <a:pt x="1772195" y="1074274"/>
                  <a:pt x="1771947" y="1071843"/>
                  <a:pt x="1771947" y="1068768"/>
                </a:cubicBezTo>
                <a:cubicBezTo>
                  <a:pt x="1771947" y="1066882"/>
                  <a:pt x="1772047" y="1065295"/>
                  <a:pt x="1772245" y="1064005"/>
                </a:cubicBezTo>
                <a:cubicBezTo>
                  <a:pt x="1772443" y="1062715"/>
                  <a:pt x="1772691" y="1061674"/>
                  <a:pt x="1772989" y="1060880"/>
                </a:cubicBezTo>
                <a:cubicBezTo>
                  <a:pt x="1773287" y="1060086"/>
                  <a:pt x="1773708" y="1059516"/>
                  <a:pt x="1774254" y="1059168"/>
                </a:cubicBezTo>
                <a:cubicBezTo>
                  <a:pt x="1774800" y="1058821"/>
                  <a:pt x="1775420" y="1058647"/>
                  <a:pt x="1776115" y="1058647"/>
                </a:cubicBezTo>
                <a:cubicBezTo>
                  <a:pt x="1777206" y="1058647"/>
                  <a:pt x="1778818" y="1059317"/>
                  <a:pt x="1780951" y="1060657"/>
                </a:cubicBezTo>
                <a:cubicBezTo>
                  <a:pt x="1783085" y="1061996"/>
                  <a:pt x="1785714" y="1063459"/>
                  <a:pt x="1788839" y="1065047"/>
                </a:cubicBezTo>
                <a:cubicBezTo>
                  <a:pt x="1791965" y="1066634"/>
                  <a:pt x="1795661" y="1068098"/>
                  <a:pt x="1799927" y="1069437"/>
                </a:cubicBezTo>
                <a:cubicBezTo>
                  <a:pt x="1804193" y="1070777"/>
                  <a:pt x="1809105" y="1071447"/>
                  <a:pt x="1814661" y="1071447"/>
                </a:cubicBezTo>
                <a:cubicBezTo>
                  <a:pt x="1818828" y="1071447"/>
                  <a:pt x="1822598" y="1071000"/>
                  <a:pt x="1825972" y="1070107"/>
                </a:cubicBezTo>
                <a:cubicBezTo>
                  <a:pt x="1829345" y="1069214"/>
                  <a:pt x="1832272" y="1067899"/>
                  <a:pt x="1834753" y="1066163"/>
                </a:cubicBezTo>
                <a:cubicBezTo>
                  <a:pt x="1837233" y="1064427"/>
                  <a:pt x="1839143" y="1062219"/>
                  <a:pt x="1840483" y="1059540"/>
                </a:cubicBezTo>
                <a:cubicBezTo>
                  <a:pt x="1841822" y="1056861"/>
                  <a:pt x="1842492" y="1053686"/>
                  <a:pt x="1842492" y="1050015"/>
                </a:cubicBezTo>
                <a:cubicBezTo>
                  <a:pt x="1842492" y="1046245"/>
                  <a:pt x="1841524" y="1043070"/>
                  <a:pt x="1839590" y="1040490"/>
                </a:cubicBezTo>
                <a:cubicBezTo>
                  <a:pt x="1837655" y="1037911"/>
                  <a:pt x="1835100" y="1035629"/>
                  <a:pt x="1831925" y="1033644"/>
                </a:cubicBezTo>
                <a:cubicBezTo>
                  <a:pt x="1828750" y="1031660"/>
                  <a:pt x="1825178" y="1029899"/>
                  <a:pt x="1821209" y="1028361"/>
                </a:cubicBezTo>
                <a:cubicBezTo>
                  <a:pt x="1817241" y="1026823"/>
                  <a:pt x="1813148" y="1025211"/>
                  <a:pt x="1808931" y="1023524"/>
                </a:cubicBezTo>
                <a:cubicBezTo>
                  <a:pt x="1804714" y="1021837"/>
                  <a:pt x="1800597" y="1019927"/>
                  <a:pt x="1796578" y="1017794"/>
                </a:cubicBezTo>
                <a:cubicBezTo>
                  <a:pt x="1792560" y="1015661"/>
                  <a:pt x="1788963" y="1013056"/>
                  <a:pt x="1785788" y="1009981"/>
                </a:cubicBezTo>
                <a:cubicBezTo>
                  <a:pt x="1782613" y="1006905"/>
                  <a:pt x="1780058" y="1003234"/>
                  <a:pt x="1778124" y="998967"/>
                </a:cubicBezTo>
                <a:cubicBezTo>
                  <a:pt x="1776189" y="994701"/>
                  <a:pt x="1775222" y="989591"/>
                  <a:pt x="1775222" y="983638"/>
                </a:cubicBezTo>
                <a:cubicBezTo>
                  <a:pt x="1775222" y="978379"/>
                  <a:pt x="1776238" y="973344"/>
                  <a:pt x="1778273" y="968532"/>
                </a:cubicBezTo>
                <a:cubicBezTo>
                  <a:pt x="1780307" y="963720"/>
                  <a:pt x="1783358" y="959503"/>
                  <a:pt x="1787425" y="955882"/>
                </a:cubicBezTo>
                <a:cubicBezTo>
                  <a:pt x="1791493" y="952260"/>
                  <a:pt x="1796578" y="949358"/>
                  <a:pt x="1802680" y="947175"/>
                </a:cubicBezTo>
                <a:cubicBezTo>
                  <a:pt x="1808782" y="944992"/>
                  <a:pt x="1815901" y="943901"/>
                  <a:pt x="1824037" y="943901"/>
                </a:cubicBezTo>
                <a:close/>
                <a:moveTo>
                  <a:pt x="1687859" y="943901"/>
                </a:moveTo>
                <a:cubicBezTo>
                  <a:pt x="1697484" y="943901"/>
                  <a:pt x="1705669" y="944992"/>
                  <a:pt x="1712416" y="947175"/>
                </a:cubicBezTo>
                <a:cubicBezTo>
                  <a:pt x="1719163" y="949358"/>
                  <a:pt x="1724620" y="952558"/>
                  <a:pt x="1728787" y="956774"/>
                </a:cubicBezTo>
                <a:cubicBezTo>
                  <a:pt x="1732954" y="960991"/>
                  <a:pt x="1735980" y="966225"/>
                  <a:pt x="1737866" y="972476"/>
                </a:cubicBezTo>
                <a:cubicBezTo>
                  <a:pt x="1739751" y="978727"/>
                  <a:pt x="1740693" y="986019"/>
                  <a:pt x="1740693" y="994354"/>
                </a:cubicBezTo>
                <a:lnTo>
                  <a:pt x="1740693" y="1084692"/>
                </a:lnTo>
                <a:cubicBezTo>
                  <a:pt x="1740693" y="1085883"/>
                  <a:pt x="1740296" y="1086776"/>
                  <a:pt x="1739503" y="1087371"/>
                </a:cubicBezTo>
                <a:cubicBezTo>
                  <a:pt x="1738709" y="1087966"/>
                  <a:pt x="1737618" y="1088413"/>
                  <a:pt x="1736229" y="1088711"/>
                </a:cubicBezTo>
                <a:cubicBezTo>
                  <a:pt x="1734840" y="1089008"/>
                  <a:pt x="1732806" y="1089157"/>
                  <a:pt x="1730127" y="1089157"/>
                </a:cubicBezTo>
                <a:cubicBezTo>
                  <a:pt x="1727547" y="1089157"/>
                  <a:pt x="1725488" y="1089008"/>
                  <a:pt x="1723950" y="1088711"/>
                </a:cubicBezTo>
                <a:cubicBezTo>
                  <a:pt x="1722412" y="1088413"/>
                  <a:pt x="1721296" y="1087966"/>
                  <a:pt x="1720602" y="1087371"/>
                </a:cubicBezTo>
                <a:cubicBezTo>
                  <a:pt x="1719907" y="1086776"/>
                  <a:pt x="1719560" y="1085883"/>
                  <a:pt x="1719560" y="1084692"/>
                </a:cubicBezTo>
                <a:lnTo>
                  <a:pt x="1719560" y="1071298"/>
                </a:lnTo>
                <a:cubicBezTo>
                  <a:pt x="1713706" y="1077549"/>
                  <a:pt x="1707182" y="1082410"/>
                  <a:pt x="1699989" y="1085883"/>
                </a:cubicBezTo>
                <a:cubicBezTo>
                  <a:pt x="1692796" y="1089356"/>
                  <a:pt x="1685181" y="1091092"/>
                  <a:pt x="1677144" y="1091092"/>
                </a:cubicBezTo>
                <a:cubicBezTo>
                  <a:pt x="1670099" y="1091092"/>
                  <a:pt x="1663724" y="1090174"/>
                  <a:pt x="1658019" y="1088339"/>
                </a:cubicBezTo>
                <a:cubicBezTo>
                  <a:pt x="1652314" y="1086503"/>
                  <a:pt x="1647453" y="1083849"/>
                  <a:pt x="1643434" y="1080376"/>
                </a:cubicBezTo>
                <a:cubicBezTo>
                  <a:pt x="1639416" y="1076904"/>
                  <a:pt x="1636290" y="1072637"/>
                  <a:pt x="1634058" y="1067577"/>
                </a:cubicBezTo>
                <a:cubicBezTo>
                  <a:pt x="1631826" y="1062517"/>
                  <a:pt x="1630709" y="1056762"/>
                  <a:pt x="1630709" y="1050313"/>
                </a:cubicBezTo>
                <a:cubicBezTo>
                  <a:pt x="1630709" y="1042772"/>
                  <a:pt x="1632247" y="1036224"/>
                  <a:pt x="1635323" y="1030668"/>
                </a:cubicBezTo>
                <a:cubicBezTo>
                  <a:pt x="1638399" y="1025111"/>
                  <a:pt x="1642814" y="1020498"/>
                  <a:pt x="1648569" y="1016827"/>
                </a:cubicBezTo>
                <a:cubicBezTo>
                  <a:pt x="1654324" y="1013156"/>
                  <a:pt x="1661368" y="1010402"/>
                  <a:pt x="1669702" y="1008567"/>
                </a:cubicBezTo>
                <a:cubicBezTo>
                  <a:pt x="1678037" y="1006731"/>
                  <a:pt x="1687413" y="1005813"/>
                  <a:pt x="1697831" y="1005813"/>
                </a:cubicBezTo>
                <a:lnTo>
                  <a:pt x="1716286" y="1005813"/>
                </a:lnTo>
                <a:lnTo>
                  <a:pt x="1716286" y="995395"/>
                </a:lnTo>
                <a:cubicBezTo>
                  <a:pt x="1716286" y="990236"/>
                  <a:pt x="1715740" y="985672"/>
                  <a:pt x="1714648" y="981703"/>
                </a:cubicBezTo>
                <a:cubicBezTo>
                  <a:pt x="1713557" y="977734"/>
                  <a:pt x="1711796" y="974435"/>
                  <a:pt x="1709365" y="971806"/>
                </a:cubicBezTo>
                <a:cubicBezTo>
                  <a:pt x="1706934" y="969177"/>
                  <a:pt x="1703784" y="967192"/>
                  <a:pt x="1699915" y="965853"/>
                </a:cubicBezTo>
                <a:cubicBezTo>
                  <a:pt x="1696045" y="964514"/>
                  <a:pt x="1691282" y="963844"/>
                  <a:pt x="1685627" y="963844"/>
                </a:cubicBezTo>
                <a:cubicBezTo>
                  <a:pt x="1679575" y="963844"/>
                  <a:pt x="1674142" y="964563"/>
                  <a:pt x="1669330" y="966002"/>
                </a:cubicBezTo>
                <a:cubicBezTo>
                  <a:pt x="1664518" y="967441"/>
                  <a:pt x="1660301" y="969028"/>
                  <a:pt x="1656680" y="970764"/>
                </a:cubicBezTo>
                <a:cubicBezTo>
                  <a:pt x="1653059" y="972501"/>
                  <a:pt x="1650032" y="974088"/>
                  <a:pt x="1647601" y="975527"/>
                </a:cubicBezTo>
                <a:cubicBezTo>
                  <a:pt x="1645171" y="976966"/>
                  <a:pt x="1643360" y="977685"/>
                  <a:pt x="1642169" y="977685"/>
                </a:cubicBezTo>
                <a:cubicBezTo>
                  <a:pt x="1641375" y="977685"/>
                  <a:pt x="1640681" y="977486"/>
                  <a:pt x="1640086" y="977090"/>
                </a:cubicBezTo>
                <a:cubicBezTo>
                  <a:pt x="1639490" y="976693"/>
                  <a:pt x="1638969" y="976097"/>
                  <a:pt x="1638523" y="975304"/>
                </a:cubicBezTo>
                <a:cubicBezTo>
                  <a:pt x="1638076" y="974510"/>
                  <a:pt x="1637754" y="973493"/>
                  <a:pt x="1637556" y="972253"/>
                </a:cubicBezTo>
                <a:cubicBezTo>
                  <a:pt x="1637357" y="971012"/>
                  <a:pt x="1637258" y="969648"/>
                  <a:pt x="1637258" y="968160"/>
                </a:cubicBezTo>
                <a:cubicBezTo>
                  <a:pt x="1637258" y="965679"/>
                  <a:pt x="1637432" y="963720"/>
                  <a:pt x="1637779" y="962281"/>
                </a:cubicBezTo>
                <a:cubicBezTo>
                  <a:pt x="1638126" y="960842"/>
                  <a:pt x="1638969" y="959478"/>
                  <a:pt x="1640309" y="958188"/>
                </a:cubicBezTo>
                <a:cubicBezTo>
                  <a:pt x="1641648" y="956899"/>
                  <a:pt x="1643955" y="955385"/>
                  <a:pt x="1647229" y="953649"/>
                </a:cubicBezTo>
                <a:cubicBezTo>
                  <a:pt x="1650504" y="951913"/>
                  <a:pt x="1654274" y="950325"/>
                  <a:pt x="1658540" y="948887"/>
                </a:cubicBezTo>
                <a:cubicBezTo>
                  <a:pt x="1662807" y="947448"/>
                  <a:pt x="1667470" y="946257"/>
                  <a:pt x="1672530" y="945315"/>
                </a:cubicBezTo>
                <a:cubicBezTo>
                  <a:pt x="1677590" y="944372"/>
                  <a:pt x="1682700" y="943901"/>
                  <a:pt x="1687859" y="943901"/>
                </a:cubicBezTo>
                <a:close/>
                <a:moveTo>
                  <a:pt x="1154757" y="943901"/>
                </a:moveTo>
                <a:cubicBezTo>
                  <a:pt x="1163687" y="943901"/>
                  <a:pt x="1171203" y="945414"/>
                  <a:pt x="1177305" y="948440"/>
                </a:cubicBezTo>
                <a:cubicBezTo>
                  <a:pt x="1183407" y="951466"/>
                  <a:pt x="1188343" y="955509"/>
                  <a:pt x="1192113" y="960570"/>
                </a:cubicBezTo>
                <a:cubicBezTo>
                  <a:pt x="1195883" y="965630"/>
                  <a:pt x="1198587" y="971558"/>
                  <a:pt x="1200224" y="978355"/>
                </a:cubicBezTo>
                <a:cubicBezTo>
                  <a:pt x="1201861" y="985151"/>
                  <a:pt x="1202680" y="993312"/>
                  <a:pt x="1202680" y="1002837"/>
                </a:cubicBezTo>
                <a:lnTo>
                  <a:pt x="1202680" y="1084543"/>
                </a:lnTo>
                <a:cubicBezTo>
                  <a:pt x="1202680" y="1085337"/>
                  <a:pt x="1202481" y="1086007"/>
                  <a:pt x="1202084" y="1086553"/>
                </a:cubicBezTo>
                <a:cubicBezTo>
                  <a:pt x="1201688" y="1087098"/>
                  <a:pt x="1201043" y="1087570"/>
                  <a:pt x="1200150" y="1087966"/>
                </a:cubicBezTo>
                <a:cubicBezTo>
                  <a:pt x="1199257" y="1088363"/>
                  <a:pt x="1198017" y="1088661"/>
                  <a:pt x="1196429" y="1088859"/>
                </a:cubicBezTo>
                <a:cubicBezTo>
                  <a:pt x="1194842" y="1089058"/>
                  <a:pt x="1192857" y="1089157"/>
                  <a:pt x="1190476" y="1089157"/>
                </a:cubicBezTo>
                <a:cubicBezTo>
                  <a:pt x="1187995" y="1089157"/>
                  <a:pt x="1185961" y="1089058"/>
                  <a:pt x="1184374" y="1088859"/>
                </a:cubicBezTo>
                <a:cubicBezTo>
                  <a:pt x="1182786" y="1088661"/>
                  <a:pt x="1181546" y="1088363"/>
                  <a:pt x="1180653" y="1087966"/>
                </a:cubicBezTo>
                <a:cubicBezTo>
                  <a:pt x="1179760" y="1087570"/>
                  <a:pt x="1179115" y="1087098"/>
                  <a:pt x="1178718" y="1086553"/>
                </a:cubicBezTo>
                <a:cubicBezTo>
                  <a:pt x="1178321" y="1086007"/>
                  <a:pt x="1178123" y="1085337"/>
                  <a:pt x="1178123" y="1084543"/>
                </a:cubicBezTo>
                <a:lnTo>
                  <a:pt x="1178123" y="1006111"/>
                </a:lnTo>
                <a:cubicBezTo>
                  <a:pt x="1178123" y="998471"/>
                  <a:pt x="1177528" y="992320"/>
                  <a:pt x="1176337" y="987656"/>
                </a:cubicBezTo>
                <a:cubicBezTo>
                  <a:pt x="1175147" y="982993"/>
                  <a:pt x="1173410" y="978975"/>
                  <a:pt x="1171128" y="975601"/>
                </a:cubicBezTo>
                <a:cubicBezTo>
                  <a:pt x="1168846" y="972228"/>
                  <a:pt x="1165894" y="969648"/>
                  <a:pt x="1162273" y="967862"/>
                </a:cubicBezTo>
                <a:cubicBezTo>
                  <a:pt x="1158651" y="966076"/>
                  <a:pt x="1154459" y="965183"/>
                  <a:pt x="1149697" y="965183"/>
                </a:cubicBezTo>
                <a:cubicBezTo>
                  <a:pt x="1143545" y="965183"/>
                  <a:pt x="1137394" y="967366"/>
                  <a:pt x="1131242" y="971732"/>
                </a:cubicBezTo>
                <a:cubicBezTo>
                  <a:pt x="1125091" y="976097"/>
                  <a:pt x="1118641" y="982497"/>
                  <a:pt x="1111895" y="990931"/>
                </a:cubicBezTo>
                <a:lnTo>
                  <a:pt x="1111895" y="1084543"/>
                </a:lnTo>
                <a:cubicBezTo>
                  <a:pt x="1111895" y="1085337"/>
                  <a:pt x="1111696" y="1086007"/>
                  <a:pt x="1111299" y="1086553"/>
                </a:cubicBezTo>
                <a:cubicBezTo>
                  <a:pt x="1110902" y="1087098"/>
                  <a:pt x="1110257" y="1087570"/>
                  <a:pt x="1109365" y="1087966"/>
                </a:cubicBezTo>
                <a:cubicBezTo>
                  <a:pt x="1108472" y="1088363"/>
                  <a:pt x="1107231" y="1088661"/>
                  <a:pt x="1105644" y="1088859"/>
                </a:cubicBezTo>
                <a:cubicBezTo>
                  <a:pt x="1104056" y="1089058"/>
                  <a:pt x="1102022" y="1089157"/>
                  <a:pt x="1099542" y="1089157"/>
                </a:cubicBezTo>
                <a:cubicBezTo>
                  <a:pt x="1097161" y="1089157"/>
                  <a:pt x="1095176" y="1089058"/>
                  <a:pt x="1093589" y="1088859"/>
                </a:cubicBezTo>
                <a:cubicBezTo>
                  <a:pt x="1092001" y="1088661"/>
                  <a:pt x="1090736" y="1088363"/>
                  <a:pt x="1089794" y="1087966"/>
                </a:cubicBezTo>
                <a:cubicBezTo>
                  <a:pt x="1088851" y="1087570"/>
                  <a:pt x="1088206" y="1087098"/>
                  <a:pt x="1087859" y="1086553"/>
                </a:cubicBezTo>
                <a:cubicBezTo>
                  <a:pt x="1087512" y="1086007"/>
                  <a:pt x="1087338" y="1085337"/>
                  <a:pt x="1087338" y="1084543"/>
                </a:cubicBezTo>
                <a:lnTo>
                  <a:pt x="1087338" y="950598"/>
                </a:lnTo>
                <a:cubicBezTo>
                  <a:pt x="1087338" y="949804"/>
                  <a:pt x="1087487" y="949135"/>
                  <a:pt x="1087784" y="948589"/>
                </a:cubicBezTo>
                <a:cubicBezTo>
                  <a:pt x="1088082" y="948043"/>
                  <a:pt x="1088677" y="947547"/>
                  <a:pt x="1089570" y="947101"/>
                </a:cubicBezTo>
                <a:cubicBezTo>
                  <a:pt x="1090463" y="946654"/>
                  <a:pt x="1091604" y="946357"/>
                  <a:pt x="1092993" y="946208"/>
                </a:cubicBezTo>
                <a:cubicBezTo>
                  <a:pt x="1094383" y="946059"/>
                  <a:pt x="1096218" y="945984"/>
                  <a:pt x="1098500" y="945984"/>
                </a:cubicBezTo>
                <a:cubicBezTo>
                  <a:pt x="1100683" y="945984"/>
                  <a:pt x="1102494" y="946059"/>
                  <a:pt x="1103932" y="946208"/>
                </a:cubicBezTo>
                <a:cubicBezTo>
                  <a:pt x="1105371" y="946357"/>
                  <a:pt x="1106487" y="946654"/>
                  <a:pt x="1107281" y="947101"/>
                </a:cubicBezTo>
                <a:cubicBezTo>
                  <a:pt x="1108075" y="947547"/>
                  <a:pt x="1108645" y="948043"/>
                  <a:pt x="1108992" y="948589"/>
                </a:cubicBezTo>
                <a:cubicBezTo>
                  <a:pt x="1109340" y="949135"/>
                  <a:pt x="1109513" y="949804"/>
                  <a:pt x="1109513" y="950598"/>
                </a:cubicBezTo>
                <a:lnTo>
                  <a:pt x="1109513" y="968309"/>
                </a:lnTo>
                <a:cubicBezTo>
                  <a:pt x="1117054" y="959875"/>
                  <a:pt x="1124570" y="953699"/>
                  <a:pt x="1132061" y="949780"/>
                </a:cubicBezTo>
                <a:cubicBezTo>
                  <a:pt x="1139552" y="945860"/>
                  <a:pt x="1147117" y="943901"/>
                  <a:pt x="1154757" y="943901"/>
                </a:cubicBezTo>
                <a:close/>
                <a:moveTo>
                  <a:pt x="992534" y="943901"/>
                </a:moveTo>
                <a:cubicBezTo>
                  <a:pt x="1002159" y="943901"/>
                  <a:pt x="1010344" y="944992"/>
                  <a:pt x="1017091" y="947175"/>
                </a:cubicBezTo>
                <a:cubicBezTo>
                  <a:pt x="1023838" y="949358"/>
                  <a:pt x="1029295" y="952558"/>
                  <a:pt x="1033462" y="956774"/>
                </a:cubicBezTo>
                <a:cubicBezTo>
                  <a:pt x="1037629" y="960991"/>
                  <a:pt x="1040655" y="966225"/>
                  <a:pt x="1042541" y="972476"/>
                </a:cubicBezTo>
                <a:cubicBezTo>
                  <a:pt x="1044426" y="978727"/>
                  <a:pt x="1045368" y="986019"/>
                  <a:pt x="1045368" y="994354"/>
                </a:cubicBezTo>
                <a:lnTo>
                  <a:pt x="1045368" y="1084692"/>
                </a:lnTo>
                <a:cubicBezTo>
                  <a:pt x="1045368" y="1085883"/>
                  <a:pt x="1044971" y="1086776"/>
                  <a:pt x="1044178" y="1087371"/>
                </a:cubicBezTo>
                <a:cubicBezTo>
                  <a:pt x="1043384" y="1087966"/>
                  <a:pt x="1042293" y="1088413"/>
                  <a:pt x="1040904" y="1088711"/>
                </a:cubicBezTo>
                <a:cubicBezTo>
                  <a:pt x="1039514" y="1089008"/>
                  <a:pt x="1037481" y="1089157"/>
                  <a:pt x="1034802" y="1089157"/>
                </a:cubicBezTo>
                <a:cubicBezTo>
                  <a:pt x="1032222" y="1089157"/>
                  <a:pt x="1030163" y="1089008"/>
                  <a:pt x="1028625" y="1088711"/>
                </a:cubicBezTo>
                <a:cubicBezTo>
                  <a:pt x="1027087" y="1088413"/>
                  <a:pt x="1025971" y="1087966"/>
                  <a:pt x="1025277" y="1087371"/>
                </a:cubicBezTo>
                <a:cubicBezTo>
                  <a:pt x="1024582" y="1086776"/>
                  <a:pt x="1024235" y="1085883"/>
                  <a:pt x="1024235" y="1084692"/>
                </a:cubicBezTo>
                <a:lnTo>
                  <a:pt x="1024235" y="1071298"/>
                </a:lnTo>
                <a:cubicBezTo>
                  <a:pt x="1018381" y="1077549"/>
                  <a:pt x="1011857" y="1082410"/>
                  <a:pt x="1004664" y="1085883"/>
                </a:cubicBezTo>
                <a:cubicBezTo>
                  <a:pt x="997471" y="1089356"/>
                  <a:pt x="989856" y="1091092"/>
                  <a:pt x="981819" y="1091092"/>
                </a:cubicBezTo>
                <a:cubicBezTo>
                  <a:pt x="974774" y="1091092"/>
                  <a:pt x="968399" y="1090174"/>
                  <a:pt x="962694" y="1088339"/>
                </a:cubicBezTo>
                <a:cubicBezTo>
                  <a:pt x="956989" y="1086503"/>
                  <a:pt x="952127" y="1083849"/>
                  <a:pt x="948109" y="1080376"/>
                </a:cubicBezTo>
                <a:cubicBezTo>
                  <a:pt x="944091" y="1076904"/>
                  <a:pt x="940965" y="1072637"/>
                  <a:pt x="938733" y="1067577"/>
                </a:cubicBezTo>
                <a:cubicBezTo>
                  <a:pt x="936501" y="1062517"/>
                  <a:pt x="935384" y="1056762"/>
                  <a:pt x="935384" y="1050313"/>
                </a:cubicBezTo>
                <a:cubicBezTo>
                  <a:pt x="935384" y="1042772"/>
                  <a:pt x="936922" y="1036224"/>
                  <a:pt x="939998" y="1030668"/>
                </a:cubicBezTo>
                <a:cubicBezTo>
                  <a:pt x="943074" y="1025111"/>
                  <a:pt x="947489" y="1020498"/>
                  <a:pt x="953244" y="1016827"/>
                </a:cubicBezTo>
                <a:cubicBezTo>
                  <a:pt x="958998" y="1013156"/>
                  <a:pt x="966043" y="1010402"/>
                  <a:pt x="974377" y="1008567"/>
                </a:cubicBezTo>
                <a:cubicBezTo>
                  <a:pt x="982712" y="1006731"/>
                  <a:pt x="992088" y="1005813"/>
                  <a:pt x="1002506" y="1005813"/>
                </a:cubicBezTo>
                <a:lnTo>
                  <a:pt x="1020961" y="1005813"/>
                </a:lnTo>
                <a:lnTo>
                  <a:pt x="1020961" y="995395"/>
                </a:lnTo>
                <a:cubicBezTo>
                  <a:pt x="1020961" y="990236"/>
                  <a:pt x="1020415" y="985672"/>
                  <a:pt x="1019323" y="981703"/>
                </a:cubicBezTo>
                <a:cubicBezTo>
                  <a:pt x="1018232" y="977734"/>
                  <a:pt x="1016471" y="974435"/>
                  <a:pt x="1014040" y="971806"/>
                </a:cubicBezTo>
                <a:cubicBezTo>
                  <a:pt x="1011609" y="969177"/>
                  <a:pt x="1008459" y="967192"/>
                  <a:pt x="1004590" y="965853"/>
                </a:cubicBezTo>
                <a:cubicBezTo>
                  <a:pt x="1000720" y="964514"/>
                  <a:pt x="995957" y="963844"/>
                  <a:pt x="990302" y="963844"/>
                </a:cubicBezTo>
                <a:cubicBezTo>
                  <a:pt x="984250" y="963844"/>
                  <a:pt x="978817" y="964563"/>
                  <a:pt x="974005" y="966002"/>
                </a:cubicBezTo>
                <a:cubicBezTo>
                  <a:pt x="969193" y="967441"/>
                  <a:pt x="964976" y="969028"/>
                  <a:pt x="961355" y="970764"/>
                </a:cubicBezTo>
                <a:cubicBezTo>
                  <a:pt x="957733" y="972501"/>
                  <a:pt x="954707" y="974088"/>
                  <a:pt x="952276" y="975527"/>
                </a:cubicBezTo>
                <a:cubicBezTo>
                  <a:pt x="949846" y="976966"/>
                  <a:pt x="948035" y="977685"/>
                  <a:pt x="946844" y="977685"/>
                </a:cubicBezTo>
                <a:cubicBezTo>
                  <a:pt x="946050" y="977685"/>
                  <a:pt x="945356" y="977486"/>
                  <a:pt x="944761" y="977090"/>
                </a:cubicBezTo>
                <a:cubicBezTo>
                  <a:pt x="944165" y="976693"/>
                  <a:pt x="943644" y="976097"/>
                  <a:pt x="943198" y="975304"/>
                </a:cubicBezTo>
                <a:cubicBezTo>
                  <a:pt x="942751" y="974510"/>
                  <a:pt x="942429" y="973493"/>
                  <a:pt x="942230" y="972253"/>
                </a:cubicBezTo>
                <a:cubicBezTo>
                  <a:pt x="942032" y="971012"/>
                  <a:pt x="941933" y="969648"/>
                  <a:pt x="941933" y="968160"/>
                </a:cubicBezTo>
                <a:cubicBezTo>
                  <a:pt x="941933" y="965679"/>
                  <a:pt x="942106" y="963720"/>
                  <a:pt x="942454" y="962281"/>
                </a:cubicBezTo>
                <a:cubicBezTo>
                  <a:pt x="942801" y="960842"/>
                  <a:pt x="943644" y="959478"/>
                  <a:pt x="944984" y="958188"/>
                </a:cubicBezTo>
                <a:cubicBezTo>
                  <a:pt x="946323" y="956899"/>
                  <a:pt x="948630" y="955385"/>
                  <a:pt x="951904" y="953649"/>
                </a:cubicBezTo>
                <a:cubicBezTo>
                  <a:pt x="955179" y="951913"/>
                  <a:pt x="958949" y="950325"/>
                  <a:pt x="963215" y="948887"/>
                </a:cubicBezTo>
                <a:cubicBezTo>
                  <a:pt x="967482" y="947448"/>
                  <a:pt x="972145" y="946257"/>
                  <a:pt x="977205" y="945315"/>
                </a:cubicBezTo>
                <a:cubicBezTo>
                  <a:pt x="982265" y="944372"/>
                  <a:pt x="987375" y="943901"/>
                  <a:pt x="992534" y="943901"/>
                </a:cubicBezTo>
                <a:close/>
                <a:moveTo>
                  <a:pt x="771227" y="943901"/>
                </a:moveTo>
                <a:cubicBezTo>
                  <a:pt x="781744" y="943901"/>
                  <a:pt x="790699" y="945588"/>
                  <a:pt x="798090" y="948961"/>
                </a:cubicBezTo>
                <a:cubicBezTo>
                  <a:pt x="805482" y="952334"/>
                  <a:pt x="811559" y="956874"/>
                  <a:pt x="816322" y="962579"/>
                </a:cubicBezTo>
                <a:cubicBezTo>
                  <a:pt x="821084" y="968284"/>
                  <a:pt x="824582" y="974981"/>
                  <a:pt x="826814" y="982671"/>
                </a:cubicBezTo>
                <a:cubicBezTo>
                  <a:pt x="829047" y="990360"/>
                  <a:pt x="830163" y="998570"/>
                  <a:pt x="830163" y="1007302"/>
                </a:cubicBezTo>
                <a:lnTo>
                  <a:pt x="830163" y="1011766"/>
                </a:lnTo>
                <a:cubicBezTo>
                  <a:pt x="830163" y="1015636"/>
                  <a:pt x="829191" y="1018389"/>
                  <a:pt x="827248" y="1020026"/>
                </a:cubicBezTo>
                <a:cubicBezTo>
                  <a:pt x="825305" y="1021664"/>
                  <a:pt x="823087" y="1022482"/>
                  <a:pt x="820594" y="1022482"/>
                </a:cubicBezTo>
                <a:lnTo>
                  <a:pt x="732383" y="1022482"/>
                </a:lnTo>
                <a:cubicBezTo>
                  <a:pt x="732383" y="1029924"/>
                  <a:pt x="733131" y="1036621"/>
                  <a:pt x="734626" y="1042574"/>
                </a:cubicBezTo>
                <a:cubicBezTo>
                  <a:pt x="736121" y="1048527"/>
                  <a:pt x="738613" y="1053637"/>
                  <a:pt x="742103" y="1057903"/>
                </a:cubicBezTo>
                <a:cubicBezTo>
                  <a:pt x="745593" y="1062170"/>
                  <a:pt x="750129" y="1065444"/>
                  <a:pt x="755713" y="1067726"/>
                </a:cubicBezTo>
                <a:cubicBezTo>
                  <a:pt x="761296" y="1070008"/>
                  <a:pt x="768126" y="1071149"/>
                  <a:pt x="776201" y="1071149"/>
                </a:cubicBezTo>
                <a:cubicBezTo>
                  <a:pt x="782582" y="1071149"/>
                  <a:pt x="788265" y="1070628"/>
                  <a:pt x="793250" y="1069586"/>
                </a:cubicBezTo>
                <a:cubicBezTo>
                  <a:pt x="798235" y="1068544"/>
                  <a:pt x="802547" y="1067379"/>
                  <a:pt x="806186" y="1066089"/>
                </a:cubicBezTo>
                <a:cubicBezTo>
                  <a:pt x="809826" y="1064799"/>
                  <a:pt x="812817" y="1063633"/>
                  <a:pt x="815160" y="1062591"/>
                </a:cubicBezTo>
                <a:cubicBezTo>
                  <a:pt x="817504" y="1061549"/>
                  <a:pt x="819274" y="1061029"/>
                  <a:pt x="820470" y="1061029"/>
                </a:cubicBezTo>
                <a:cubicBezTo>
                  <a:pt x="821168" y="1061029"/>
                  <a:pt x="821791" y="1061202"/>
                  <a:pt x="822339" y="1061549"/>
                </a:cubicBezTo>
                <a:cubicBezTo>
                  <a:pt x="822887" y="1061897"/>
                  <a:pt x="823311" y="1062418"/>
                  <a:pt x="823610" y="1063112"/>
                </a:cubicBezTo>
                <a:cubicBezTo>
                  <a:pt x="823909" y="1063807"/>
                  <a:pt x="824133" y="1064774"/>
                  <a:pt x="824283" y="1066014"/>
                </a:cubicBezTo>
                <a:cubicBezTo>
                  <a:pt x="824433" y="1067255"/>
                  <a:pt x="824507" y="1068768"/>
                  <a:pt x="824507" y="1070554"/>
                </a:cubicBezTo>
                <a:cubicBezTo>
                  <a:pt x="824507" y="1071843"/>
                  <a:pt x="824458" y="1072960"/>
                  <a:pt x="824359" y="1073902"/>
                </a:cubicBezTo>
                <a:cubicBezTo>
                  <a:pt x="824259" y="1074845"/>
                  <a:pt x="824135" y="1075688"/>
                  <a:pt x="823987" y="1076432"/>
                </a:cubicBezTo>
                <a:cubicBezTo>
                  <a:pt x="823838" y="1077176"/>
                  <a:pt x="823590" y="1077846"/>
                  <a:pt x="823242" y="1078441"/>
                </a:cubicBezTo>
                <a:cubicBezTo>
                  <a:pt x="822895" y="1079037"/>
                  <a:pt x="822449" y="1079607"/>
                  <a:pt x="821903" y="1080153"/>
                </a:cubicBezTo>
                <a:cubicBezTo>
                  <a:pt x="821357" y="1080699"/>
                  <a:pt x="819745" y="1081592"/>
                  <a:pt x="817066" y="1082832"/>
                </a:cubicBezTo>
                <a:cubicBezTo>
                  <a:pt x="814387" y="1084072"/>
                  <a:pt x="810914" y="1085288"/>
                  <a:pt x="806648" y="1086478"/>
                </a:cubicBezTo>
                <a:cubicBezTo>
                  <a:pt x="802382" y="1087669"/>
                  <a:pt x="797445" y="1088735"/>
                  <a:pt x="791840" y="1089678"/>
                </a:cubicBezTo>
                <a:cubicBezTo>
                  <a:pt x="786234" y="1090621"/>
                  <a:pt x="780256" y="1091092"/>
                  <a:pt x="773906" y="1091092"/>
                </a:cubicBezTo>
                <a:cubicBezTo>
                  <a:pt x="762893" y="1091092"/>
                  <a:pt x="753244" y="1089554"/>
                  <a:pt x="744959" y="1086478"/>
                </a:cubicBezTo>
                <a:cubicBezTo>
                  <a:pt x="736674" y="1083402"/>
                  <a:pt x="729704" y="1078838"/>
                  <a:pt x="724049" y="1072786"/>
                </a:cubicBezTo>
                <a:cubicBezTo>
                  <a:pt x="718393" y="1066734"/>
                  <a:pt x="714127" y="1059143"/>
                  <a:pt x="711249" y="1050015"/>
                </a:cubicBezTo>
                <a:cubicBezTo>
                  <a:pt x="708372" y="1040887"/>
                  <a:pt x="706933" y="1030271"/>
                  <a:pt x="706933" y="1018166"/>
                </a:cubicBezTo>
                <a:cubicBezTo>
                  <a:pt x="706933" y="1006657"/>
                  <a:pt x="708422" y="996313"/>
                  <a:pt x="711398" y="987135"/>
                </a:cubicBezTo>
                <a:cubicBezTo>
                  <a:pt x="714375" y="977958"/>
                  <a:pt x="718666" y="970169"/>
                  <a:pt x="724272" y="963769"/>
                </a:cubicBezTo>
                <a:cubicBezTo>
                  <a:pt x="729878" y="957370"/>
                  <a:pt x="736649" y="952458"/>
                  <a:pt x="744587" y="949035"/>
                </a:cubicBezTo>
                <a:cubicBezTo>
                  <a:pt x="752524" y="945612"/>
                  <a:pt x="761405" y="943901"/>
                  <a:pt x="771227" y="943901"/>
                </a:cubicBezTo>
                <a:close/>
                <a:moveTo>
                  <a:pt x="203299" y="943901"/>
                </a:moveTo>
                <a:cubicBezTo>
                  <a:pt x="214313" y="943901"/>
                  <a:pt x="223912" y="945538"/>
                  <a:pt x="232098" y="948812"/>
                </a:cubicBezTo>
                <a:cubicBezTo>
                  <a:pt x="240283" y="952086"/>
                  <a:pt x="247104" y="956849"/>
                  <a:pt x="252561" y="963100"/>
                </a:cubicBezTo>
                <a:cubicBezTo>
                  <a:pt x="258018" y="969350"/>
                  <a:pt x="262111" y="976941"/>
                  <a:pt x="264840" y="985870"/>
                </a:cubicBezTo>
                <a:cubicBezTo>
                  <a:pt x="267568" y="994800"/>
                  <a:pt x="268932" y="1004871"/>
                  <a:pt x="268932" y="1016082"/>
                </a:cubicBezTo>
                <a:cubicBezTo>
                  <a:pt x="268932" y="1026997"/>
                  <a:pt x="267494" y="1037042"/>
                  <a:pt x="264616" y="1046220"/>
                </a:cubicBezTo>
                <a:cubicBezTo>
                  <a:pt x="261739" y="1055398"/>
                  <a:pt x="257447" y="1063311"/>
                  <a:pt x="251743" y="1069958"/>
                </a:cubicBezTo>
                <a:cubicBezTo>
                  <a:pt x="246037" y="1076606"/>
                  <a:pt x="238894" y="1081790"/>
                  <a:pt x="230312" y="1085511"/>
                </a:cubicBezTo>
                <a:cubicBezTo>
                  <a:pt x="221729" y="1089232"/>
                  <a:pt x="211783" y="1091092"/>
                  <a:pt x="200471" y="1091092"/>
                </a:cubicBezTo>
                <a:cubicBezTo>
                  <a:pt x="189459" y="1091092"/>
                  <a:pt x="179859" y="1089455"/>
                  <a:pt x="171673" y="1086181"/>
                </a:cubicBezTo>
                <a:cubicBezTo>
                  <a:pt x="163487" y="1082906"/>
                  <a:pt x="156667" y="1078144"/>
                  <a:pt x="151210" y="1071893"/>
                </a:cubicBezTo>
                <a:cubicBezTo>
                  <a:pt x="145752" y="1065642"/>
                  <a:pt x="141684" y="1058052"/>
                  <a:pt x="139005" y="1049122"/>
                </a:cubicBezTo>
                <a:cubicBezTo>
                  <a:pt x="136326" y="1040193"/>
                  <a:pt x="134987" y="1030072"/>
                  <a:pt x="134987" y="1018761"/>
                </a:cubicBezTo>
                <a:cubicBezTo>
                  <a:pt x="134987" y="1007847"/>
                  <a:pt x="136401" y="997801"/>
                  <a:pt x="139229" y="988624"/>
                </a:cubicBezTo>
                <a:cubicBezTo>
                  <a:pt x="142057" y="979446"/>
                  <a:pt x="146323" y="971533"/>
                  <a:pt x="152028" y="964886"/>
                </a:cubicBezTo>
                <a:cubicBezTo>
                  <a:pt x="157733" y="958238"/>
                  <a:pt x="164852" y="953079"/>
                  <a:pt x="173385" y="949408"/>
                </a:cubicBezTo>
                <a:cubicBezTo>
                  <a:pt x="181918" y="945736"/>
                  <a:pt x="191889" y="943901"/>
                  <a:pt x="203299" y="943901"/>
                </a:cubicBezTo>
                <a:close/>
                <a:moveTo>
                  <a:pt x="1379934" y="921279"/>
                </a:moveTo>
                <a:lnTo>
                  <a:pt x="1346745" y="1017273"/>
                </a:lnTo>
                <a:lnTo>
                  <a:pt x="1413718" y="1017273"/>
                </a:lnTo>
                <a:lnTo>
                  <a:pt x="1380083" y="921279"/>
                </a:lnTo>
                <a:close/>
                <a:moveTo>
                  <a:pt x="2715071" y="910117"/>
                </a:moveTo>
                <a:cubicBezTo>
                  <a:pt x="2717551" y="910117"/>
                  <a:pt x="2719586" y="910216"/>
                  <a:pt x="2721173" y="910415"/>
                </a:cubicBezTo>
                <a:cubicBezTo>
                  <a:pt x="2722760" y="910613"/>
                  <a:pt x="2724001" y="910935"/>
                  <a:pt x="2724894" y="911382"/>
                </a:cubicBezTo>
                <a:cubicBezTo>
                  <a:pt x="2725787" y="911828"/>
                  <a:pt x="2726432" y="912349"/>
                  <a:pt x="2726829" y="912945"/>
                </a:cubicBezTo>
                <a:cubicBezTo>
                  <a:pt x="2727225" y="913540"/>
                  <a:pt x="2727424" y="914185"/>
                  <a:pt x="2727424" y="914879"/>
                </a:cubicBezTo>
                <a:lnTo>
                  <a:pt x="2727424" y="946729"/>
                </a:lnTo>
                <a:lnTo>
                  <a:pt x="2761803" y="946729"/>
                </a:lnTo>
                <a:cubicBezTo>
                  <a:pt x="2762597" y="946729"/>
                  <a:pt x="2763291" y="946902"/>
                  <a:pt x="2763887" y="947249"/>
                </a:cubicBezTo>
                <a:cubicBezTo>
                  <a:pt x="2764482" y="947597"/>
                  <a:pt x="2765003" y="948192"/>
                  <a:pt x="2765449" y="949035"/>
                </a:cubicBezTo>
                <a:cubicBezTo>
                  <a:pt x="2765896" y="949879"/>
                  <a:pt x="2766218" y="950945"/>
                  <a:pt x="2766417" y="952235"/>
                </a:cubicBezTo>
                <a:cubicBezTo>
                  <a:pt x="2766615" y="953525"/>
                  <a:pt x="2766714" y="955113"/>
                  <a:pt x="2766714" y="956998"/>
                </a:cubicBezTo>
                <a:cubicBezTo>
                  <a:pt x="2766714" y="960570"/>
                  <a:pt x="2766268" y="963149"/>
                  <a:pt x="2765375" y="964737"/>
                </a:cubicBezTo>
                <a:cubicBezTo>
                  <a:pt x="2764482" y="966324"/>
                  <a:pt x="2763291" y="967118"/>
                  <a:pt x="2761803" y="967118"/>
                </a:cubicBezTo>
                <a:lnTo>
                  <a:pt x="2727424" y="967118"/>
                </a:lnTo>
                <a:lnTo>
                  <a:pt x="2727424" y="1041830"/>
                </a:lnTo>
                <a:cubicBezTo>
                  <a:pt x="2727424" y="1051057"/>
                  <a:pt x="2728788" y="1058027"/>
                  <a:pt x="2731517" y="1062740"/>
                </a:cubicBezTo>
                <a:cubicBezTo>
                  <a:pt x="2734245" y="1067453"/>
                  <a:pt x="2739132" y="1069809"/>
                  <a:pt x="2746176" y="1069809"/>
                </a:cubicBezTo>
                <a:cubicBezTo>
                  <a:pt x="2748458" y="1069809"/>
                  <a:pt x="2750492" y="1069586"/>
                  <a:pt x="2752278" y="1069140"/>
                </a:cubicBezTo>
                <a:cubicBezTo>
                  <a:pt x="2754064" y="1068693"/>
                  <a:pt x="2755651" y="1068222"/>
                  <a:pt x="2757041" y="1067726"/>
                </a:cubicBezTo>
                <a:cubicBezTo>
                  <a:pt x="2758430" y="1067230"/>
                  <a:pt x="2759620" y="1066758"/>
                  <a:pt x="2760612" y="1066312"/>
                </a:cubicBezTo>
                <a:cubicBezTo>
                  <a:pt x="2761605" y="1065866"/>
                  <a:pt x="2762498" y="1065642"/>
                  <a:pt x="2763291" y="1065642"/>
                </a:cubicBezTo>
                <a:cubicBezTo>
                  <a:pt x="2763788" y="1065642"/>
                  <a:pt x="2764259" y="1065766"/>
                  <a:pt x="2764705" y="1066014"/>
                </a:cubicBezTo>
                <a:cubicBezTo>
                  <a:pt x="2765152" y="1066262"/>
                  <a:pt x="2765499" y="1066734"/>
                  <a:pt x="2765747" y="1067428"/>
                </a:cubicBezTo>
                <a:cubicBezTo>
                  <a:pt x="2765995" y="1068123"/>
                  <a:pt x="2766218" y="1069065"/>
                  <a:pt x="2766417" y="1070256"/>
                </a:cubicBezTo>
                <a:cubicBezTo>
                  <a:pt x="2766615" y="1071447"/>
                  <a:pt x="2766714" y="1072935"/>
                  <a:pt x="2766714" y="1074721"/>
                </a:cubicBezTo>
                <a:cubicBezTo>
                  <a:pt x="2766714" y="1077598"/>
                  <a:pt x="2766516" y="1079880"/>
                  <a:pt x="2766119" y="1081567"/>
                </a:cubicBezTo>
                <a:cubicBezTo>
                  <a:pt x="2765722" y="1083254"/>
                  <a:pt x="2765127" y="1084494"/>
                  <a:pt x="2764333" y="1085288"/>
                </a:cubicBezTo>
                <a:cubicBezTo>
                  <a:pt x="2763539" y="1086081"/>
                  <a:pt x="2762349" y="1086825"/>
                  <a:pt x="2760761" y="1087520"/>
                </a:cubicBezTo>
                <a:cubicBezTo>
                  <a:pt x="2759174" y="1088215"/>
                  <a:pt x="2757363" y="1088785"/>
                  <a:pt x="2755329" y="1089232"/>
                </a:cubicBezTo>
                <a:cubicBezTo>
                  <a:pt x="2753295" y="1089678"/>
                  <a:pt x="2751137" y="1090050"/>
                  <a:pt x="2748855" y="1090348"/>
                </a:cubicBezTo>
                <a:cubicBezTo>
                  <a:pt x="2746573" y="1090645"/>
                  <a:pt x="2744291" y="1090794"/>
                  <a:pt x="2742009" y="1090794"/>
                </a:cubicBezTo>
                <a:cubicBezTo>
                  <a:pt x="2735064" y="1090794"/>
                  <a:pt x="2729111" y="1089876"/>
                  <a:pt x="2724150" y="1088041"/>
                </a:cubicBezTo>
                <a:cubicBezTo>
                  <a:pt x="2719189" y="1086205"/>
                  <a:pt x="2715121" y="1083427"/>
                  <a:pt x="2711946" y="1079707"/>
                </a:cubicBezTo>
                <a:cubicBezTo>
                  <a:pt x="2708771" y="1075986"/>
                  <a:pt x="2706464" y="1071273"/>
                  <a:pt x="2705025" y="1065568"/>
                </a:cubicBezTo>
                <a:cubicBezTo>
                  <a:pt x="2703587" y="1059863"/>
                  <a:pt x="2702867" y="1053141"/>
                  <a:pt x="2702867" y="1045402"/>
                </a:cubicBezTo>
                <a:lnTo>
                  <a:pt x="2702867" y="967118"/>
                </a:lnTo>
                <a:lnTo>
                  <a:pt x="2684115" y="967118"/>
                </a:lnTo>
                <a:cubicBezTo>
                  <a:pt x="2682627" y="967118"/>
                  <a:pt x="2681436" y="966324"/>
                  <a:pt x="2680543" y="964737"/>
                </a:cubicBezTo>
                <a:cubicBezTo>
                  <a:pt x="2679650" y="963149"/>
                  <a:pt x="2679204" y="960570"/>
                  <a:pt x="2679204" y="956998"/>
                </a:cubicBezTo>
                <a:cubicBezTo>
                  <a:pt x="2679204" y="955113"/>
                  <a:pt x="2679328" y="953525"/>
                  <a:pt x="2679576" y="952235"/>
                </a:cubicBezTo>
                <a:cubicBezTo>
                  <a:pt x="2679824" y="950945"/>
                  <a:pt x="2680146" y="949879"/>
                  <a:pt x="2680543" y="949035"/>
                </a:cubicBezTo>
                <a:cubicBezTo>
                  <a:pt x="2680940" y="948192"/>
                  <a:pt x="2681461" y="947597"/>
                  <a:pt x="2682106" y="947249"/>
                </a:cubicBezTo>
                <a:cubicBezTo>
                  <a:pt x="2682751" y="946902"/>
                  <a:pt x="2683470" y="946729"/>
                  <a:pt x="2684264" y="946729"/>
                </a:cubicBezTo>
                <a:lnTo>
                  <a:pt x="2702867" y="946729"/>
                </a:lnTo>
                <a:lnTo>
                  <a:pt x="2702867" y="914879"/>
                </a:lnTo>
                <a:cubicBezTo>
                  <a:pt x="2702867" y="914185"/>
                  <a:pt x="2703041" y="913540"/>
                  <a:pt x="2703388" y="912945"/>
                </a:cubicBezTo>
                <a:cubicBezTo>
                  <a:pt x="2703735" y="912349"/>
                  <a:pt x="2704380" y="911828"/>
                  <a:pt x="2705323" y="911382"/>
                </a:cubicBezTo>
                <a:cubicBezTo>
                  <a:pt x="2706266" y="910935"/>
                  <a:pt x="2707531" y="910613"/>
                  <a:pt x="2709118" y="910415"/>
                </a:cubicBezTo>
                <a:cubicBezTo>
                  <a:pt x="2710705" y="910216"/>
                  <a:pt x="2712690" y="910117"/>
                  <a:pt x="2715071" y="910117"/>
                </a:cubicBezTo>
                <a:close/>
                <a:moveTo>
                  <a:pt x="2391221" y="910117"/>
                </a:moveTo>
                <a:cubicBezTo>
                  <a:pt x="2393701" y="910117"/>
                  <a:pt x="2395735" y="910216"/>
                  <a:pt x="2397323" y="910415"/>
                </a:cubicBezTo>
                <a:cubicBezTo>
                  <a:pt x="2398910" y="910613"/>
                  <a:pt x="2400151" y="910935"/>
                  <a:pt x="2401044" y="911382"/>
                </a:cubicBezTo>
                <a:cubicBezTo>
                  <a:pt x="2401937" y="911828"/>
                  <a:pt x="2402581" y="912349"/>
                  <a:pt x="2402979" y="912945"/>
                </a:cubicBezTo>
                <a:cubicBezTo>
                  <a:pt x="2403375" y="913540"/>
                  <a:pt x="2403574" y="914185"/>
                  <a:pt x="2403574" y="914879"/>
                </a:cubicBezTo>
                <a:lnTo>
                  <a:pt x="2403574" y="946729"/>
                </a:lnTo>
                <a:lnTo>
                  <a:pt x="2437953" y="946729"/>
                </a:lnTo>
                <a:cubicBezTo>
                  <a:pt x="2438747" y="946729"/>
                  <a:pt x="2439441" y="946902"/>
                  <a:pt x="2440037" y="947249"/>
                </a:cubicBezTo>
                <a:cubicBezTo>
                  <a:pt x="2440632" y="947597"/>
                  <a:pt x="2441153" y="948192"/>
                  <a:pt x="2441599" y="949035"/>
                </a:cubicBezTo>
                <a:cubicBezTo>
                  <a:pt x="2442046" y="949879"/>
                  <a:pt x="2442368" y="950945"/>
                  <a:pt x="2442567" y="952235"/>
                </a:cubicBezTo>
                <a:cubicBezTo>
                  <a:pt x="2442765" y="953525"/>
                  <a:pt x="2442864" y="955113"/>
                  <a:pt x="2442864" y="956998"/>
                </a:cubicBezTo>
                <a:cubicBezTo>
                  <a:pt x="2442864" y="960570"/>
                  <a:pt x="2442418" y="963149"/>
                  <a:pt x="2441525" y="964737"/>
                </a:cubicBezTo>
                <a:cubicBezTo>
                  <a:pt x="2440632" y="966324"/>
                  <a:pt x="2439441" y="967118"/>
                  <a:pt x="2437953" y="967118"/>
                </a:cubicBezTo>
                <a:lnTo>
                  <a:pt x="2403574" y="967118"/>
                </a:lnTo>
                <a:lnTo>
                  <a:pt x="2403574" y="1041830"/>
                </a:lnTo>
                <a:cubicBezTo>
                  <a:pt x="2403574" y="1051057"/>
                  <a:pt x="2404938" y="1058027"/>
                  <a:pt x="2407667" y="1062740"/>
                </a:cubicBezTo>
                <a:cubicBezTo>
                  <a:pt x="2410395" y="1067453"/>
                  <a:pt x="2415282" y="1069809"/>
                  <a:pt x="2422326" y="1069809"/>
                </a:cubicBezTo>
                <a:cubicBezTo>
                  <a:pt x="2424608" y="1069809"/>
                  <a:pt x="2426642" y="1069586"/>
                  <a:pt x="2428428" y="1069140"/>
                </a:cubicBezTo>
                <a:cubicBezTo>
                  <a:pt x="2430214" y="1068693"/>
                  <a:pt x="2431801" y="1068222"/>
                  <a:pt x="2433191" y="1067726"/>
                </a:cubicBezTo>
                <a:cubicBezTo>
                  <a:pt x="2434579" y="1067230"/>
                  <a:pt x="2435770" y="1066758"/>
                  <a:pt x="2436762" y="1066312"/>
                </a:cubicBezTo>
                <a:cubicBezTo>
                  <a:pt x="2437755" y="1065866"/>
                  <a:pt x="2438648" y="1065642"/>
                  <a:pt x="2439441" y="1065642"/>
                </a:cubicBezTo>
                <a:cubicBezTo>
                  <a:pt x="2439938" y="1065642"/>
                  <a:pt x="2440409" y="1065766"/>
                  <a:pt x="2440855" y="1066014"/>
                </a:cubicBezTo>
                <a:cubicBezTo>
                  <a:pt x="2441302" y="1066262"/>
                  <a:pt x="2441649" y="1066734"/>
                  <a:pt x="2441897" y="1067428"/>
                </a:cubicBezTo>
                <a:cubicBezTo>
                  <a:pt x="2442145" y="1068123"/>
                  <a:pt x="2442368" y="1069065"/>
                  <a:pt x="2442567" y="1070256"/>
                </a:cubicBezTo>
                <a:cubicBezTo>
                  <a:pt x="2442765" y="1071447"/>
                  <a:pt x="2442864" y="1072935"/>
                  <a:pt x="2442864" y="1074721"/>
                </a:cubicBezTo>
                <a:cubicBezTo>
                  <a:pt x="2442864" y="1077598"/>
                  <a:pt x="2442666" y="1079880"/>
                  <a:pt x="2442269" y="1081567"/>
                </a:cubicBezTo>
                <a:cubicBezTo>
                  <a:pt x="2441872" y="1083254"/>
                  <a:pt x="2441277" y="1084494"/>
                  <a:pt x="2440483" y="1085288"/>
                </a:cubicBezTo>
                <a:cubicBezTo>
                  <a:pt x="2439689" y="1086081"/>
                  <a:pt x="2438499" y="1086825"/>
                  <a:pt x="2436911" y="1087520"/>
                </a:cubicBezTo>
                <a:cubicBezTo>
                  <a:pt x="2435324" y="1088215"/>
                  <a:pt x="2433513" y="1088785"/>
                  <a:pt x="2431479" y="1089232"/>
                </a:cubicBezTo>
                <a:cubicBezTo>
                  <a:pt x="2429445" y="1089678"/>
                  <a:pt x="2427287" y="1090050"/>
                  <a:pt x="2425005" y="1090348"/>
                </a:cubicBezTo>
                <a:cubicBezTo>
                  <a:pt x="2422723" y="1090645"/>
                  <a:pt x="2420441" y="1090794"/>
                  <a:pt x="2418159" y="1090794"/>
                </a:cubicBezTo>
                <a:cubicBezTo>
                  <a:pt x="2411213" y="1090794"/>
                  <a:pt x="2405260" y="1089876"/>
                  <a:pt x="2400300" y="1088041"/>
                </a:cubicBezTo>
                <a:cubicBezTo>
                  <a:pt x="2395339" y="1086205"/>
                  <a:pt x="2391271" y="1083427"/>
                  <a:pt x="2388096" y="1079707"/>
                </a:cubicBezTo>
                <a:cubicBezTo>
                  <a:pt x="2384921" y="1075986"/>
                  <a:pt x="2382614" y="1071273"/>
                  <a:pt x="2381175" y="1065568"/>
                </a:cubicBezTo>
                <a:cubicBezTo>
                  <a:pt x="2379736" y="1059863"/>
                  <a:pt x="2379017" y="1053141"/>
                  <a:pt x="2379017" y="1045402"/>
                </a:cubicBezTo>
                <a:lnTo>
                  <a:pt x="2379017" y="967118"/>
                </a:lnTo>
                <a:lnTo>
                  <a:pt x="2360265" y="967118"/>
                </a:lnTo>
                <a:cubicBezTo>
                  <a:pt x="2358777" y="967118"/>
                  <a:pt x="2357586" y="966324"/>
                  <a:pt x="2356693" y="964737"/>
                </a:cubicBezTo>
                <a:cubicBezTo>
                  <a:pt x="2355800" y="963149"/>
                  <a:pt x="2355354" y="960570"/>
                  <a:pt x="2355354" y="956998"/>
                </a:cubicBezTo>
                <a:cubicBezTo>
                  <a:pt x="2355354" y="955113"/>
                  <a:pt x="2355477" y="953525"/>
                  <a:pt x="2355726" y="952235"/>
                </a:cubicBezTo>
                <a:cubicBezTo>
                  <a:pt x="2355974" y="950945"/>
                  <a:pt x="2356296" y="949879"/>
                  <a:pt x="2356693" y="949035"/>
                </a:cubicBezTo>
                <a:cubicBezTo>
                  <a:pt x="2357090" y="948192"/>
                  <a:pt x="2357611" y="947597"/>
                  <a:pt x="2358256" y="947249"/>
                </a:cubicBezTo>
                <a:cubicBezTo>
                  <a:pt x="2358900" y="946902"/>
                  <a:pt x="2359620" y="946729"/>
                  <a:pt x="2360414" y="946729"/>
                </a:cubicBezTo>
                <a:lnTo>
                  <a:pt x="2379017" y="946729"/>
                </a:lnTo>
                <a:lnTo>
                  <a:pt x="2379017" y="914879"/>
                </a:lnTo>
                <a:cubicBezTo>
                  <a:pt x="2379017" y="914185"/>
                  <a:pt x="2379191" y="913540"/>
                  <a:pt x="2379538" y="912945"/>
                </a:cubicBezTo>
                <a:cubicBezTo>
                  <a:pt x="2379885" y="912349"/>
                  <a:pt x="2380530" y="911828"/>
                  <a:pt x="2381473" y="911382"/>
                </a:cubicBezTo>
                <a:cubicBezTo>
                  <a:pt x="2382415" y="910935"/>
                  <a:pt x="2383680" y="910613"/>
                  <a:pt x="2385268" y="910415"/>
                </a:cubicBezTo>
                <a:cubicBezTo>
                  <a:pt x="2386855" y="910216"/>
                  <a:pt x="2388840" y="910117"/>
                  <a:pt x="2391221" y="910117"/>
                </a:cubicBezTo>
                <a:close/>
                <a:moveTo>
                  <a:pt x="2238821" y="910117"/>
                </a:moveTo>
                <a:cubicBezTo>
                  <a:pt x="2241302" y="910117"/>
                  <a:pt x="2243335" y="910216"/>
                  <a:pt x="2244923" y="910415"/>
                </a:cubicBezTo>
                <a:cubicBezTo>
                  <a:pt x="2246511" y="910613"/>
                  <a:pt x="2247751" y="910935"/>
                  <a:pt x="2248644" y="911382"/>
                </a:cubicBezTo>
                <a:cubicBezTo>
                  <a:pt x="2249537" y="911828"/>
                  <a:pt x="2250182" y="912349"/>
                  <a:pt x="2250579" y="912945"/>
                </a:cubicBezTo>
                <a:cubicBezTo>
                  <a:pt x="2250975" y="913540"/>
                  <a:pt x="2251174" y="914185"/>
                  <a:pt x="2251174" y="914879"/>
                </a:cubicBezTo>
                <a:lnTo>
                  <a:pt x="2251174" y="946729"/>
                </a:lnTo>
                <a:lnTo>
                  <a:pt x="2285553" y="946729"/>
                </a:lnTo>
                <a:cubicBezTo>
                  <a:pt x="2286347" y="946729"/>
                  <a:pt x="2287041" y="946902"/>
                  <a:pt x="2287637" y="947249"/>
                </a:cubicBezTo>
                <a:cubicBezTo>
                  <a:pt x="2288232" y="947597"/>
                  <a:pt x="2288753" y="948192"/>
                  <a:pt x="2289199" y="949035"/>
                </a:cubicBezTo>
                <a:cubicBezTo>
                  <a:pt x="2289646" y="949879"/>
                  <a:pt x="2289968" y="950945"/>
                  <a:pt x="2290167" y="952235"/>
                </a:cubicBezTo>
                <a:cubicBezTo>
                  <a:pt x="2290365" y="953525"/>
                  <a:pt x="2290464" y="955113"/>
                  <a:pt x="2290464" y="956998"/>
                </a:cubicBezTo>
                <a:cubicBezTo>
                  <a:pt x="2290464" y="960570"/>
                  <a:pt x="2290018" y="963149"/>
                  <a:pt x="2289125" y="964737"/>
                </a:cubicBezTo>
                <a:cubicBezTo>
                  <a:pt x="2288232" y="966324"/>
                  <a:pt x="2287041" y="967118"/>
                  <a:pt x="2285553" y="967118"/>
                </a:cubicBezTo>
                <a:lnTo>
                  <a:pt x="2251174" y="967118"/>
                </a:lnTo>
                <a:lnTo>
                  <a:pt x="2251174" y="1041830"/>
                </a:lnTo>
                <a:cubicBezTo>
                  <a:pt x="2251174" y="1051057"/>
                  <a:pt x="2252538" y="1058027"/>
                  <a:pt x="2255267" y="1062740"/>
                </a:cubicBezTo>
                <a:cubicBezTo>
                  <a:pt x="2257995" y="1067453"/>
                  <a:pt x="2262882" y="1069809"/>
                  <a:pt x="2269926" y="1069809"/>
                </a:cubicBezTo>
                <a:cubicBezTo>
                  <a:pt x="2272208" y="1069809"/>
                  <a:pt x="2274242" y="1069586"/>
                  <a:pt x="2276028" y="1069140"/>
                </a:cubicBezTo>
                <a:cubicBezTo>
                  <a:pt x="2277814" y="1068693"/>
                  <a:pt x="2279402" y="1068222"/>
                  <a:pt x="2280791" y="1067726"/>
                </a:cubicBezTo>
                <a:cubicBezTo>
                  <a:pt x="2282180" y="1067230"/>
                  <a:pt x="2283370" y="1066758"/>
                  <a:pt x="2284362" y="1066312"/>
                </a:cubicBezTo>
                <a:cubicBezTo>
                  <a:pt x="2285355" y="1065866"/>
                  <a:pt x="2286248" y="1065642"/>
                  <a:pt x="2287041" y="1065642"/>
                </a:cubicBezTo>
                <a:cubicBezTo>
                  <a:pt x="2287537" y="1065642"/>
                  <a:pt x="2288009" y="1065766"/>
                  <a:pt x="2288455" y="1066014"/>
                </a:cubicBezTo>
                <a:cubicBezTo>
                  <a:pt x="2288902" y="1066262"/>
                  <a:pt x="2289249" y="1066734"/>
                  <a:pt x="2289497" y="1067428"/>
                </a:cubicBezTo>
                <a:cubicBezTo>
                  <a:pt x="2289745" y="1068123"/>
                  <a:pt x="2289968" y="1069065"/>
                  <a:pt x="2290167" y="1070256"/>
                </a:cubicBezTo>
                <a:cubicBezTo>
                  <a:pt x="2290365" y="1071447"/>
                  <a:pt x="2290464" y="1072935"/>
                  <a:pt x="2290464" y="1074721"/>
                </a:cubicBezTo>
                <a:cubicBezTo>
                  <a:pt x="2290464" y="1077598"/>
                  <a:pt x="2290266" y="1079880"/>
                  <a:pt x="2289869" y="1081567"/>
                </a:cubicBezTo>
                <a:cubicBezTo>
                  <a:pt x="2289472" y="1083254"/>
                  <a:pt x="2288877" y="1084494"/>
                  <a:pt x="2288083" y="1085288"/>
                </a:cubicBezTo>
                <a:cubicBezTo>
                  <a:pt x="2287289" y="1086081"/>
                  <a:pt x="2286099" y="1086825"/>
                  <a:pt x="2284511" y="1087520"/>
                </a:cubicBezTo>
                <a:cubicBezTo>
                  <a:pt x="2282924" y="1088215"/>
                  <a:pt x="2281113" y="1088785"/>
                  <a:pt x="2279079" y="1089232"/>
                </a:cubicBezTo>
                <a:cubicBezTo>
                  <a:pt x="2277045" y="1089678"/>
                  <a:pt x="2274887" y="1090050"/>
                  <a:pt x="2272605" y="1090348"/>
                </a:cubicBezTo>
                <a:cubicBezTo>
                  <a:pt x="2270323" y="1090645"/>
                  <a:pt x="2268041" y="1090794"/>
                  <a:pt x="2265759" y="1090794"/>
                </a:cubicBezTo>
                <a:cubicBezTo>
                  <a:pt x="2258814" y="1090794"/>
                  <a:pt x="2252860" y="1089876"/>
                  <a:pt x="2247900" y="1088041"/>
                </a:cubicBezTo>
                <a:cubicBezTo>
                  <a:pt x="2242939" y="1086205"/>
                  <a:pt x="2238871" y="1083427"/>
                  <a:pt x="2235696" y="1079707"/>
                </a:cubicBezTo>
                <a:cubicBezTo>
                  <a:pt x="2232521" y="1075986"/>
                  <a:pt x="2230214" y="1071273"/>
                  <a:pt x="2228775" y="1065568"/>
                </a:cubicBezTo>
                <a:cubicBezTo>
                  <a:pt x="2227336" y="1059863"/>
                  <a:pt x="2226617" y="1053141"/>
                  <a:pt x="2226617" y="1045402"/>
                </a:cubicBezTo>
                <a:lnTo>
                  <a:pt x="2226617" y="967118"/>
                </a:lnTo>
                <a:lnTo>
                  <a:pt x="2207865" y="967118"/>
                </a:lnTo>
                <a:cubicBezTo>
                  <a:pt x="2206377" y="967118"/>
                  <a:pt x="2205186" y="966324"/>
                  <a:pt x="2204293" y="964737"/>
                </a:cubicBezTo>
                <a:cubicBezTo>
                  <a:pt x="2203400" y="963149"/>
                  <a:pt x="2202954" y="960570"/>
                  <a:pt x="2202954" y="956998"/>
                </a:cubicBezTo>
                <a:cubicBezTo>
                  <a:pt x="2202954" y="955113"/>
                  <a:pt x="2203077" y="953525"/>
                  <a:pt x="2203326" y="952235"/>
                </a:cubicBezTo>
                <a:cubicBezTo>
                  <a:pt x="2203574" y="950945"/>
                  <a:pt x="2203896" y="949879"/>
                  <a:pt x="2204293" y="949035"/>
                </a:cubicBezTo>
                <a:cubicBezTo>
                  <a:pt x="2204690" y="948192"/>
                  <a:pt x="2205211" y="947597"/>
                  <a:pt x="2205856" y="947249"/>
                </a:cubicBezTo>
                <a:cubicBezTo>
                  <a:pt x="2206501" y="946902"/>
                  <a:pt x="2207220" y="946729"/>
                  <a:pt x="2208014" y="946729"/>
                </a:cubicBezTo>
                <a:lnTo>
                  <a:pt x="2226617" y="946729"/>
                </a:lnTo>
                <a:lnTo>
                  <a:pt x="2226617" y="914879"/>
                </a:lnTo>
                <a:cubicBezTo>
                  <a:pt x="2226617" y="914185"/>
                  <a:pt x="2226791" y="913540"/>
                  <a:pt x="2227138" y="912945"/>
                </a:cubicBezTo>
                <a:cubicBezTo>
                  <a:pt x="2227485" y="912349"/>
                  <a:pt x="2228130" y="911828"/>
                  <a:pt x="2229073" y="911382"/>
                </a:cubicBezTo>
                <a:cubicBezTo>
                  <a:pt x="2230015" y="910935"/>
                  <a:pt x="2231280" y="910613"/>
                  <a:pt x="2232868" y="910415"/>
                </a:cubicBezTo>
                <a:cubicBezTo>
                  <a:pt x="2234456" y="910216"/>
                  <a:pt x="2236440" y="910117"/>
                  <a:pt x="2238821" y="910117"/>
                </a:cubicBezTo>
                <a:close/>
                <a:moveTo>
                  <a:pt x="5060" y="895681"/>
                </a:moveTo>
                <a:lnTo>
                  <a:pt x="139005" y="895681"/>
                </a:lnTo>
                <a:cubicBezTo>
                  <a:pt x="139799" y="895681"/>
                  <a:pt x="140519" y="895879"/>
                  <a:pt x="141164" y="896276"/>
                </a:cubicBezTo>
                <a:cubicBezTo>
                  <a:pt x="141808" y="896673"/>
                  <a:pt x="142354" y="897318"/>
                  <a:pt x="142801" y="898211"/>
                </a:cubicBezTo>
                <a:cubicBezTo>
                  <a:pt x="143247" y="899104"/>
                  <a:pt x="143570" y="900269"/>
                  <a:pt x="143768" y="901708"/>
                </a:cubicBezTo>
                <a:cubicBezTo>
                  <a:pt x="143966" y="903147"/>
                  <a:pt x="144065" y="904809"/>
                  <a:pt x="144065" y="906694"/>
                </a:cubicBezTo>
                <a:cubicBezTo>
                  <a:pt x="144065" y="908579"/>
                  <a:pt x="143966" y="910216"/>
                  <a:pt x="143768" y="911605"/>
                </a:cubicBezTo>
                <a:cubicBezTo>
                  <a:pt x="143570" y="912994"/>
                  <a:pt x="143247" y="914110"/>
                  <a:pt x="142801" y="914954"/>
                </a:cubicBezTo>
                <a:cubicBezTo>
                  <a:pt x="142354" y="915797"/>
                  <a:pt x="141808" y="916417"/>
                  <a:pt x="141164" y="916814"/>
                </a:cubicBezTo>
                <a:cubicBezTo>
                  <a:pt x="140519" y="917211"/>
                  <a:pt x="139799" y="917409"/>
                  <a:pt x="139005" y="917409"/>
                </a:cubicBezTo>
                <a:lnTo>
                  <a:pt x="84832" y="917409"/>
                </a:lnTo>
                <a:lnTo>
                  <a:pt x="84832" y="1084395"/>
                </a:lnTo>
                <a:cubicBezTo>
                  <a:pt x="84832" y="1085188"/>
                  <a:pt x="84634" y="1085883"/>
                  <a:pt x="84237" y="1086478"/>
                </a:cubicBezTo>
                <a:cubicBezTo>
                  <a:pt x="83840" y="1087074"/>
                  <a:pt x="83145" y="1087545"/>
                  <a:pt x="82153" y="1087892"/>
                </a:cubicBezTo>
                <a:cubicBezTo>
                  <a:pt x="81161" y="1088239"/>
                  <a:pt x="79846" y="1088537"/>
                  <a:pt x="78209" y="1088785"/>
                </a:cubicBezTo>
                <a:cubicBezTo>
                  <a:pt x="76572" y="1089033"/>
                  <a:pt x="74513" y="1089157"/>
                  <a:pt x="72033" y="1089157"/>
                </a:cubicBezTo>
                <a:cubicBezTo>
                  <a:pt x="69652" y="1089157"/>
                  <a:pt x="67617" y="1089033"/>
                  <a:pt x="65931" y="1088785"/>
                </a:cubicBezTo>
                <a:cubicBezTo>
                  <a:pt x="64244" y="1088537"/>
                  <a:pt x="62904" y="1088239"/>
                  <a:pt x="61913" y="1087892"/>
                </a:cubicBezTo>
                <a:cubicBezTo>
                  <a:pt x="60920" y="1087545"/>
                  <a:pt x="60226" y="1087074"/>
                  <a:pt x="59829" y="1086478"/>
                </a:cubicBezTo>
                <a:cubicBezTo>
                  <a:pt x="59432" y="1085883"/>
                  <a:pt x="59234" y="1085188"/>
                  <a:pt x="59234" y="1084395"/>
                </a:cubicBezTo>
                <a:lnTo>
                  <a:pt x="59234" y="917409"/>
                </a:lnTo>
                <a:lnTo>
                  <a:pt x="5060" y="917409"/>
                </a:lnTo>
                <a:cubicBezTo>
                  <a:pt x="4267" y="917409"/>
                  <a:pt x="3547" y="917211"/>
                  <a:pt x="2902" y="916814"/>
                </a:cubicBezTo>
                <a:cubicBezTo>
                  <a:pt x="2257" y="916417"/>
                  <a:pt x="1736" y="915797"/>
                  <a:pt x="1340" y="914954"/>
                </a:cubicBezTo>
                <a:cubicBezTo>
                  <a:pt x="942" y="914110"/>
                  <a:pt x="620" y="912994"/>
                  <a:pt x="372" y="911605"/>
                </a:cubicBezTo>
                <a:cubicBezTo>
                  <a:pt x="124" y="910216"/>
                  <a:pt x="0" y="908579"/>
                  <a:pt x="0" y="906694"/>
                </a:cubicBezTo>
                <a:cubicBezTo>
                  <a:pt x="0" y="904809"/>
                  <a:pt x="124" y="903147"/>
                  <a:pt x="372" y="901708"/>
                </a:cubicBezTo>
                <a:cubicBezTo>
                  <a:pt x="620" y="900269"/>
                  <a:pt x="942" y="899104"/>
                  <a:pt x="1340" y="898211"/>
                </a:cubicBezTo>
                <a:cubicBezTo>
                  <a:pt x="1736" y="897318"/>
                  <a:pt x="2257" y="896673"/>
                  <a:pt x="2902" y="896276"/>
                </a:cubicBezTo>
                <a:cubicBezTo>
                  <a:pt x="3547" y="895879"/>
                  <a:pt x="4267" y="895681"/>
                  <a:pt x="5060" y="895681"/>
                </a:cubicBezTo>
                <a:close/>
                <a:moveTo>
                  <a:pt x="1512540" y="894788"/>
                </a:moveTo>
                <a:cubicBezTo>
                  <a:pt x="1515020" y="894788"/>
                  <a:pt x="1517079" y="894912"/>
                  <a:pt x="1518716" y="895160"/>
                </a:cubicBezTo>
                <a:cubicBezTo>
                  <a:pt x="1520353" y="895408"/>
                  <a:pt x="1521668" y="895705"/>
                  <a:pt x="1522660" y="896053"/>
                </a:cubicBezTo>
                <a:cubicBezTo>
                  <a:pt x="1523652" y="896400"/>
                  <a:pt x="1524347" y="896871"/>
                  <a:pt x="1524744" y="897466"/>
                </a:cubicBezTo>
                <a:cubicBezTo>
                  <a:pt x="1525141" y="898062"/>
                  <a:pt x="1525339" y="898756"/>
                  <a:pt x="1525339" y="899550"/>
                </a:cubicBezTo>
                <a:lnTo>
                  <a:pt x="1525339" y="1084395"/>
                </a:lnTo>
                <a:cubicBezTo>
                  <a:pt x="1525339" y="1085188"/>
                  <a:pt x="1525141" y="1085883"/>
                  <a:pt x="1524744" y="1086478"/>
                </a:cubicBezTo>
                <a:cubicBezTo>
                  <a:pt x="1524347" y="1087074"/>
                  <a:pt x="1523652" y="1087545"/>
                  <a:pt x="1522660" y="1087892"/>
                </a:cubicBezTo>
                <a:cubicBezTo>
                  <a:pt x="1521668" y="1088239"/>
                  <a:pt x="1520353" y="1088537"/>
                  <a:pt x="1518716" y="1088785"/>
                </a:cubicBezTo>
                <a:cubicBezTo>
                  <a:pt x="1517079" y="1089033"/>
                  <a:pt x="1515020" y="1089157"/>
                  <a:pt x="1512540" y="1089157"/>
                </a:cubicBezTo>
                <a:cubicBezTo>
                  <a:pt x="1510159" y="1089157"/>
                  <a:pt x="1508125" y="1089033"/>
                  <a:pt x="1506438" y="1088785"/>
                </a:cubicBezTo>
                <a:cubicBezTo>
                  <a:pt x="1504751" y="1088537"/>
                  <a:pt x="1503412" y="1088239"/>
                  <a:pt x="1502420" y="1087892"/>
                </a:cubicBezTo>
                <a:cubicBezTo>
                  <a:pt x="1501427" y="1087545"/>
                  <a:pt x="1500733" y="1087074"/>
                  <a:pt x="1500336" y="1086478"/>
                </a:cubicBezTo>
                <a:cubicBezTo>
                  <a:pt x="1499939" y="1085883"/>
                  <a:pt x="1499741" y="1085188"/>
                  <a:pt x="1499741" y="1084395"/>
                </a:cubicBezTo>
                <a:lnTo>
                  <a:pt x="1499741" y="899550"/>
                </a:lnTo>
                <a:cubicBezTo>
                  <a:pt x="1499741" y="898756"/>
                  <a:pt x="1499964" y="898062"/>
                  <a:pt x="1500410" y="897466"/>
                </a:cubicBezTo>
                <a:cubicBezTo>
                  <a:pt x="1500857" y="896871"/>
                  <a:pt x="1501601" y="896400"/>
                  <a:pt x="1502643" y="896053"/>
                </a:cubicBezTo>
                <a:cubicBezTo>
                  <a:pt x="1503685" y="895705"/>
                  <a:pt x="1505024" y="895408"/>
                  <a:pt x="1506661" y="895160"/>
                </a:cubicBezTo>
                <a:cubicBezTo>
                  <a:pt x="1508298" y="894912"/>
                  <a:pt x="1510258" y="894788"/>
                  <a:pt x="1512540" y="894788"/>
                </a:cubicBezTo>
                <a:close/>
                <a:moveTo>
                  <a:pt x="1380827" y="894788"/>
                </a:moveTo>
                <a:cubicBezTo>
                  <a:pt x="1384002" y="894788"/>
                  <a:pt x="1386631" y="894862"/>
                  <a:pt x="1388715" y="895011"/>
                </a:cubicBezTo>
                <a:cubicBezTo>
                  <a:pt x="1390798" y="895160"/>
                  <a:pt x="1392485" y="895433"/>
                  <a:pt x="1393775" y="895829"/>
                </a:cubicBezTo>
                <a:cubicBezTo>
                  <a:pt x="1395065" y="896226"/>
                  <a:pt x="1396057" y="896797"/>
                  <a:pt x="1396752" y="897541"/>
                </a:cubicBezTo>
                <a:cubicBezTo>
                  <a:pt x="1397446" y="898285"/>
                  <a:pt x="1397992" y="899203"/>
                  <a:pt x="1398389" y="900294"/>
                </a:cubicBezTo>
                <a:lnTo>
                  <a:pt x="1462980" y="1079186"/>
                </a:lnTo>
                <a:cubicBezTo>
                  <a:pt x="1463774" y="1081368"/>
                  <a:pt x="1464196" y="1083130"/>
                  <a:pt x="1464245" y="1084469"/>
                </a:cubicBezTo>
                <a:cubicBezTo>
                  <a:pt x="1464295" y="1085808"/>
                  <a:pt x="1463923" y="1086825"/>
                  <a:pt x="1463129" y="1087520"/>
                </a:cubicBezTo>
                <a:cubicBezTo>
                  <a:pt x="1462335" y="1088215"/>
                  <a:pt x="1461021" y="1088661"/>
                  <a:pt x="1459185" y="1088859"/>
                </a:cubicBezTo>
                <a:cubicBezTo>
                  <a:pt x="1457350" y="1089058"/>
                  <a:pt x="1454894" y="1089157"/>
                  <a:pt x="1451818" y="1089157"/>
                </a:cubicBezTo>
                <a:cubicBezTo>
                  <a:pt x="1448742" y="1089157"/>
                  <a:pt x="1446287" y="1089083"/>
                  <a:pt x="1444451" y="1088934"/>
                </a:cubicBezTo>
                <a:cubicBezTo>
                  <a:pt x="1442616" y="1088785"/>
                  <a:pt x="1441226" y="1088537"/>
                  <a:pt x="1440284" y="1088190"/>
                </a:cubicBezTo>
                <a:cubicBezTo>
                  <a:pt x="1439341" y="1087842"/>
                  <a:pt x="1438647" y="1087371"/>
                  <a:pt x="1438200" y="1086776"/>
                </a:cubicBezTo>
                <a:cubicBezTo>
                  <a:pt x="1437754" y="1086181"/>
                  <a:pt x="1437332" y="1085436"/>
                  <a:pt x="1436935" y="1084543"/>
                </a:cubicBezTo>
                <a:lnTo>
                  <a:pt x="1420415" y="1037663"/>
                </a:lnTo>
                <a:lnTo>
                  <a:pt x="1340346" y="1037663"/>
                </a:lnTo>
                <a:lnTo>
                  <a:pt x="1324570" y="1083948"/>
                </a:lnTo>
                <a:cubicBezTo>
                  <a:pt x="1324272" y="1084841"/>
                  <a:pt x="1323875" y="1085610"/>
                  <a:pt x="1323379" y="1086255"/>
                </a:cubicBezTo>
                <a:cubicBezTo>
                  <a:pt x="1322883" y="1086900"/>
                  <a:pt x="1322164" y="1087446"/>
                  <a:pt x="1321221" y="1087892"/>
                </a:cubicBezTo>
                <a:cubicBezTo>
                  <a:pt x="1320279" y="1088339"/>
                  <a:pt x="1318939" y="1088661"/>
                  <a:pt x="1317203" y="1088859"/>
                </a:cubicBezTo>
                <a:cubicBezTo>
                  <a:pt x="1315467" y="1089058"/>
                  <a:pt x="1313209" y="1089157"/>
                  <a:pt x="1310431" y="1089157"/>
                </a:cubicBezTo>
                <a:cubicBezTo>
                  <a:pt x="1307554" y="1089157"/>
                  <a:pt x="1305197" y="1089033"/>
                  <a:pt x="1303362" y="1088785"/>
                </a:cubicBezTo>
                <a:cubicBezTo>
                  <a:pt x="1301526" y="1088537"/>
                  <a:pt x="1300237" y="1088066"/>
                  <a:pt x="1299492" y="1087371"/>
                </a:cubicBezTo>
                <a:cubicBezTo>
                  <a:pt x="1298748" y="1086677"/>
                  <a:pt x="1298401" y="1085660"/>
                  <a:pt x="1298451" y="1084320"/>
                </a:cubicBezTo>
                <a:cubicBezTo>
                  <a:pt x="1298500" y="1082981"/>
                  <a:pt x="1298922" y="1081220"/>
                  <a:pt x="1299716" y="1079037"/>
                </a:cubicBezTo>
                <a:lnTo>
                  <a:pt x="1364307" y="900145"/>
                </a:lnTo>
                <a:cubicBezTo>
                  <a:pt x="1364704" y="899054"/>
                  <a:pt x="1365225" y="898161"/>
                  <a:pt x="1365870" y="897466"/>
                </a:cubicBezTo>
                <a:cubicBezTo>
                  <a:pt x="1366515" y="896772"/>
                  <a:pt x="1367457" y="896226"/>
                  <a:pt x="1368698" y="895829"/>
                </a:cubicBezTo>
                <a:cubicBezTo>
                  <a:pt x="1369938" y="895433"/>
                  <a:pt x="1371525" y="895160"/>
                  <a:pt x="1373460" y="895011"/>
                </a:cubicBezTo>
                <a:cubicBezTo>
                  <a:pt x="1375395" y="894862"/>
                  <a:pt x="1377850" y="894788"/>
                  <a:pt x="1380827" y="894788"/>
                </a:cubicBezTo>
                <a:close/>
                <a:moveTo>
                  <a:pt x="2042666" y="890769"/>
                </a:moveTo>
                <a:cubicBezTo>
                  <a:pt x="2048420" y="890769"/>
                  <a:pt x="2052364" y="891786"/>
                  <a:pt x="2054497" y="893820"/>
                </a:cubicBezTo>
                <a:cubicBezTo>
                  <a:pt x="2056631" y="895854"/>
                  <a:pt x="2057697" y="899699"/>
                  <a:pt x="2057697" y="905354"/>
                </a:cubicBezTo>
                <a:cubicBezTo>
                  <a:pt x="2057697" y="911109"/>
                  <a:pt x="2056606" y="915028"/>
                  <a:pt x="2054423" y="917112"/>
                </a:cubicBezTo>
                <a:cubicBezTo>
                  <a:pt x="2052240" y="919195"/>
                  <a:pt x="2048222" y="920237"/>
                  <a:pt x="2042368" y="920237"/>
                </a:cubicBezTo>
                <a:cubicBezTo>
                  <a:pt x="2036613" y="920237"/>
                  <a:pt x="2032669" y="919220"/>
                  <a:pt x="2030536" y="917186"/>
                </a:cubicBezTo>
                <a:cubicBezTo>
                  <a:pt x="2028403" y="915152"/>
                  <a:pt x="2027336" y="911307"/>
                  <a:pt x="2027336" y="905652"/>
                </a:cubicBezTo>
                <a:cubicBezTo>
                  <a:pt x="2027336" y="899897"/>
                  <a:pt x="2028428" y="895978"/>
                  <a:pt x="2030611" y="893895"/>
                </a:cubicBezTo>
                <a:cubicBezTo>
                  <a:pt x="2032793" y="891811"/>
                  <a:pt x="2036812" y="890769"/>
                  <a:pt x="2042666" y="890769"/>
                </a:cubicBezTo>
                <a:close/>
                <a:moveTo>
                  <a:pt x="528191" y="890769"/>
                </a:moveTo>
                <a:cubicBezTo>
                  <a:pt x="533945" y="890769"/>
                  <a:pt x="537890" y="891786"/>
                  <a:pt x="540023" y="893820"/>
                </a:cubicBezTo>
                <a:cubicBezTo>
                  <a:pt x="542156" y="895854"/>
                  <a:pt x="543222" y="899699"/>
                  <a:pt x="543222" y="905354"/>
                </a:cubicBezTo>
                <a:cubicBezTo>
                  <a:pt x="543222" y="911109"/>
                  <a:pt x="542131" y="915028"/>
                  <a:pt x="539948" y="917112"/>
                </a:cubicBezTo>
                <a:cubicBezTo>
                  <a:pt x="537765" y="919195"/>
                  <a:pt x="533747" y="920237"/>
                  <a:pt x="527893" y="920237"/>
                </a:cubicBezTo>
                <a:cubicBezTo>
                  <a:pt x="522138" y="920237"/>
                  <a:pt x="518195" y="919220"/>
                  <a:pt x="516061" y="917186"/>
                </a:cubicBezTo>
                <a:cubicBezTo>
                  <a:pt x="513928" y="915152"/>
                  <a:pt x="512862" y="911307"/>
                  <a:pt x="512862" y="905652"/>
                </a:cubicBezTo>
                <a:cubicBezTo>
                  <a:pt x="512862" y="899897"/>
                  <a:pt x="513953" y="895978"/>
                  <a:pt x="516136" y="893895"/>
                </a:cubicBezTo>
                <a:cubicBezTo>
                  <a:pt x="518319" y="891811"/>
                  <a:pt x="522337" y="890769"/>
                  <a:pt x="528191" y="890769"/>
                </a:cubicBezTo>
                <a:close/>
                <a:moveTo>
                  <a:pt x="2814042" y="880947"/>
                </a:moveTo>
                <a:cubicBezTo>
                  <a:pt x="2816522" y="880947"/>
                  <a:pt x="2818556" y="881046"/>
                  <a:pt x="2820144" y="881244"/>
                </a:cubicBezTo>
                <a:cubicBezTo>
                  <a:pt x="2821731" y="881443"/>
                  <a:pt x="2822971" y="881740"/>
                  <a:pt x="2823864" y="882137"/>
                </a:cubicBezTo>
                <a:cubicBezTo>
                  <a:pt x="2824757" y="882534"/>
                  <a:pt x="2825402" y="883030"/>
                  <a:pt x="2825799" y="883625"/>
                </a:cubicBezTo>
                <a:cubicBezTo>
                  <a:pt x="2826196" y="884221"/>
                  <a:pt x="2826395" y="884915"/>
                  <a:pt x="2826395" y="885709"/>
                </a:cubicBezTo>
                <a:lnTo>
                  <a:pt x="2826395" y="965927"/>
                </a:lnTo>
                <a:cubicBezTo>
                  <a:pt x="2833439" y="958486"/>
                  <a:pt x="2840533" y="952955"/>
                  <a:pt x="2847677" y="949333"/>
                </a:cubicBezTo>
                <a:cubicBezTo>
                  <a:pt x="2854821" y="945712"/>
                  <a:pt x="2862014" y="943901"/>
                  <a:pt x="2869257" y="943901"/>
                </a:cubicBezTo>
                <a:cubicBezTo>
                  <a:pt x="2878187" y="943901"/>
                  <a:pt x="2885703" y="945414"/>
                  <a:pt x="2891804" y="948440"/>
                </a:cubicBezTo>
                <a:cubicBezTo>
                  <a:pt x="2897906" y="951466"/>
                  <a:pt x="2902842" y="955509"/>
                  <a:pt x="2906613" y="960570"/>
                </a:cubicBezTo>
                <a:cubicBezTo>
                  <a:pt x="2910383" y="965630"/>
                  <a:pt x="2913087" y="971558"/>
                  <a:pt x="2914724" y="978355"/>
                </a:cubicBezTo>
                <a:cubicBezTo>
                  <a:pt x="2916361" y="985151"/>
                  <a:pt x="2917180" y="993361"/>
                  <a:pt x="2917180" y="1002986"/>
                </a:cubicBezTo>
                <a:lnTo>
                  <a:pt x="2917180" y="1084543"/>
                </a:lnTo>
                <a:cubicBezTo>
                  <a:pt x="2917180" y="1085337"/>
                  <a:pt x="2916981" y="1086007"/>
                  <a:pt x="2916584" y="1086553"/>
                </a:cubicBezTo>
                <a:cubicBezTo>
                  <a:pt x="2916188" y="1087098"/>
                  <a:pt x="2915543" y="1087570"/>
                  <a:pt x="2914650" y="1087966"/>
                </a:cubicBezTo>
                <a:cubicBezTo>
                  <a:pt x="2913757" y="1088363"/>
                  <a:pt x="2912516" y="1088661"/>
                  <a:pt x="2910929" y="1088859"/>
                </a:cubicBezTo>
                <a:cubicBezTo>
                  <a:pt x="2909341" y="1089058"/>
                  <a:pt x="2907357" y="1089157"/>
                  <a:pt x="2904976" y="1089157"/>
                </a:cubicBezTo>
                <a:cubicBezTo>
                  <a:pt x="2902495" y="1089157"/>
                  <a:pt x="2900461" y="1089058"/>
                  <a:pt x="2898874" y="1088859"/>
                </a:cubicBezTo>
                <a:cubicBezTo>
                  <a:pt x="2897286" y="1088661"/>
                  <a:pt x="2896046" y="1088363"/>
                  <a:pt x="2895153" y="1087966"/>
                </a:cubicBezTo>
                <a:cubicBezTo>
                  <a:pt x="2894260" y="1087570"/>
                  <a:pt x="2893615" y="1087098"/>
                  <a:pt x="2893218" y="1086553"/>
                </a:cubicBezTo>
                <a:cubicBezTo>
                  <a:pt x="2892822" y="1086007"/>
                  <a:pt x="2892623" y="1085337"/>
                  <a:pt x="2892623" y="1084543"/>
                </a:cubicBezTo>
                <a:lnTo>
                  <a:pt x="2892623" y="1006111"/>
                </a:lnTo>
                <a:cubicBezTo>
                  <a:pt x="2892623" y="998471"/>
                  <a:pt x="2892028" y="992320"/>
                  <a:pt x="2890837" y="987656"/>
                </a:cubicBezTo>
                <a:cubicBezTo>
                  <a:pt x="2889646" y="982993"/>
                  <a:pt x="2887910" y="978975"/>
                  <a:pt x="2885628" y="975601"/>
                </a:cubicBezTo>
                <a:cubicBezTo>
                  <a:pt x="2883346" y="972228"/>
                  <a:pt x="2880394" y="969648"/>
                  <a:pt x="2876773" y="967862"/>
                </a:cubicBezTo>
                <a:cubicBezTo>
                  <a:pt x="2873151" y="966076"/>
                  <a:pt x="2868959" y="965183"/>
                  <a:pt x="2864197" y="965183"/>
                </a:cubicBezTo>
                <a:cubicBezTo>
                  <a:pt x="2858045" y="965183"/>
                  <a:pt x="2851894" y="967366"/>
                  <a:pt x="2845742" y="971732"/>
                </a:cubicBezTo>
                <a:cubicBezTo>
                  <a:pt x="2839591" y="976097"/>
                  <a:pt x="2833141" y="982497"/>
                  <a:pt x="2826395" y="990931"/>
                </a:cubicBezTo>
                <a:lnTo>
                  <a:pt x="2826395" y="1084543"/>
                </a:lnTo>
                <a:cubicBezTo>
                  <a:pt x="2826395" y="1085337"/>
                  <a:pt x="2826196" y="1086007"/>
                  <a:pt x="2825799" y="1086553"/>
                </a:cubicBezTo>
                <a:cubicBezTo>
                  <a:pt x="2825402" y="1087098"/>
                  <a:pt x="2824757" y="1087570"/>
                  <a:pt x="2823864" y="1087966"/>
                </a:cubicBezTo>
                <a:cubicBezTo>
                  <a:pt x="2822971" y="1088363"/>
                  <a:pt x="2821731" y="1088661"/>
                  <a:pt x="2820144" y="1088859"/>
                </a:cubicBezTo>
                <a:cubicBezTo>
                  <a:pt x="2818556" y="1089058"/>
                  <a:pt x="2816522" y="1089157"/>
                  <a:pt x="2814042" y="1089157"/>
                </a:cubicBezTo>
                <a:cubicBezTo>
                  <a:pt x="2811661" y="1089157"/>
                  <a:pt x="2809676" y="1089058"/>
                  <a:pt x="2808089" y="1088859"/>
                </a:cubicBezTo>
                <a:cubicBezTo>
                  <a:pt x="2806501" y="1088661"/>
                  <a:pt x="2805236" y="1088363"/>
                  <a:pt x="2804294" y="1087966"/>
                </a:cubicBezTo>
                <a:cubicBezTo>
                  <a:pt x="2803351" y="1087570"/>
                  <a:pt x="2802706" y="1087098"/>
                  <a:pt x="2802359" y="1086553"/>
                </a:cubicBezTo>
                <a:cubicBezTo>
                  <a:pt x="2802011" y="1086007"/>
                  <a:pt x="2801838" y="1085337"/>
                  <a:pt x="2801838" y="1084543"/>
                </a:cubicBezTo>
                <a:lnTo>
                  <a:pt x="2801838" y="885709"/>
                </a:lnTo>
                <a:cubicBezTo>
                  <a:pt x="2801838" y="884915"/>
                  <a:pt x="2802011" y="884221"/>
                  <a:pt x="2802359" y="883625"/>
                </a:cubicBezTo>
                <a:cubicBezTo>
                  <a:pt x="2802706" y="883030"/>
                  <a:pt x="2803351" y="882534"/>
                  <a:pt x="2804294" y="882137"/>
                </a:cubicBezTo>
                <a:cubicBezTo>
                  <a:pt x="2805236" y="881740"/>
                  <a:pt x="2806501" y="881443"/>
                  <a:pt x="2808089" y="881244"/>
                </a:cubicBezTo>
                <a:cubicBezTo>
                  <a:pt x="2809676" y="881046"/>
                  <a:pt x="2811661" y="880947"/>
                  <a:pt x="2814042" y="880947"/>
                </a:cubicBezTo>
                <a:close/>
                <a:moveTo>
                  <a:pt x="2030952" y="170018"/>
                </a:moveTo>
                <a:cubicBezTo>
                  <a:pt x="2027340" y="172389"/>
                  <a:pt x="2018979" y="174982"/>
                  <a:pt x="2005870" y="177796"/>
                </a:cubicBezTo>
                <a:cubicBezTo>
                  <a:pt x="1992760" y="180611"/>
                  <a:pt x="1983928" y="182615"/>
                  <a:pt x="1979374" y="183808"/>
                </a:cubicBezTo>
                <a:cubicBezTo>
                  <a:pt x="1974820" y="185002"/>
                  <a:pt x="1970605" y="187229"/>
                  <a:pt x="1966729" y="190487"/>
                </a:cubicBezTo>
                <a:cubicBezTo>
                  <a:pt x="1962853" y="193746"/>
                  <a:pt x="1960914" y="198247"/>
                  <a:pt x="1960914" y="203991"/>
                </a:cubicBezTo>
                <a:cubicBezTo>
                  <a:pt x="1960914" y="210073"/>
                  <a:pt x="1963186" y="215223"/>
                  <a:pt x="1967730" y="219443"/>
                </a:cubicBezTo>
                <a:cubicBezTo>
                  <a:pt x="1972274" y="223663"/>
                  <a:pt x="1978358" y="225772"/>
                  <a:pt x="1985979" y="225772"/>
                </a:cubicBezTo>
                <a:cubicBezTo>
                  <a:pt x="1994566" y="225772"/>
                  <a:pt x="2002422" y="223918"/>
                  <a:pt x="2009550" y="220211"/>
                </a:cubicBezTo>
                <a:cubicBezTo>
                  <a:pt x="2016679" y="216503"/>
                  <a:pt x="2022109" y="211371"/>
                  <a:pt x="2025843" y="204816"/>
                </a:cubicBezTo>
                <a:cubicBezTo>
                  <a:pt x="2029249" y="199087"/>
                  <a:pt x="2030952" y="188542"/>
                  <a:pt x="2030952" y="173180"/>
                </a:cubicBezTo>
                <a:close/>
                <a:moveTo>
                  <a:pt x="725408" y="109789"/>
                </a:moveTo>
                <a:cubicBezTo>
                  <a:pt x="717416" y="109789"/>
                  <a:pt x="710273" y="111981"/>
                  <a:pt x="703982" y="116364"/>
                </a:cubicBezTo>
                <a:cubicBezTo>
                  <a:pt x="697690" y="120748"/>
                  <a:pt x="692691" y="127201"/>
                  <a:pt x="688986" y="135723"/>
                </a:cubicBezTo>
                <a:cubicBezTo>
                  <a:pt x="685281" y="144246"/>
                  <a:pt x="683428" y="154549"/>
                  <a:pt x="683428" y="166632"/>
                </a:cubicBezTo>
                <a:cubicBezTo>
                  <a:pt x="683428" y="184219"/>
                  <a:pt x="687296" y="197555"/>
                  <a:pt x="695030" y="206639"/>
                </a:cubicBezTo>
                <a:cubicBezTo>
                  <a:pt x="702765" y="215724"/>
                  <a:pt x="712891" y="220266"/>
                  <a:pt x="725408" y="220266"/>
                </a:cubicBezTo>
                <a:cubicBezTo>
                  <a:pt x="735929" y="220266"/>
                  <a:pt x="745078" y="215594"/>
                  <a:pt x="752856" y="206249"/>
                </a:cubicBezTo>
                <a:cubicBezTo>
                  <a:pt x="760633" y="196905"/>
                  <a:pt x="764522" y="183248"/>
                  <a:pt x="764522" y="165280"/>
                </a:cubicBezTo>
                <a:cubicBezTo>
                  <a:pt x="764522" y="153621"/>
                  <a:pt x="762876" y="143649"/>
                  <a:pt x="759583" y="135363"/>
                </a:cubicBezTo>
                <a:cubicBezTo>
                  <a:pt x="756290" y="127077"/>
                  <a:pt x="751704" y="120743"/>
                  <a:pt x="745826" y="116362"/>
                </a:cubicBezTo>
                <a:cubicBezTo>
                  <a:pt x="739947" y="111980"/>
                  <a:pt x="733141" y="109789"/>
                  <a:pt x="725408" y="109789"/>
                </a:cubicBezTo>
                <a:close/>
                <a:moveTo>
                  <a:pt x="496495" y="109445"/>
                </a:moveTo>
                <a:cubicBezTo>
                  <a:pt x="488280" y="109445"/>
                  <a:pt x="481048" y="111575"/>
                  <a:pt x="474799" y="115836"/>
                </a:cubicBezTo>
                <a:cubicBezTo>
                  <a:pt x="468551" y="120097"/>
                  <a:pt x="463677" y="126528"/>
                  <a:pt x="460179" y="135131"/>
                </a:cubicBezTo>
                <a:cubicBezTo>
                  <a:pt x="456681" y="143733"/>
                  <a:pt x="454932" y="153898"/>
                  <a:pt x="454932" y="165627"/>
                </a:cubicBezTo>
                <a:cubicBezTo>
                  <a:pt x="454932" y="177280"/>
                  <a:pt x="456655" y="187357"/>
                  <a:pt x="460101" y="195857"/>
                </a:cubicBezTo>
                <a:cubicBezTo>
                  <a:pt x="463547" y="204357"/>
                  <a:pt x="468357" y="210780"/>
                  <a:pt x="474529" y="215125"/>
                </a:cubicBezTo>
                <a:cubicBezTo>
                  <a:pt x="480702" y="219470"/>
                  <a:pt x="488024" y="221642"/>
                  <a:pt x="496495" y="221642"/>
                </a:cubicBezTo>
                <a:cubicBezTo>
                  <a:pt x="509305" y="221642"/>
                  <a:pt x="519547" y="216751"/>
                  <a:pt x="527223" y="206967"/>
                </a:cubicBezTo>
                <a:cubicBezTo>
                  <a:pt x="534898" y="197183"/>
                  <a:pt x="538736" y="183403"/>
                  <a:pt x="538736" y="165627"/>
                </a:cubicBezTo>
                <a:cubicBezTo>
                  <a:pt x="538736" y="147664"/>
                  <a:pt x="534893" y="133810"/>
                  <a:pt x="527205" y="124064"/>
                </a:cubicBezTo>
                <a:cubicBezTo>
                  <a:pt x="519518" y="114318"/>
                  <a:pt x="509281" y="109445"/>
                  <a:pt x="496495" y="109445"/>
                </a:cubicBezTo>
                <a:close/>
                <a:moveTo>
                  <a:pt x="2867986" y="107208"/>
                </a:moveTo>
                <a:cubicBezTo>
                  <a:pt x="2857579" y="107208"/>
                  <a:pt x="2848999" y="110833"/>
                  <a:pt x="2842248" y="118084"/>
                </a:cubicBezTo>
                <a:cubicBezTo>
                  <a:pt x="2835496" y="125335"/>
                  <a:pt x="2831389" y="135074"/>
                  <a:pt x="2829926" y="147303"/>
                </a:cubicBezTo>
                <a:lnTo>
                  <a:pt x="2906387" y="147303"/>
                </a:lnTo>
                <a:cubicBezTo>
                  <a:pt x="2905323" y="134877"/>
                  <a:pt x="2901413" y="125088"/>
                  <a:pt x="2894659" y="117936"/>
                </a:cubicBezTo>
                <a:cubicBezTo>
                  <a:pt x="2887905" y="110784"/>
                  <a:pt x="2879014" y="107208"/>
                  <a:pt x="2867986" y="107208"/>
                </a:cubicBezTo>
                <a:close/>
                <a:moveTo>
                  <a:pt x="2334586" y="107208"/>
                </a:moveTo>
                <a:cubicBezTo>
                  <a:pt x="2324179" y="107208"/>
                  <a:pt x="2315599" y="110833"/>
                  <a:pt x="2308848" y="118084"/>
                </a:cubicBezTo>
                <a:cubicBezTo>
                  <a:pt x="2302096" y="125335"/>
                  <a:pt x="2297989" y="135074"/>
                  <a:pt x="2296526" y="147303"/>
                </a:cubicBezTo>
                <a:lnTo>
                  <a:pt x="2372987" y="147303"/>
                </a:lnTo>
                <a:cubicBezTo>
                  <a:pt x="2371923" y="134877"/>
                  <a:pt x="2368013" y="125088"/>
                  <a:pt x="2361259" y="117936"/>
                </a:cubicBezTo>
                <a:cubicBezTo>
                  <a:pt x="2354505" y="110784"/>
                  <a:pt x="2345614" y="107208"/>
                  <a:pt x="2334586" y="107208"/>
                </a:cubicBezTo>
                <a:close/>
                <a:moveTo>
                  <a:pt x="1029661" y="107208"/>
                </a:moveTo>
                <a:cubicBezTo>
                  <a:pt x="1019254" y="107208"/>
                  <a:pt x="1010674" y="110833"/>
                  <a:pt x="1003923" y="118084"/>
                </a:cubicBezTo>
                <a:cubicBezTo>
                  <a:pt x="997171" y="125335"/>
                  <a:pt x="993064" y="135074"/>
                  <a:pt x="991601" y="147303"/>
                </a:cubicBezTo>
                <a:lnTo>
                  <a:pt x="1068063" y="147303"/>
                </a:lnTo>
                <a:cubicBezTo>
                  <a:pt x="1066998" y="134877"/>
                  <a:pt x="1063088" y="125088"/>
                  <a:pt x="1056334" y="117936"/>
                </a:cubicBezTo>
                <a:cubicBezTo>
                  <a:pt x="1049580" y="110784"/>
                  <a:pt x="1040689" y="107208"/>
                  <a:pt x="1029661" y="107208"/>
                </a:cubicBezTo>
                <a:close/>
                <a:moveTo>
                  <a:pt x="2492491" y="68494"/>
                </a:moveTo>
                <a:cubicBezTo>
                  <a:pt x="2499814" y="68494"/>
                  <a:pt x="2505937" y="70953"/>
                  <a:pt x="2510861" y="75871"/>
                </a:cubicBezTo>
                <a:cubicBezTo>
                  <a:pt x="2515785" y="80789"/>
                  <a:pt x="2518247" y="87412"/>
                  <a:pt x="2518247" y="95740"/>
                </a:cubicBezTo>
                <a:lnTo>
                  <a:pt x="2518247" y="96689"/>
                </a:lnTo>
                <a:cubicBezTo>
                  <a:pt x="2522325" y="87604"/>
                  <a:pt x="2529168" y="80691"/>
                  <a:pt x="2538775" y="75948"/>
                </a:cubicBezTo>
                <a:cubicBezTo>
                  <a:pt x="2548382" y="71205"/>
                  <a:pt x="2559023" y="68833"/>
                  <a:pt x="2570697" y="68833"/>
                </a:cubicBezTo>
                <a:cubicBezTo>
                  <a:pt x="2582878" y="68833"/>
                  <a:pt x="2593436" y="71308"/>
                  <a:pt x="2602371" y="76258"/>
                </a:cubicBezTo>
                <a:cubicBezTo>
                  <a:pt x="2611307" y="81208"/>
                  <a:pt x="2617767" y="88019"/>
                  <a:pt x="2621752" y="96689"/>
                </a:cubicBezTo>
                <a:cubicBezTo>
                  <a:pt x="2627630" y="87741"/>
                  <a:pt x="2635254" y="80861"/>
                  <a:pt x="2644626" y="76050"/>
                </a:cubicBezTo>
                <a:cubicBezTo>
                  <a:pt x="2653997" y="71239"/>
                  <a:pt x="2664335" y="68833"/>
                  <a:pt x="2675641" y="68833"/>
                </a:cubicBezTo>
                <a:cubicBezTo>
                  <a:pt x="2688830" y="68833"/>
                  <a:pt x="2700288" y="71478"/>
                  <a:pt x="2710013" y="76768"/>
                </a:cubicBezTo>
                <a:cubicBezTo>
                  <a:pt x="2719738" y="82058"/>
                  <a:pt x="2726686" y="88982"/>
                  <a:pt x="2730855" y="97541"/>
                </a:cubicBezTo>
                <a:cubicBezTo>
                  <a:pt x="2735688" y="107746"/>
                  <a:pt x="2738104" y="122002"/>
                  <a:pt x="2738104" y="140309"/>
                </a:cubicBezTo>
                <a:lnTo>
                  <a:pt x="2738104" y="230292"/>
                </a:lnTo>
                <a:cubicBezTo>
                  <a:pt x="2738104" y="240843"/>
                  <a:pt x="2735584" y="248894"/>
                  <a:pt x="2730543" y="254444"/>
                </a:cubicBezTo>
                <a:cubicBezTo>
                  <a:pt x="2725503" y="259995"/>
                  <a:pt x="2718818" y="262770"/>
                  <a:pt x="2710488" y="262770"/>
                </a:cubicBezTo>
                <a:cubicBezTo>
                  <a:pt x="2702432" y="262770"/>
                  <a:pt x="2695872" y="259985"/>
                  <a:pt x="2690807" y="254416"/>
                </a:cubicBezTo>
                <a:cubicBezTo>
                  <a:pt x="2685742" y="248847"/>
                  <a:pt x="2683210" y="240805"/>
                  <a:pt x="2683210" y="230292"/>
                </a:cubicBezTo>
                <a:lnTo>
                  <a:pt x="2683210" y="152801"/>
                </a:lnTo>
                <a:cubicBezTo>
                  <a:pt x="2683210" y="143220"/>
                  <a:pt x="2682816" y="135633"/>
                  <a:pt x="2682028" y="130039"/>
                </a:cubicBezTo>
                <a:cubicBezTo>
                  <a:pt x="2681240" y="124446"/>
                  <a:pt x="2679276" y="119930"/>
                  <a:pt x="2676136" y="116493"/>
                </a:cubicBezTo>
                <a:cubicBezTo>
                  <a:pt x="2672995" y="113056"/>
                  <a:pt x="2668202" y="111338"/>
                  <a:pt x="2661756" y="111338"/>
                </a:cubicBezTo>
                <a:cubicBezTo>
                  <a:pt x="2656477" y="111338"/>
                  <a:pt x="2651395" y="112954"/>
                  <a:pt x="2646512" y="116187"/>
                </a:cubicBezTo>
                <a:cubicBezTo>
                  <a:pt x="2641628" y="119420"/>
                  <a:pt x="2637767" y="123887"/>
                  <a:pt x="2634927" y="129589"/>
                </a:cubicBezTo>
                <a:cubicBezTo>
                  <a:pt x="2631896" y="136582"/>
                  <a:pt x="2630380" y="149722"/>
                  <a:pt x="2630380" y="169009"/>
                </a:cubicBezTo>
                <a:lnTo>
                  <a:pt x="2630380" y="230292"/>
                </a:lnTo>
                <a:cubicBezTo>
                  <a:pt x="2630380" y="240843"/>
                  <a:pt x="2627861" y="248894"/>
                  <a:pt x="2622821" y="254444"/>
                </a:cubicBezTo>
                <a:cubicBezTo>
                  <a:pt x="2617781" y="259995"/>
                  <a:pt x="2611096" y="262770"/>
                  <a:pt x="2602766" y="262770"/>
                </a:cubicBezTo>
                <a:cubicBezTo>
                  <a:pt x="2594732" y="262770"/>
                  <a:pt x="2588235" y="260002"/>
                  <a:pt x="2583273" y="254466"/>
                </a:cubicBezTo>
                <a:cubicBezTo>
                  <a:pt x="2578311" y="248930"/>
                  <a:pt x="2575830" y="240872"/>
                  <a:pt x="2575830" y="230292"/>
                </a:cubicBezTo>
                <a:lnTo>
                  <a:pt x="2575830" y="156853"/>
                </a:lnTo>
                <a:cubicBezTo>
                  <a:pt x="2575830" y="145548"/>
                  <a:pt x="2575457" y="136859"/>
                  <a:pt x="2574712" y="130787"/>
                </a:cubicBezTo>
                <a:cubicBezTo>
                  <a:pt x="2573966" y="124715"/>
                  <a:pt x="2572131" y="119955"/>
                  <a:pt x="2569205" y="116508"/>
                </a:cubicBezTo>
                <a:cubicBezTo>
                  <a:pt x="2566280" y="113061"/>
                  <a:pt x="2561591" y="111338"/>
                  <a:pt x="2555140" y="111338"/>
                </a:cubicBezTo>
                <a:cubicBezTo>
                  <a:pt x="2541635" y="111338"/>
                  <a:pt x="2532702" y="116060"/>
                  <a:pt x="2528340" y="125506"/>
                </a:cubicBezTo>
                <a:cubicBezTo>
                  <a:pt x="2523977" y="134952"/>
                  <a:pt x="2521796" y="149115"/>
                  <a:pt x="2521796" y="167996"/>
                </a:cubicBezTo>
                <a:lnTo>
                  <a:pt x="2521796" y="230292"/>
                </a:lnTo>
                <a:cubicBezTo>
                  <a:pt x="2521796" y="240678"/>
                  <a:pt x="2519301" y="248688"/>
                  <a:pt x="2514309" y="254321"/>
                </a:cubicBezTo>
                <a:cubicBezTo>
                  <a:pt x="2509318" y="259954"/>
                  <a:pt x="2502721" y="262770"/>
                  <a:pt x="2494519" y="262770"/>
                </a:cubicBezTo>
                <a:cubicBezTo>
                  <a:pt x="2486465" y="262770"/>
                  <a:pt x="2479906" y="259985"/>
                  <a:pt x="2474842" y="254415"/>
                </a:cubicBezTo>
                <a:cubicBezTo>
                  <a:pt x="2469778" y="248844"/>
                  <a:pt x="2467246" y="240804"/>
                  <a:pt x="2467246" y="230292"/>
                </a:cubicBezTo>
                <a:lnTo>
                  <a:pt x="2467246" y="98442"/>
                </a:lnTo>
                <a:cubicBezTo>
                  <a:pt x="2467246" y="88915"/>
                  <a:pt x="2469565" y="81542"/>
                  <a:pt x="2474202" y="76323"/>
                </a:cubicBezTo>
                <a:cubicBezTo>
                  <a:pt x="2478839" y="71104"/>
                  <a:pt x="2484936" y="68494"/>
                  <a:pt x="2492491" y="68494"/>
                </a:cubicBezTo>
                <a:close/>
                <a:moveTo>
                  <a:pt x="1187566" y="68494"/>
                </a:moveTo>
                <a:cubicBezTo>
                  <a:pt x="1194889" y="68494"/>
                  <a:pt x="1201012" y="70953"/>
                  <a:pt x="1205936" y="75871"/>
                </a:cubicBezTo>
                <a:cubicBezTo>
                  <a:pt x="1210860" y="80789"/>
                  <a:pt x="1213322" y="87412"/>
                  <a:pt x="1213322" y="95740"/>
                </a:cubicBezTo>
                <a:lnTo>
                  <a:pt x="1213322" y="96689"/>
                </a:lnTo>
                <a:cubicBezTo>
                  <a:pt x="1217400" y="87604"/>
                  <a:pt x="1224243" y="80691"/>
                  <a:pt x="1233850" y="75948"/>
                </a:cubicBezTo>
                <a:cubicBezTo>
                  <a:pt x="1243457" y="71205"/>
                  <a:pt x="1254098" y="68833"/>
                  <a:pt x="1265773" y="68833"/>
                </a:cubicBezTo>
                <a:cubicBezTo>
                  <a:pt x="1277953" y="68833"/>
                  <a:pt x="1288511" y="71308"/>
                  <a:pt x="1297446" y="76258"/>
                </a:cubicBezTo>
                <a:cubicBezTo>
                  <a:pt x="1306382" y="81208"/>
                  <a:pt x="1312843" y="88019"/>
                  <a:pt x="1316827" y="96689"/>
                </a:cubicBezTo>
                <a:cubicBezTo>
                  <a:pt x="1322705" y="87741"/>
                  <a:pt x="1330329" y="80861"/>
                  <a:pt x="1339701" y="76050"/>
                </a:cubicBezTo>
                <a:cubicBezTo>
                  <a:pt x="1349072" y="71239"/>
                  <a:pt x="1359410" y="68833"/>
                  <a:pt x="1370716" y="68833"/>
                </a:cubicBezTo>
                <a:cubicBezTo>
                  <a:pt x="1383905" y="68833"/>
                  <a:pt x="1395363" y="71478"/>
                  <a:pt x="1405088" y="76768"/>
                </a:cubicBezTo>
                <a:cubicBezTo>
                  <a:pt x="1414813" y="82058"/>
                  <a:pt x="1421761" y="88982"/>
                  <a:pt x="1425930" y="97541"/>
                </a:cubicBezTo>
                <a:cubicBezTo>
                  <a:pt x="1430763" y="107746"/>
                  <a:pt x="1433179" y="122002"/>
                  <a:pt x="1433179" y="140309"/>
                </a:cubicBezTo>
                <a:lnTo>
                  <a:pt x="1433179" y="230292"/>
                </a:lnTo>
                <a:cubicBezTo>
                  <a:pt x="1433179" y="240843"/>
                  <a:pt x="1430659" y="248894"/>
                  <a:pt x="1425618" y="254444"/>
                </a:cubicBezTo>
                <a:cubicBezTo>
                  <a:pt x="1420578" y="259995"/>
                  <a:pt x="1413893" y="262770"/>
                  <a:pt x="1405563" y="262770"/>
                </a:cubicBezTo>
                <a:cubicBezTo>
                  <a:pt x="1397507" y="262770"/>
                  <a:pt x="1390947" y="259985"/>
                  <a:pt x="1385882" y="254416"/>
                </a:cubicBezTo>
                <a:cubicBezTo>
                  <a:pt x="1380817" y="248847"/>
                  <a:pt x="1378285" y="240805"/>
                  <a:pt x="1378285" y="230292"/>
                </a:cubicBezTo>
                <a:lnTo>
                  <a:pt x="1378285" y="152801"/>
                </a:lnTo>
                <a:cubicBezTo>
                  <a:pt x="1378285" y="143220"/>
                  <a:pt x="1377891" y="135633"/>
                  <a:pt x="1377103" y="130039"/>
                </a:cubicBezTo>
                <a:cubicBezTo>
                  <a:pt x="1376315" y="124446"/>
                  <a:pt x="1374351" y="119930"/>
                  <a:pt x="1371211" y="116493"/>
                </a:cubicBezTo>
                <a:cubicBezTo>
                  <a:pt x="1368070" y="113056"/>
                  <a:pt x="1363277" y="111338"/>
                  <a:pt x="1356831" y="111338"/>
                </a:cubicBezTo>
                <a:cubicBezTo>
                  <a:pt x="1351552" y="111338"/>
                  <a:pt x="1346471" y="112954"/>
                  <a:pt x="1341587" y="116187"/>
                </a:cubicBezTo>
                <a:cubicBezTo>
                  <a:pt x="1336703" y="119420"/>
                  <a:pt x="1332842" y="123887"/>
                  <a:pt x="1330002" y="129589"/>
                </a:cubicBezTo>
                <a:cubicBezTo>
                  <a:pt x="1326971" y="136582"/>
                  <a:pt x="1325456" y="149722"/>
                  <a:pt x="1325456" y="169009"/>
                </a:cubicBezTo>
                <a:lnTo>
                  <a:pt x="1325456" y="230292"/>
                </a:lnTo>
                <a:cubicBezTo>
                  <a:pt x="1325456" y="240843"/>
                  <a:pt x="1322936" y="248894"/>
                  <a:pt x="1317896" y="254444"/>
                </a:cubicBezTo>
                <a:cubicBezTo>
                  <a:pt x="1312856" y="259995"/>
                  <a:pt x="1306172" y="262770"/>
                  <a:pt x="1297842" y="262770"/>
                </a:cubicBezTo>
                <a:cubicBezTo>
                  <a:pt x="1289808" y="262770"/>
                  <a:pt x="1283310" y="260002"/>
                  <a:pt x="1278348" y="254466"/>
                </a:cubicBezTo>
                <a:cubicBezTo>
                  <a:pt x="1273386" y="248930"/>
                  <a:pt x="1270905" y="240872"/>
                  <a:pt x="1270905" y="230292"/>
                </a:cubicBezTo>
                <a:lnTo>
                  <a:pt x="1270905" y="156853"/>
                </a:lnTo>
                <a:cubicBezTo>
                  <a:pt x="1270905" y="145548"/>
                  <a:pt x="1270532" y="136859"/>
                  <a:pt x="1269787" y="130787"/>
                </a:cubicBezTo>
                <a:cubicBezTo>
                  <a:pt x="1269041" y="124715"/>
                  <a:pt x="1267206" y="119955"/>
                  <a:pt x="1264280" y="116508"/>
                </a:cubicBezTo>
                <a:cubicBezTo>
                  <a:pt x="1261355" y="113061"/>
                  <a:pt x="1256666" y="111338"/>
                  <a:pt x="1250215" y="111338"/>
                </a:cubicBezTo>
                <a:cubicBezTo>
                  <a:pt x="1236710" y="111338"/>
                  <a:pt x="1227777" y="116060"/>
                  <a:pt x="1223415" y="125506"/>
                </a:cubicBezTo>
                <a:cubicBezTo>
                  <a:pt x="1219053" y="134952"/>
                  <a:pt x="1216871" y="149115"/>
                  <a:pt x="1216871" y="167996"/>
                </a:cubicBezTo>
                <a:lnTo>
                  <a:pt x="1216871" y="230292"/>
                </a:lnTo>
                <a:cubicBezTo>
                  <a:pt x="1216871" y="240678"/>
                  <a:pt x="1214376" y="248688"/>
                  <a:pt x="1209385" y="254321"/>
                </a:cubicBezTo>
                <a:cubicBezTo>
                  <a:pt x="1204393" y="259954"/>
                  <a:pt x="1197796" y="262770"/>
                  <a:pt x="1189594" y="262770"/>
                </a:cubicBezTo>
                <a:cubicBezTo>
                  <a:pt x="1181540" y="262770"/>
                  <a:pt x="1174981" y="259985"/>
                  <a:pt x="1169917" y="254415"/>
                </a:cubicBezTo>
                <a:cubicBezTo>
                  <a:pt x="1164853" y="248844"/>
                  <a:pt x="1162321" y="240804"/>
                  <a:pt x="1162321" y="230292"/>
                </a:cubicBezTo>
                <a:lnTo>
                  <a:pt x="1162321" y="98442"/>
                </a:lnTo>
                <a:cubicBezTo>
                  <a:pt x="1162321" y="88915"/>
                  <a:pt x="1164640" y="81542"/>
                  <a:pt x="1169277" y="76323"/>
                </a:cubicBezTo>
                <a:cubicBezTo>
                  <a:pt x="1173915" y="71104"/>
                  <a:pt x="1180011" y="68494"/>
                  <a:pt x="1187566" y="68494"/>
                </a:cubicBezTo>
                <a:close/>
                <a:moveTo>
                  <a:pt x="3017485" y="68489"/>
                </a:moveTo>
                <a:cubicBezTo>
                  <a:pt x="3022181" y="68489"/>
                  <a:pt x="3026445" y="69616"/>
                  <a:pt x="3030277" y="71869"/>
                </a:cubicBezTo>
                <a:cubicBezTo>
                  <a:pt x="3034108" y="74122"/>
                  <a:pt x="3037155" y="77452"/>
                  <a:pt x="3039417" y="81859"/>
                </a:cubicBezTo>
                <a:cubicBezTo>
                  <a:pt x="3041679" y="86266"/>
                  <a:pt x="3042811" y="91454"/>
                  <a:pt x="3042811" y="97423"/>
                </a:cubicBezTo>
                <a:lnTo>
                  <a:pt x="3042811" y="99553"/>
                </a:lnTo>
                <a:cubicBezTo>
                  <a:pt x="3046996" y="89373"/>
                  <a:pt x="3054149" y="81651"/>
                  <a:pt x="3064268" y="76386"/>
                </a:cubicBezTo>
                <a:cubicBezTo>
                  <a:pt x="3074388" y="71121"/>
                  <a:pt x="3085958" y="68489"/>
                  <a:pt x="3098977" y="68489"/>
                </a:cubicBezTo>
                <a:cubicBezTo>
                  <a:pt x="3111746" y="68489"/>
                  <a:pt x="3123226" y="71305"/>
                  <a:pt x="3133415" y="76937"/>
                </a:cubicBezTo>
                <a:cubicBezTo>
                  <a:pt x="3143603" y="82569"/>
                  <a:pt x="3151200" y="90509"/>
                  <a:pt x="3156205" y="100757"/>
                </a:cubicBezTo>
                <a:cubicBezTo>
                  <a:pt x="3159435" y="106733"/>
                  <a:pt x="3161524" y="113156"/>
                  <a:pt x="3162471" y="120024"/>
                </a:cubicBezTo>
                <a:cubicBezTo>
                  <a:pt x="3163418" y="126892"/>
                  <a:pt x="3163892" y="135397"/>
                  <a:pt x="3163892" y="145539"/>
                </a:cubicBezTo>
                <a:lnTo>
                  <a:pt x="3163892" y="231303"/>
                </a:lnTo>
                <a:cubicBezTo>
                  <a:pt x="3163892" y="241358"/>
                  <a:pt x="3161452" y="249116"/>
                  <a:pt x="3156573" y="254577"/>
                </a:cubicBezTo>
                <a:cubicBezTo>
                  <a:pt x="3151694" y="260039"/>
                  <a:pt x="3145328" y="262770"/>
                  <a:pt x="3137475" y="262770"/>
                </a:cubicBezTo>
                <a:cubicBezTo>
                  <a:pt x="3129550" y="262770"/>
                  <a:pt x="3123138" y="260000"/>
                  <a:pt x="3118239" y="254459"/>
                </a:cubicBezTo>
                <a:cubicBezTo>
                  <a:pt x="3113340" y="248918"/>
                  <a:pt x="3110891" y="241200"/>
                  <a:pt x="3110891" y="231303"/>
                </a:cubicBezTo>
                <a:lnTo>
                  <a:pt x="3110891" y="154487"/>
                </a:lnTo>
                <a:cubicBezTo>
                  <a:pt x="3110891" y="139889"/>
                  <a:pt x="3109003" y="128990"/>
                  <a:pt x="3105227" y="121792"/>
                </a:cubicBezTo>
                <a:cubicBezTo>
                  <a:pt x="3101451" y="114593"/>
                  <a:pt x="3093960" y="110993"/>
                  <a:pt x="3082755" y="110993"/>
                </a:cubicBezTo>
                <a:cubicBezTo>
                  <a:pt x="3075336" y="110993"/>
                  <a:pt x="3068562" y="113215"/>
                  <a:pt x="3062433" y="117658"/>
                </a:cubicBezTo>
                <a:cubicBezTo>
                  <a:pt x="3056305" y="122100"/>
                  <a:pt x="3051609" y="128747"/>
                  <a:pt x="3048347" y="137599"/>
                </a:cubicBezTo>
                <a:cubicBezTo>
                  <a:pt x="3046563" y="143036"/>
                  <a:pt x="3045671" y="155024"/>
                  <a:pt x="3045671" y="173564"/>
                </a:cubicBezTo>
                <a:lnTo>
                  <a:pt x="3045671" y="231303"/>
                </a:lnTo>
                <a:cubicBezTo>
                  <a:pt x="3045671" y="241488"/>
                  <a:pt x="3043176" y="249279"/>
                  <a:pt x="3038186" y="254676"/>
                </a:cubicBezTo>
                <a:cubicBezTo>
                  <a:pt x="3033195" y="260072"/>
                  <a:pt x="3026744" y="262770"/>
                  <a:pt x="3018832" y="262770"/>
                </a:cubicBezTo>
                <a:cubicBezTo>
                  <a:pt x="3011119" y="262770"/>
                  <a:pt x="3004830" y="260010"/>
                  <a:pt x="2999966" y="254489"/>
                </a:cubicBezTo>
                <a:cubicBezTo>
                  <a:pt x="2995102" y="248968"/>
                  <a:pt x="2992670" y="241239"/>
                  <a:pt x="2992670" y="231303"/>
                </a:cubicBezTo>
                <a:lnTo>
                  <a:pt x="2992670" y="98098"/>
                </a:lnTo>
                <a:cubicBezTo>
                  <a:pt x="2992670" y="88425"/>
                  <a:pt x="2994885" y="81073"/>
                  <a:pt x="2999315" y="76039"/>
                </a:cubicBezTo>
                <a:cubicBezTo>
                  <a:pt x="3003745" y="71006"/>
                  <a:pt x="3009802" y="68489"/>
                  <a:pt x="3017485" y="68489"/>
                </a:cubicBezTo>
                <a:close/>
                <a:moveTo>
                  <a:pt x="496495" y="68489"/>
                </a:moveTo>
                <a:cubicBezTo>
                  <a:pt x="510860" y="68489"/>
                  <a:pt x="523962" y="70834"/>
                  <a:pt x="535799" y="75524"/>
                </a:cubicBezTo>
                <a:cubicBezTo>
                  <a:pt x="547635" y="80214"/>
                  <a:pt x="557798" y="86923"/>
                  <a:pt x="566284" y="95649"/>
                </a:cubicBezTo>
                <a:cubicBezTo>
                  <a:pt x="574771" y="104375"/>
                  <a:pt x="581192" y="114663"/>
                  <a:pt x="585548" y="126514"/>
                </a:cubicBezTo>
                <a:cubicBezTo>
                  <a:pt x="589904" y="138366"/>
                  <a:pt x="592082" y="151403"/>
                  <a:pt x="592082" y="165627"/>
                </a:cubicBezTo>
                <a:cubicBezTo>
                  <a:pt x="592082" y="179775"/>
                  <a:pt x="589875" y="192832"/>
                  <a:pt x="585463" y="204796"/>
                </a:cubicBezTo>
                <a:cubicBezTo>
                  <a:pt x="581051" y="216760"/>
                  <a:pt x="574601" y="227106"/>
                  <a:pt x="566113" y="235834"/>
                </a:cubicBezTo>
                <a:cubicBezTo>
                  <a:pt x="557626" y="244562"/>
                  <a:pt x="547542" y="251233"/>
                  <a:pt x="535863" y="255848"/>
                </a:cubicBezTo>
                <a:cubicBezTo>
                  <a:pt x="524184" y="260463"/>
                  <a:pt x="511061" y="262770"/>
                  <a:pt x="496495" y="262770"/>
                </a:cubicBezTo>
                <a:cubicBezTo>
                  <a:pt x="482039" y="262770"/>
                  <a:pt x="469043" y="260439"/>
                  <a:pt x="457509" y="255777"/>
                </a:cubicBezTo>
                <a:cubicBezTo>
                  <a:pt x="445975" y="251114"/>
                  <a:pt x="435942" y="244398"/>
                  <a:pt x="427411" y="235628"/>
                </a:cubicBezTo>
                <a:cubicBezTo>
                  <a:pt x="418879" y="226858"/>
                  <a:pt x="412442" y="216594"/>
                  <a:pt x="408100" y="204835"/>
                </a:cubicBezTo>
                <a:cubicBezTo>
                  <a:pt x="403757" y="193076"/>
                  <a:pt x="401586" y="180007"/>
                  <a:pt x="401586" y="165630"/>
                </a:cubicBezTo>
                <a:cubicBezTo>
                  <a:pt x="401586" y="151176"/>
                  <a:pt x="403786" y="137986"/>
                  <a:pt x="408184" y="126059"/>
                </a:cubicBezTo>
                <a:cubicBezTo>
                  <a:pt x="412584" y="114131"/>
                  <a:pt x="418966" y="103864"/>
                  <a:pt x="427333" y="95256"/>
                </a:cubicBezTo>
                <a:cubicBezTo>
                  <a:pt x="435700" y="86648"/>
                  <a:pt x="445786" y="80035"/>
                  <a:pt x="457592" y="75417"/>
                </a:cubicBezTo>
                <a:cubicBezTo>
                  <a:pt x="469399" y="70798"/>
                  <a:pt x="482366" y="68489"/>
                  <a:pt x="496495" y="68489"/>
                </a:cubicBezTo>
                <a:close/>
                <a:moveTo>
                  <a:pt x="285853" y="68489"/>
                </a:moveTo>
                <a:cubicBezTo>
                  <a:pt x="294744" y="68489"/>
                  <a:pt x="301144" y="71305"/>
                  <a:pt x="305054" y="76937"/>
                </a:cubicBezTo>
                <a:cubicBezTo>
                  <a:pt x="308963" y="82569"/>
                  <a:pt x="310954" y="89339"/>
                  <a:pt x="311026" y="97246"/>
                </a:cubicBezTo>
                <a:cubicBezTo>
                  <a:pt x="312659" y="88550"/>
                  <a:pt x="316604" y="81583"/>
                  <a:pt x="322862" y="76346"/>
                </a:cubicBezTo>
                <a:cubicBezTo>
                  <a:pt x="329119" y="71108"/>
                  <a:pt x="337517" y="68489"/>
                  <a:pt x="348053" y="68489"/>
                </a:cubicBezTo>
                <a:cubicBezTo>
                  <a:pt x="358315" y="68489"/>
                  <a:pt x="368457" y="71155"/>
                  <a:pt x="378478" y="76487"/>
                </a:cubicBezTo>
                <a:cubicBezTo>
                  <a:pt x="388499" y="81819"/>
                  <a:pt x="393510" y="89150"/>
                  <a:pt x="393510" y="98480"/>
                </a:cubicBezTo>
                <a:cubicBezTo>
                  <a:pt x="393510" y="105055"/>
                  <a:pt x="391210" y="110513"/>
                  <a:pt x="386612" y="114855"/>
                </a:cubicBezTo>
                <a:cubicBezTo>
                  <a:pt x="382013" y="119196"/>
                  <a:pt x="376977" y="121367"/>
                  <a:pt x="371505" y="121367"/>
                </a:cubicBezTo>
                <a:cubicBezTo>
                  <a:pt x="369434" y="121367"/>
                  <a:pt x="365165" y="120326"/>
                  <a:pt x="358697" y="118245"/>
                </a:cubicBezTo>
                <a:cubicBezTo>
                  <a:pt x="352228" y="116164"/>
                  <a:pt x="346712" y="115123"/>
                  <a:pt x="342149" y="115123"/>
                </a:cubicBezTo>
                <a:cubicBezTo>
                  <a:pt x="336300" y="115123"/>
                  <a:pt x="331529" y="116655"/>
                  <a:pt x="327836" y="119717"/>
                </a:cubicBezTo>
                <a:cubicBezTo>
                  <a:pt x="324143" y="122780"/>
                  <a:pt x="321186" y="127590"/>
                  <a:pt x="318964" y="134148"/>
                </a:cubicBezTo>
                <a:cubicBezTo>
                  <a:pt x="316743" y="140706"/>
                  <a:pt x="315198" y="148621"/>
                  <a:pt x="314330" y="157894"/>
                </a:cubicBezTo>
                <a:cubicBezTo>
                  <a:pt x="313463" y="167167"/>
                  <a:pt x="313029" y="178817"/>
                  <a:pt x="313029" y="192846"/>
                </a:cubicBezTo>
                <a:lnTo>
                  <a:pt x="313029" y="231317"/>
                </a:lnTo>
                <a:cubicBezTo>
                  <a:pt x="313029" y="241509"/>
                  <a:pt x="310504" y="249299"/>
                  <a:pt x="305453" y="254688"/>
                </a:cubicBezTo>
                <a:cubicBezTo>
                  <a:pt x="300403" y="260076"/>
                  <a:pt x="293981" y="262770"/>
                  <a:pt x="286189" y="262770"/>
                </a:cubicBezTo>
                <a:cubicBezTo>
                  <a:pt x="278528" y="262770"/>
                  <a:pt x="272252" y="260060"/>
                  <a:pt x="267363" y="254639"/>
                </a:cubicBezTo>
                <a:cubicBezTo>
                  <a:pt x="262472" y="249219"/>
                  <a:pt x="260027" y="241440"/>
                  <a:pt x="260027" y="231303"/>
                </a:cubicBezTo>
                <a:lnTo>
                  <a:pt x="260027" y="102994"/>
                </a:lnTo>
                <a:cubicBezTo>
                  <a:pt x="260027" y="79991"/>
                  <a:pt x="268636" y="68489"/>
                  <a:pt x="285853" y="68489"/>
                </a:cubicBezTo>
                <a:close/>
                <a:moveTo>
                  <a:pt x="2869505" y="68145"/>
                </a:moveTo>
                <a:cubicBezTo>
                  <a:pt x="2888160" y="68145"/>
                  <a:pt x="2904219" y="72114"/>
                  <a:pt x="2917682" y="80054"/>
                </a:cubicBezTo>
                <a:cubicBezTo>
                  <a:pt x="2931145" y="87993"/>
                  <a:pt x="2941227" y="98255"/>
                  <a:pt x="2947931" y="110841"/>
                </a:cubicBezTo>
                <a:cubicBezTo>
                  <a:pt x="2954634" y="123428"/>
                  <a:pt x="2957985" y="136221"/>
                  <a:pt x="2957985" y="149223"/>
                </a:cubicBezTo>
                <a:cubicBezTo>
                  <a:pt x="2957985" y="162174"/>
                  <a:pt x="2954217" y="170598"/>
                  <a:pt x="2946679" y="174496"/>
                </a:cubicBezTo>
                <a:cubicBezTo>
                  <a:pt x="2939141" y="178394"/>
                  <a:pt x="2929051" y="180343"/>
                  <a:pt x="2916409" y="180343"/>
                </a:cubicBezTo>
                <a:lnTo>
                  <a:pt x="2829908" y="180343"/>
                </a:lnTo>
                <a:cubicBezTo>
                  <a:pt x="2829990" y="188008"/>
                  <a:pt x="2831953" y="195592"/>
                  <a:pt x="2835797" y="203095"/>
                </a:cubicBezTo>
                <a:cubicBezTo>
                  <a:pt x="2839642" y="210599"/>
                  <a:pt x="2844656" y="216197"/>
                  <a:pt x="2850841" y="219889"/>
                </a:cubicBezTo>
                <a:cubicBezTo>
                  <a:pt x="2857026" y="223582"/>
                  <a:pt x="2863923" y="225428"/>
                  <a:pt x="2871530" y="225428"/>
                </a:cubicBezTo>
                <a:cubicBezTo>
                  <a:pt x="2876775" y="225428"/>
                  <a:pt x="2881506" y="224827"/>
                  <a:pt x="2885723" y="223625"/>
                </a:cubicBezTo>
                <a:cubicBezTo>
                  <a:pt x="2889940" y="222424"/>
                  <a:pt x="2894028" y="220542"/>
                  <a:pt x="2897988" y="217982"/>
                </a:cubicBezTo>
                <a:cubicBezTo>
                  <a:pt x="2901947" y="215421"/>
                  <a:pt x="2905874" y="212431"/>
                  <a:pt x="2909769" y="209012"/>
                </a:cubicBezTo>
                <a:cubicBezTo>
                  <a:pt x="2913663" y="205593"/>
                  <a:pt x="2918239" y="201401"/>
                  <a:pt x="2923496" y="196438"/>
                </a:cubicBezTo>
                <a:cubicBezTo>
                  <a:pt x="2926481" y="193871"/>
                  <a:pt x="2930587" y="192587"/>
                  <a:pt x="2935814" y="192587"/>
                </a:cubicBezTo>
                <a:cubicBezTo>
                  <a:pt x="2941430" y="192587"/>
                  <a:pt x="2946079" y="194217"/>
                  <a:pt x="2949762" y="197477"/>
                </a:cubicBezTo>
                <a:cubicBezTo>
                  <a:pt x="2953444" y="200737"/>
                  <a:pt x="2955286" y="205206"/>
                  <a:pt x="2955286" y="210885"/>
                </a:cubicBezTo>
                <a:cubicBezTo>
                  <a:pt x="2955286" y="215651"/>
                  <a:pt x="2953523" y="221045"/>
                  <a:pt x="2949997" y="227067"/>
                </a:cubicBezTo>
                <a:cubicBezTo>
                  <a:pt x="2946471" y="233089"/>
                  <a:pt x="2941248" y="238792"/>
                  <a:pt x="2934329" y="244176"/>
                </a:cubicBezTo>
                <a:cubicBezTo>
                  <a:pt x="2927410" y="249560"/>
                  <a:pt x="2918781" y="254005"/>
                  <a:pt x="2908442" y="257511"/>
                </a:cubicBezTo>
                <a:cubicBezTo>
                  <a:pt x="2898103" y="261017"/>
                  <a:pt x="2886248" y="262770"/>
                  <a:pt x="2872880" y="262770"/>
                </a:cubicBezTo>
                <a:cubicBezTo>
                  <a:pt x="2842312" y="262770"/>
                  <a:pt x="2818477" y="253993"/>
                  <a:pt x="2801374" y="236439"/>
                </a:cubicBezTo>
                <a:cubicBezTo>
                  <a:pt x="2784272" y="218885"/>
                  <a:pt x="2775720" y="195168"/>
                  <a:pt x="2775720" y="165288"/>
                </a:cubicBezTo>
                <a:cubicBezTo>
                  <a:pt x="2775720" y="151224"/>
                  <a:pt x="2777810" y="138190"/>
                  <a:pt x="2781988" y="126188"/>
                </a:cubicBezTo>
                <a:cubicBezTo>
                  <a:pt x="2786166" y="114185"/>
                  <a:pt x="2792326" y="103823"/>
                  <a:pt x="2800467" y="95101"/>
                </a:cubicBezTo>
                <a:cubicBezTo>
                  <a:pt x="2808607" y="86380"/>
                  <a:pt x="2818590" y="79707"/>
                  <a:pt x="2830413" y="75082"/>
                </a:cubicBezTo>
                <a:cubicBezTo>
                  <a:pt x="2842236" y="70457"/>
                  <a:pt x="2855267" y="68145"/>
                  <a:pt x="2869505" y="68145"/>
                </a:cubicBezTo>
                <a:close/>
                <a:moveTo>
                  <a:pt x="2336105" y="68145"/>
                </a:moveTo>
                <a:cubicBezTo>
                  <a:pt x="2354760" y="68145"/>
                  <a:pt x="2370819" y="72114"/>
                  <a:pt x="2384282" y="80054"/>
                </a:cubicBezTo>
                <a:cubicBezTo>
                  <a:pt x="2397745" y="87993"/>
                  <a:pt x="2407827" y="98255"/>
                  <a:pt x="2414531" y="110841"/>
                </a:cubicBezTo>
                <a:cubicBezTo>
                  <a:pt x="2421234" y="123428"/>
                  <a:pt x="2424585" y="136221"/>
                  <a:pt x="2424585" y="149223"/>
                </a:cubicBezTo>
                <a:cubicBezTo>
                  <a:pt x="2424585" y="162174"/>
                  <a:pt x="2420817" y="170598"/>
                  <a:pt x="2413279" y="174496"/>
                </a:cubicBezTo>
                <a:cubicBezTo>
                  <a:pt x="2405742" y="178394"/>
                  <a:pt x="2395651" y="180343"/>
                  <a:pt x="2383009" y="180343"/>
                </a:cubicBezTo>
                <a:lnTo>
                  <a:pt x="2296508" y="180343"/>
                </a:lnTo>
                <a:cubicBezTo>
                  <a:pt x="2296590" y="188008"/>
                  <a:pt x="2298553" y="195592"/>
                  <a:pt x="2302397" y="203095"/>
                </a:cubicBezTo>
                <a:cubicBezTo>
                  <a:pt x="2306241" y="210599"/>
                  <a:pt x="2311256" y="216197"/>
                  <a:pt x="2317441" y="219889"/>
                </a:cubicBezTo>
                <a:cubicBezTo>
                  <a:pt x="2323626" y="223582"/>
                  <a:pt x="2330523" y="225428"/>
                  <a:pt x="2338130" y="225428"/>
                </a:cubicBezTo>
                <a:cubicBezTo>
                  <a:pt x="2343375" y="225428"/>
                  <a:pt x="2348106" y="224827"/>
                  <a:pt x="2352323" y="223625"/>
                </a:cubicBezTo>
                <a:cubicBezTo>
                  <a:pt x="2356540" y="222424"/>
                  <a:pt x="2360628" y="220542"/>
                  <a:pt x="2364588" y="217982"/>
                </a:cubicBezTo>
                <a:cubicBezTo>
                  <a:pt x="2368547" y="215421"/>
                  <a:pt x="2372474" y="212431"/>
                  <a:pt x="2376369" y="209012"/>
                </a:cubicBezTo>
                <a:cubicBezTo>
                  <a:pt x="2380263" y="205593"/>
                  <a:pt x="2384839" y="201401"/>
                  <a:pt x="2390096" y="196438"/>
                </a:cubicBezTo>
                <a:cubicBezTo>
                  <a:pt x="2393081" y="193871"/>
                  <a:pt x="2397187" y="192587"/>
                  <a:pt x="2402414" y="192587"/>
                </a:cubicBezTo>
                <a:cubicBezTo>
                  <a:pt x="2408030" y="192587"/>
                  <a:pt x="2412679" y="194217"/>
                  <a:pt x="2416362" y="197477"/>
                </a:cubicBezTo>
                <a:cubicBezTo>
                  <a:pt x="2420044" y="200737"/>
                  <a:pt x="2421886" y="205206"/>
                  <a:pt x="2421886" y="210885"/>
                </a:cubicBezTo>
                <a:cubicBezTo>
                  <a:pt x="2421886" y="215651"/>
                  <a:pt x="2420123" y="221045"/>
                  <a:pt x="2416597" y="227067"/>
                </a:cubicBezTo>
                <a:cubicBezTo>
                  <a:pt x="2413071" y="233089"/>
                  <a:pt x="2407848" y="238792"/>
                  <a:pt x="2400929" y="244176"/>
                </a:cubicBezTo>
                <a:cubicBezTo>
                  <a:pt x="2394010" y="249560"/>
                  <a:pt x="2385381" y="254005"/>
                  <a:pt x="2375042" y="257511"/>
                </a:cubicBezTo>
                <a:cubicBezTo>
                  <a:pt x="2364703" y="261017"/>
                  <a:pt x="2352849" y="262770"/>
                  <a:pt x="2339480" y="262770"/>
                </a:cubicBezTo>
                <a:cubicBezTo>
                  <a:pt x="2308912" y="262770"/>
                  <a:pt x="2285077" y="253993"/>
                  <a:pt x="2267974" y="236439"/>
                </a:cubicBezTo>
                <a:cubicBezTo>
                  <a:pt x="2250872" y="218885"/>
                  <a:pt x="2242320" y="195168"/>
                  <a:pt x="2242320" y="165288"/>
                </a:cubicBezTo>
                <a:cubicBezTo>
                  <a:pt x="2242320" y="151224"/>
                  <a:pt x="2244410" y="138190"/>
                  <a:pt x="2248588" y="126188"/>
                </a:cubicBezTo>
                <a:cubicBezTo>
                  <a:pt x="2252766" y="114185"/>
                  <a:pt x="2258926" y="103823"/>
                  <a:pt x="2267067" y="95101"/>
                </a:cubicBezTo>
                <a:cubicBezTo>
                  <a:pt x="2275207" y="86380"/>
                  <a:pt x="2285190" y="79707"/>
                  <a:pt x="2297013" y="75082"/>
                </a:cubicBezTo>
                <a:cubicBezTo>
                  <a:pt x="2308837" y="70457"/>
                  <a:pt x="2321867" y="68145"/>
                  <a:pt x="2336105" y="68145"/>
                </a:cubicBezTo>
                <a:close/>
                <a:moveTo>
                  <a:pt x="2000144" y="68145"/>
                </a:moveTo>
                <a:cubicBezTo>
                  <a:pt x="2020869" y="68145"/>
                  <a:pt x="2037362" y="70675"/>
                  <a:pt x="2049623" y="75737"/>
                </a:cubicBezTo>
                <a:cubicBezTo>
                  <a:pt x="2061884" y="80798"/>
                  <a:pt x="2070555" y="88831"/>
                  <a:pt x="2075637" y="99836"/>
                </a:cubicBezTo>
                <a:cubicBezTo>
                  <a:pt x="2080719" y="110841"/>
                  <a:pt x="2083260" y="125121"/>
                  <a:pt x="2083260" y="142675"/>
                </a:cubicBezTo>
                <a:cubicBezTo>
                  <a:pt x="2083260" y="153517"/>
                  <a:pt x="2083231" y="162126"/>
                  <a:pt x="2083175" y="168503"/>
                </a:cubicBezTo>
                <a:cubicBezTo>
                  <a:pt x="2083118" y="174879"/>
                  <a:pt x="2083034" y="182684"/>
                  <a:pt x="2082921" y="191915"/>
                </a:cubicBezTo>
                <a:cubicBezTo>
                  <a:pt x="2082921" y="202599"/>
                  <a:pt x="2084355" y="212638"/>
                  <a:pt x="2087223" y="222034"/>
                </a:cubicBezTo>
                <a:cubicBezTo>
                  <a:pt x="2090091" y="231429"/>
                  <a:pt x="2091525" y="237616"/>
                  <a:pt x="2091525" y="240593"/>
                </a:cubicBezTo>
                <a:cubicBezTo>
                  <a:pt x="2091525" y="246351"/>
                  <a:pt x="2088941" y="251486"/>
                  <a:pt x="2083773" y="256000"/>
                </a:cubicBezTo>
                <a:cubicBezTo>
                  <a:pt x="2078605" y="260513"/>
                  <a:pt x="2072725" y="262770"/>
                  <a:pt x="2066132" y="262770"/>
                </a:cubicBezTo>
                <a:cubicBezTo>
                  <a:pt x="2060426" y="262770"/>
                  <a:pt x="2055064" y="260361"/>
                  <a:pt x="2050044" y="255541"/>
                </a:cubicBezTo>
                <a:cubicBezTo>
                  <a:pt x="2045024" y="250722"/>
                  <a:pt x="2040516" y="244495"/>
                  <a:pt x="2036520" y="236861"/>
                </a:cubicBezTo>
                <a:cubicBezTo>
                  <a:pt x="2027210" y="245221"/>
                  <a:pt x="2017184" y="251630"/>
                  <a:pt x="2006444" y="256086"/>
                </a:cubicBezTo>
                <a:cubicBezTo>
                  <a:pt x="1995703" y="260542"/>
                  <a:pt x="1983584" y="262770"/>
                  <a:pt x="1970086" y="262770"/>
                </a:cubicBezTo>
                <a:cubicBezTo>
                  <a:pt x="1957676" y="262770"/>
                  <a:pt x="1946733" y="260295"/>
                  <a:pt x="1937257" y="255344"/>
                </a:cubicBezTo>
                <a:cubicBezTo>
                  <a:pt x="1927781" y="250393"/>
                  <a:pt x="1920464" y="243655"/>
                  <a:pt x="1915306" y="235131"/>
                </a:cubicBezTo>
                <a:cubicBezTo>
                  <a:pt x="1910148" y="226606"/>
                  <a:pt x="1907569" y="217327"/>
                  <a:pt x="1907569" y="207292"/>
                </a:cubicBezTo>
                <a:cubicBezTo>
                  <a:pt x="1907569" y="193811"/>
                  <a:pt x="1911836" y="182321"/>
                  <a:pt x="1920372" y="172823"/>
                </a:cubicBezTo>
                <a:cubicBezTo>
                  <a:pt x="1928907" y="163326"/>
                  <a:pt x="1940231" y="157041"/>
                  <a:pt x="1954343" y="153968"/>
                </a:cubicBezTo>
                <a:cubicBezTo>
                  <a:pt x="1957274" y="153291"/>
                  <a:pt x="1964558" y="151764"/>
                  <a:pt x="1976196" y="149388"/>
                </a:cubicBezTo>
                <a:cubicBezTo>
                  <a:pt x="1987834" y="147012"/>
                  <a:pt x="1997915" y="144808"/>
                  <a:pt x="2006438" y="142775"/>
                </a:cubicBezTo>
                <a:cubicBezTo>
                  <a:pt x="2014962" y="140742"/>
                  <a:pt x="2023133" y="138599"/>
                  <a:pt x="2030952" y="136346"/>
                </a:cubicBezTo>
                <a:cubicBezTo>
                  <a:pt x="2030423" y="126770"/>
                  <a:pt x="2028273" y="119520"/>
                  <a:pt x="2024500" y="114595"/>
                </a:cubicBezTo>
                <a:cubicBezTo>
                  <a:pt x="2020728" y="109670"/>
                  <a:pt x="2012605" y="107208"/>
                  <a:pt x="2000133" y="107208"/>
                </a:cubicBezTo>
                <a:cubicBezTo>
                  <a:pt x="1989104" y="107208"/>
                  <a:pt x="1980887" y="108693"/>
                  <a:pt x="1975482" y="111664"/>
                </a:cubicBezTo>
                <a:cubicBezTo>
                  <a:pt x="1970078" y="114635"/>
                  <a:pt x="1965325" y="119277"/>
                  <a:pt x="1961225" y="125588"/>
                </a:cubicBezTo>
                <a:cubicBezTo>
                  <a:pt x="1957125" y="131900"/>
                  <a:pt x="1954009" y="136321"/>
                  <a:pt x="1951879" y="138853"/>
                </a:cubicBezTo>
                <a:cubicBezTo>
                  <a:pt x="1949748" y="141385"/>
                  <a:pt x="1945242" y="142651"/>
                  <a:pt x="1938361" y="142651"/>
                </a:cubicBezTo>
                <a:cubicBezTo>
                  <a:pt x="1932256" y="142651"/>
                  <a:pt x="1926977" y="140693"/>
                  <a:pt x="1922525" y="136777"/>
                </a:cubicBezTo>
                <a:cubicBezTo>
                  <a:pt x="1918073" y="132862"/>
                  <a:pt x="1915848" y="127771"/>
                  <a:pt x="1915848" y="121504"/>
                </a:cubicBezTo>
                <a:cubicBezTo>
                  <a:pt x="1915848" y="112620"/>
                  <a:pt x="1918921" y="104083"/>
                  <a:pt x="1925069" y="95893"/>
                </a:cubicBezTo>
                <a:cubicBezTo>
                  <a:pt x="1931216" y="87703"/>
                  <a:pt x="1940621" y="81031"/>
                  <a:pt x="1953284" y="75877"/>
                </a:cubicBezTo>
                <a:cubicBezTo>
                  <a:pt x="1965946" y="70722"/>
                  <a:pt x="1981566" y="68145"/>
                  <a:pt x="2000144" y="68145"/>
                </a:cubicBezTo>
                <a:close/>
                <a:moveTo>
                  <a:pt x="1031180" y="68145"/>
                </a:moveTo>
                <a:cubicBezTo>
                  <a:pt x="1049835" y="68145"/>
                  <a:pt x="1065894" y="72114"/>
                  <a:pt x="1079357" y="80054"/>
                </a:cubicBezTo>
                <a:cubicBezTo>
                  <a:pt x="1092820" y="87993"/>
                  <a:pt x="1102903" y="98255"/>
                  <a:pt x="1109606" y="110841"/>
                </a:cubicBezTo>
                <a:cubicBezTo>
                  <a:pt x="1116309" y="123428"/>
                  <a:pt x="1119660" y="136221"/>
                  <a:pt x="1119660" y="149223"/>
                </a:cubicBezTo>
                <a:cubicBezTo>
                  <a:pt x="1119660" y="162174"/>
                  <a:pt x="1115892" y="170598"/>
                  <a:pt x="1108354" y="174496"/>
                </a:cubicBezTo>
                <a:cubicBezTo>
                  <a:pt x="1100816" y="178394"/>
                  <a:pt x="1090726" y="180343"/>
                  <a:pt x="1078084" y="180343"/>
                </a:cubicBezTo>
                <a:lnTo>
                  <a:pt x="991583" y="180343"/>
                </a:lnTo>
                <a:cubicBezTo>
                  <a:pt x="991665" y="188008"/>
                  <a:pt x="993628" y="195592"/>
                  <a:pt x="997472" y="203095"/>
                </a:cubicBezTo>
                <a:cubicBezTo>
                  <a:pt x="1001316" y="210599"/>
                  <a:pt x="1006331" y="216197"/>
                  <a:pt x="1012516" y="219889"/>
                </a:cubicBezTo>
                <a:cubicBezTo>
                  <a:pt x="1018701" y="223582"/>
                  <a:pt x="1025598" y="225428"/>
                  <a:pt x="1033205" y="225428"/>
                </a:cubicBezTo>
                <a:cubicBezTo>
                  <a:pt x="1038450" y="225428"/>
                  <a:pt x="1043181" y="224827"/>
                  <a:pt x="1047398" y="223625"/>
                </a:cubicBezTo>
                <a:cubicBezTo>
                  <a:pt x="1051615" y="222424"/>
                  <a:pt x="1055703" y="220542"/>
                  <a:pt x="1059663" y="217982"/>
                </a:cubicBezTo>
                <a:cubicBezTo>
                  <a:pt x="1063622" y="215421"/>
                  <a:pt x="1067549" y="212431"/>
                  <a:pt x="1071444" y="209012"/>
                </a:cubicBezTo>
                <a:cubicBezTo>
                  <a:pt x="1075338" y="205593"/>
                  <a:pt x="1079914" y="201401"/>
                  <a:pt x="1085171" y="196438"/>
                </a:cubicBezTo>
                <a:cubicBezTo>
                  <a:pt x="1088156" y="193871"/>
                  <a:pt x="1092262" y="192587"/>
                  <a:pt x="1097489" y="192587"/>
                </a:cubicBezTo>
                <a:cubicBezTo>
                  <a:pt x="1103105" y="192587"/>
                  <a:pt x="1107754" y="194217"/>
                  <a:pt x="1111437" y="197477"/>
                </a:cubicBezTo>
                <a:cubicBezTo>
                  <a:pt x="1115119" y="200737"/>
                  <a:pt x="1116961" y="205206"/>
                  <a:pt x="1116961" y="210885"/>
                </a:cubicBezTo>
                <a:cubicBezTo>
                  <a:pt x="1116961" y="215651"/>
                  <a:pt x="1115198" y="221045"/>
                  <a:pt x="1111672" y="227067"/>
                </a:cubicBezTo>
                <a:cubicBezTo>
                  <a:pt x="1108146" y="233089"/>
                  <a:pt x="1102924" y="238792"/>
                  <a:pt x="1096004" y="244176"/>
                </a:cubicBezTo>
                <a:cubicBezTo>
                  <a:pt x="1089085" y="249560"/>
                  <a:pt x="1080456" y="254005"/>
                  <a:pt x="1070117" y="257511"/>
                </a:cubicBezTo>
                <a:cubicBezTo>
                  <a:pt x="1059777" y="261017"/>
                  <a:pt x="1047923" y="262770"/>
                  <a:pt x="1034555" y="262770"/>
                </a:cubicBezTo>
                <a:cubicBezTo>
                  <a:pt x="1003987" y="262770"/>
                  <a:pt x="980152" y="253993"/>
                  <a:pt x="963049" y="236439"/>
                </a:cubicBezTo>
                <a:cubicBezTo>
                  <a:pt x="945947" y="218885"/>
                  <a:pt x="937395" y="195168"/>
                  <a:pt x="937395" y="165288"/>
                </a:cubicBezTo>
                <a:cubicBezTo>
                  <a:pt x="937395" y="151224"/>
                  <a:pt x="939485" y="138190"/>
                  <a:pt x="943663" y="126188"/>
                </a:cubicBezTo>
                <a:cubicBezTo>
                  <a:pt x="947841" y="114185"/>
                  <a:pt x="954001" y="103823"/>
                  <a:pt x="962142" y="95101"/>
                </a:cubicBezTo>
                <a:cubicBezTo>
                  <a:pt x="970282" y="86380"/>
                  <a:pt x="980265" y="79707"/>
                  <a:pt x="992088" y="75082"/>
                </a:cubicBezTo>
                <a:cubicBezTo>
                  <a:pt x="1003912" y="70457"/>
                  <a:pt x="1016942" y="68145"/>
                  <a:pt x="1031180" y="68145"/>
                </a:cubicBezTo>
                <a:close/>
                <a:moveTo>
                  <a:pt x="72951" y="48699"/>
                </a:moveTo>
                <a:lnTo>
                  <a:pt x="72951" y="117360"/>
                </a:lnTo>
                <a:lnTo>
                  <a:pt x="103092" y="117360"/>
                </a:lnTo>
                <a:cubicBezTo>
                  <a:pt x="114534" y="117360"/>
                  <a:pt x="123959" y="116206"/>
                  <a:pt x="131370" y="113896"/>
                </a:cubicBezTo>
                <a:cubicBezTo>
                  <a:pt x="138780" y="111586"/>
                  <a:pt x="144347" y="107917"/>
                  <a:pt x="148071" y="102889"/>
                </a:cubicBezTo>
                <a:cubicBezTo>
                  <a:pt x="151795" y="97861"/>
                  <a:pt x="153657" y="91185"/>
                  <a:pt x="153657" y="82861"/>
                </a:cubicBezTo>
                <a:cubicBezTo>
                  <a:pt x="153657" y="72882"/>
                  <a:pt x="150755" y="64789"/>
                  <a:pt x="144951" y="58583"/>
                </a:cubicBezTo>
                <a:cubicBezTo>
                  <a:pt x="138457" y="51994"/>
                  <a:pt x="124504" y="48699"/>
                  <a:pt x="103092" y="48699"/>
                </a:cubicBezTo>
                <a:close/>
                <a:moveTo>
                  <a:pt x="3237500" y="5851"/>
                </a:moveTo>
                <a:cubicBezTo>
                  <a:pt x="3244261" y="5851"/>
                  <a:pt x="3250343" y="8371"/>
                  <a:pt x="3255746" y="13412"/>
                </a:cubicBezTo>
                <a:cubicBezTo>
                  <a:pt x="3259469" y="16882"/>
                  <a:pt x="3261804" y="20994"/>
                  <a:pt x="3262750" y="25747"/>
                </a:cubicBezTo>
                <a:cubicBezTo>
                  <a:pt x="3263696" y="30500"/>
                  <a:pt x="3264170" y="36791"/>
                  <a:pt x="3264170" y="44621"/>
                </a:cubicBezTo>
                <a:lnTo>
                  <a:pt x="3264170" y="72619"/>
                </a:lnTo>
                <a:lnTo>
                  <a:pt x="3277428" y="72619"/>
                </a:lnTo>
                <a:cubicBezTo>
                  <a:pt x="3284858" y="72619"/>
                  <a:pt x="3290665" y="74503"/>
                  <a:pt x="3294847" y="78272"/>
                </a:cubicBezTo>
                <a:cubicBezTo>
                  <a:pt x="3299030" y="82041"/>
                  <a:pt x="3301122" y="86811"/>
                  <a:pt x="3301122" y="92583"/>
                </a:cubicBezTo>
                <a:cubicBezTo>
                  <a:pt x="3301122" y="100158"/>
                  <a:pt x="3298230" y="105407"/>
                  <a:pt x="3292445" y="108330"/>
                </a:cubicBezTo>
                <a:cubicBezTo>
                  <a:pt x="3286660" y="111253"/>
                  <a:pt x="3278900" y="112714"/>
                  <a:pt x="3269163" y="112714"/>
                </a:cubicBezTo>
                <a:lnTo>
                  <a:pt x="3264170" y="112714"/>
                </a:lnTo>
                <a:lnTo>
                  <a:pt x="3264170" y="194002"/>
                </a:lnTo>
                <a:cubicBezTo>
                  <a:pt x="3264170" y="201204"/>
                  <a:pt x="3264392" y="206512"/>
                  <a:pt x="3264838" y="209926"/>
                </a:cubicBezTo>
                <a:cubicBezTo>
                  <a:pt x="3265283" y="213340"/>
                  <a:pt x="3266294" y="215917"/>
                  <a:pt x="3267871" y="217656"/>
                </a:cubicBezTo>
                <a:cubicBezTo>
                  <a:pt x="3269447" y="219396"/>
                  <a:pt x="3272183" y="220266"/>
                  <a:pt x="3276078" y="220266"/>
                </a:cubicBezTo>
                <a:cubicBezTo>
                  <a:pt x="3278658" y="220266"/>
                  <a:pt x="3282253" y="219788"/>
                  <a:pt x="3286864" y="218831"/>
                </a:cubicBezTo>
                <a:cubicBezTo>
                  <a:pt x="3291476" y="217875"/>
                  <a:pt x="3295136" y="217397"/>
                  <a:pt x="3297844" y="217397"/>
                </a:cubicBezTo>
                <a:cubicBezTo>
                  <a:pt x="3302569" y="217397"/>
                  <a:pt x="3306771" y="219238"/>
                  <a:pt x="3310450" y="222920"/>
                </a:cubicBezTo>
                <a:cubicBezTo>
                  <a:pt x="3314129" y="226602"/>
                  <a:pt x="3315969" y="231085"/>
                  <a:pt x="3315969" y="236369"/>
                </a:cubicBezTo>
                <a:cubicBezTo>
                  <a:pt x="3315969" y="245199"/>
                  <a:pt x="3311461" y="251807"/>
                  <a:pt x="3302446" y="256192"/>
                </a:cubicBezTo>
                <a:cubicBezTo>
                  <a:pt x="3293430" y="260577"/>
                  <a:pt x="3281042" y="262770"/>
                  <a:pt x="3265280" y="262770"/>
                </a:cubicBezTo>
                <a:cubicBezTo>
                  <a:pt x="3250169" y="262770"/>
                  <a:pt x="3238599" y="260147"/>
                  <a:pt x="3230571" y="254900"/>
                </a:cubicBezTo>
                <a:cubicBezTo>
                  <a:pt x="3222542" y="249653"/>
                  <a:pt x="3217301" y="242469"/>
                  <a:pt x="3214848" y="233348"/>
                </a:cubicBezTo>
                <a:cubicBezTo>
                  <a:pt x="3212395" y="224227"/>
                  <a:pt x="3211168" y="212351"/>
                  <a:pt x="3211168" y="197720"/>
                </a:cubicBezTo>
                <a:lnTo>
                  <a:pt x="3211168" y="112714"/>
                </a:lnTo>
                <a:lnTo>
                  <a:pt x="3208536" y="112714"/>
                </a:lnTo>
                <a:cubicBezTo>
                  <a:pt x="3200995" y="112714"/>
                  <a:pt x="3195133" y="110828"/>
                  <a:pt x="3190951" y="107054"/>
                </a:cubicBezTo>
                <a:cubicBezTo>
                  <a:pt x="3186769" y="103281"/>
                  <a:pt x="3184678" y="98457"/>
                  <a:pt x="3184678" y="92583"/>
                </a:cubicBezTo>
                <a:cubicBezTo>
                  <a:pt x="3184678" y="86697"/>
                  <a:pt x="3186873" y="81898"/>
                  <a:pt x="3191263" y="78186"/>
                </a:cubicBezTo>
                <a:cubicBezTo>
                  <a:pt x="3195653" y="74475"/>
                  <a:pt x="3201748" y="72619"/>
                  <a:pt x="3209547" y="72619"/>
                </a:cubicBezTo>
                <a:lnTo>
                  <a:pt x="3211168" y="72619"/>
                </a:lnTo>
                <a:lnTo>
                  <a:pt x="3211168" y="48339"/>
                </a:lnTo>
                <a:cubicBezTo>
                  <a:pt x="3211168" y="40723"/>
                  <a:pt x="3211378" y="34659"/>
                  <a:pt x="3211796" y="30147"/>
                </a:cubicBezTo>
                <a:cubicBezTo>
                  <a:pt x="3212215" y="25635"/>
                  <a:pt x="3213716" y="21192"/>
                  <a:pt x="3216298" y="16818"/>
                </a:cubicBezTo>
                <a:cubicBezTo>
                  <a:pt x="3217863" y="14067"/>
                  <a:pt x="3220592" y="11551"/>
                  <a:pt x="3224484" y="9271"/>
                </a:cubicBezTo>
                <a:cubicBezTo>
                  <a:pt x="3228377" y="6991"/>
                  <a:pt x="3232715" y="5851"/>
                  <a:pt x="3237500" y="5851"/>
                </a:cubicBezTo>
                <a:close/>
                <a:moveTo>
                  <a:pt x="2161175" y="5851"/>
                </a:moveTo>
                <a:cubicBezTo>
                  <a:pt x="2167936" y="5851"/>
                  <a:pt x="2174018" y="8371"/>
                  <a:pt x="2179421" y="13412"/>
                </a:cubicBezTo>
                <a:cubicBezTo>
                  <a:pt x="2183144" y="16882"/>
                  <a:pt x="2185479" y="20994"/>
                  <a:pt x="2186425" y="25747"/>
                </a:cubicBezTo>
                <a:cubicBezTo>
                  <a:pt x="2187371" y="30500"/>
                  <a:pt x="2187845" y="36791"/>
                  <a:pt x="2187845" y="44621"/>
                </a:cubicBezTo>
                <a:lnTo>
                  <a:pt x="2187845" y="72619"/>
                </a:lnTo>
                <a:lnTo>
                  <a:pt x="2201103" y="72619"/>
                </a:lnTo>
                <a:cubicBezTo>
                  <a:pt x="2208533" y="72619"/>
                  <a:pt x="2214340" y="74503"/>
                  <a:pt x="2218522" y="78272"/>
                </a:cubicBezTo>
                <a:cubicBezTo>
                  <a:pt x="2222705" y="82041"/>
                  <a:pt x="2224797" y="86811"/>
                  <a:pt x="2224797" y="92583"/>
                </a:cubicBezTo>
                <a:cubicBezTo>
                  <a:pt x="2224797" y="100158"/>
                  <a:pt x="2221905" y="105407"/>
                  <a:pt x="2216120" y="108330"/>
                </a:cubicBezTo>
                <a:cubicBezTo>
                  <a:pt x="2210335" y="111253"/>
                  <a:pt x="2202575" y="112714"/>
                  <a:pt x="2192838" y="112714"/>
                </a:cubicBezTo>
                <a:lnTo>
                  <a:pt x="2187845" y="112714"/>
                </a:lnTo>
                <a:lnTo>
                  <a:pt x="2187845" y="194002"/>
                </a:lnTo>
                <a:cubicBezTo>
                  <a:pt x="2187845" y="201204"/>
                  <a:pt x="2188067" y="206512"/>
                  <a:pt x="2188513" y="209926"/>
                </a:cubicBezTo>
                <a:cubicBezTo>
                  <a:pt x="2188958" y="213340"/>
                  <a:pt x="2189969" y="215917"/>
                  <a:pt x="2191546" y="217656"/>
                </a:cubicBezTo>
                <a:cubicBezTo>
                  <a:pt x="2193122" y="219396"/>
                  <a:pt x="2195858" y="220266"/>
                  <a:pt x="2199753" y="220266"/>
                </a:cubicBezTo>
                <a:cubicBezTo>
                  <a:pt x="2202333" y="220266"/>
                  <a:pt x="2205928" y="219788"/>
                  <a:pt x="2210539" y="218831"/>
                </a:cubicBezTo>
                <a:cubicBezTo>
                  <a:pt x="2215151" y="217875"/>
                  <a:pt x="2218811" y="217397"/>
                  <a:pt x="2221519" y="217397"/>
                </a:cubicBezTo>
                <a:cubicBezTo>
                  <a:pt x="2226244" y="217397"/>
                  <a:pt x="2230446" y="219238"/>
                  <a:pt x="2234125" y="222920"/>
                </a:cubicBezTo>
                <a:cubicBezTo>
                  <a:pt x="2237805" y="226602"/>
                  <a:pt x="2239644" y="231085"/>
                  <a:pt x="2239644" y="236369"/>
                </a:cubicBezTo>
                <a:cubicBezTo>
                  <a:pt x="2239644" y="245199"/>
                  <a:pt x="2235136" y="251807"/>
                  <a:pt x="2226121" y="256192"/>
                </a:cubicBezTo>
                <a:cubicBezTo>
                  <a:pt x="2217105" y="260577"/>
                  <a:pt x="2204717" y="262770"/>
                  <a:pt x="2188955" y="262770"/>
                </a:cubicBezTo>
                <a:cubicBezTo>
                  <a:pt x="2173844" y="262770"/>
                  <a:pt x="2162274" y="260147"/>
                  <a:pt x="2154246" y="254900"/>
                </a:cubicBezTo>
                <a:cubicBezTo>
                  <a:pt x="2146217" y="249653"/>
                  <a:pt x="2140976" y="242469"/>
                  <a:pt x="2138523" y="233348"/>
                </a:cubicBezTo>
                <a:cubicBezTo>
                  <a:pt x="2136070" y="224227"/>
                  <a:pt x="2134843" y="212351"/>
                  <a:pt x="2134843" y="197720"/>
                </a:cubicBezTo>
                <a:lnTo>
                  <a:pt x="2134843" y="112714"/>
                </a:lnTo>
                <a:lnTo>
                  <a:pt x="2132211" y="112714"/>
                </a:lnTo>
                <a:cubicBezTo>
                  <a:pt x="2124670" y="112714"/>
                  <a:pt x="2118808" y="110828"/>
                  <a:pt x="2114626" y="107054"/>
                </a:cubicBezTo>
                <a:cubicBezTo>
                  <a:pt x="2110444" y="103281"/>
                  <a:pt x="2108353" y="98457"/>
                  <a:pt x="2108353" y="92583"/>
                </a:cubicBezTo>
                <a:cubicBezTo>
                  <a:pt x="2108353" y="86697"/>
                  <a:pt x="2110548" y="81898"/>
                  <a:pt x="2114938" y="78186"/>
                </a:cubicBezTo>
                <a:cubicBezTo>
                  <a:pt x="2119328" y="74475"/>
                  <a:pt x="2125423" y="72619"/>
                  <a:pt x="2133222" y="72619"/>
                </a:cubicBezTo>
                <a:lnTo>
                  <a:pt x="2134843" y="72619"/>
                </a:lnTo>
                <a:lnTo>
                  <a:pt x="2134843" y="48339"/>
                </a:lnTo>
                <a:cubicBezTo>
                  <a:pt x="2134843" y="40723"/>
                  <a:pt x="2135053" y="34659"/>
                  <a:pt x="2135471" y="30147"/>
                </a:cubicBezTo>
                <a:cubicBezTo>
                  <a:pt x="2135890" y="25635"/>
                  <a:pt x="2137391" y="21192"/>
                  <a:pt x="2139973" y="16818"/>
                </a:cubicBezTo>
                <a:cubicBezTo>
                  <a:pt x="2141538" y="14067"/>
                  <a:pt x="2144267" y="11551"/>
                  <a:pt x="2148159" y="9271"/>
                </a:cubicBezTo>
                <a:cubicBezTo>
                  <a:pt x="2152052" y="6991"/>
                  <a:pt x="2156390" y="5851"/>
                  <a:pt x="2161175" y="5851"/>
                </a:cubicBezTo>
                <a:close/>
                <a:moveTo>
                  <a:pt x="1818275" y="5851"/>
                </a:moveTo>
                <a:cubicBezTo>
                  <a:pt x="1825036" y="5851"/>
                  <a:pt x="1831118" y="8371"/>
                  <a:pt x="1836521" y="13412"/>
                </a:cubicBezTo>
                <a:cubicBezTo>
                  <a:pt x="1840244" y="16882"/>
                  <a:pt x="1842579" y="20994"/>
                  <a:pt x="1843525" y="25747"/>
                </a:cubicBezTo>
                <a:cubicBezTo>
                  <a:pt x="1844472" y="30500"/>
                  <a:pt x="1844945" y="36791"/>
                  <a:pt x="1844945" y="44621"/>
                </a:cubicBezTo>
                <a:lnTo>
                  <a:pt x="1844945" y="72619"/>
                </a:lnTo>
                <a:lnTo>
                  <a:pt x="1858203" y="72619"/>
                </a:lnTo>
                <a:cubicBezTo>
                  <a:pt x="1865633" y="72619"/>
                  <a:pt x="1871440" y="74503"/>
                  <a:pt x="1875623" y="78272"/>
                </a:cubicBezTo>
                <a:cubicBezTo>
                  <a:pt x="1879805" y="82041"/>
                  <a:pt x="1881897" y="86811"/>
                  <a:pt x="1881897" y="92583"/>
                </a:cubicBezTo>
                <a:cubicBezTo>
                  <a:pt x="1881897" y="100158"/>
                  <a:pt x="1879005" y="105407"/>
                  <a:pt x="1873220" y="108330"/>
                </a:cubicBezTo>
                <a:cubicBezTo>
                  <a:pt x="1867436" y="111253"/>
                  <a:pt x="1859675" y="112714"/>
                  <a:pt x="1849938" y="112714"/>
                </a:cubicBezTo>
                <a:lnTo>
                  <a:pt x="1844945" y="112714"/>
                </a:lnTo>
                <a:lnTo>
                  <a:pt x="1844945" y="194002"/>
                </a:lnTo>
                <a:cubicBezTo>
                  <a:pt x="1844945" y="201204"/>
                  <a:pt x="1845167" y="206512"/>
                  <a:pt x="1845613" y="209926"/>
                </a:cubicBezTo>
                <a:cubicBezTo>
                  <a:pt x="1846058" y="213340"/>
                  <a:pt x="1847069" y="215917"/>
                  <a:pt x="1848646" y="217656"/>
                </a:cubicBezTo>
                <a:cubicBezTo>
                  <a:pt x="1850222" y="219396"/>
                  <a:pt x="1852958" y="220266"/>
                  <a:pt x="1856853" y="220266"/>
                </a:cubicBezTo>
                <a:cubicBezTo>
                  <a:pt x="1859433" y="220266"/>
                  <a:pt x="1863028" y="219788"/>
                  <a:pt x="1867639" y="218831"/>
                </a:cubicBezTo>
                <a:cubicBezTo>
                  <a:pt x="1872251" y="217875"/>
                  <a:pt x="1875911" y="217397"/>
                  <a:pt x="1878619" y="217397"/>
                </a:cubicBezTo>
                <a:cubicBezTo>
                  <a:pt x="1883344" y="217397"/>
                  <a:pt x="1887546" y="219238"/>
                  <a:pt x="1891226" y="222920"/>
                </a:cubicBezTo>
                <a:cubicBezTo>
                  <a:pt x="1894905" y="226602"/>
                  <a:pt x="1896744" y="231085"/>
                  <a:pt x="1896744" y="236369"/>
                </a:cubicBezTo>
                <a:cubicBezTo>
                  <a:pt x="1896744" y="245199"/>
                  <a:pt x="1892236" y="251807"/>
                  <a:pt x="1883221" y="256192"/>
                </a:cubicBezTo>
                <a:cubicBezTo>
                  <a:pt x="1874205" y="260577"/>
                  <a:pt x="1861817" y="262770"/>
                  <a:pt x="1846055" y="262770"/>
                </a:cubicBezTo>
                <a:cubicBezTo>
                  <a:pt x="1830944" y="262770"/>
                  <a:pt x="1819374" y="260147"/>
                  <a:pt x="1811346" y="254900"/>
                </a:cubicBezTo>
                <a:cubicBezTo>
                  <a:pt x="1803317" y="249653"/>
                  <a:pt x="1798076" y="242469"/>
                  <a:pt x="1795623" y="233348"/>
                </a:cubicBezTo>
                <a:cubicBezTo>
                  <a:pt x="1793170" y="224227"/>
                  <a:pt x="1791943" y="212351"/>
                  <a:pt x="1791943" y="197720"/>
                </a:cubicBezTo>
                <a:lnTo>
                  <a:pt x="1791943" y="112714"/>
                </a:lnTo>
                <a:lnTo>
                  <a:pt x="1789311" y="112714"/>
                </a:lnTo>
                <a:cubicBezTo>
                  <a:pt x="1781770" y="112714"/>
                  <a:pt x="1775908" y="110828"/>
                  <a:pt x="1771726" y="107054"/>
                </a:cubicBezTo>
                <a:cubicBezTo>
                  <a:pt x="1767544" y="103281"/>
                  <a:pt x="1765453" y="98457"/>
                  <a:pt x="1765453" y="92583"/>
                </a:cubicBezTo>
                <a:cubicBezTo>
                  <a:pt x="1765453" y="86697"/>
                  <a:pt x="1767648" y="81898"/>
                  <a:pt x="1772038" y="78186"/>
                </a:cubicBezTo>
                <a:cubicBezTo>
                  <a:pt x="1776428" y="74475"/>
                  <a:pt x="1782523" y="72619"/>
                  <a:pt x="1790322" y="72619"/>
                </a:cubicBezTo>
                <a:lnTo>
                  <a:pt x="1791943" y="72619"/>
                </a:lnTo>
                <a:lnTo>
                  <a:pt x="1791943" y="48339"/>
                </a:lnTo>
                <a:cubicBezTo>
                  <a:pt x="1791943" y="40723"/>
                  <a:pt x="1792153" y="34659"/>
                  <a:pt x="1792571" y="30147"/>
                </a:cubicBezTo>
                <a:cubicBezTo>
                  <a:pt x="1792990" y="25635"/>
                  <a:pt x="1794490" y="21192"/>
                  <a:pt x="1797074" y="16818"/>
                </a:cubicBezTo>
                <a:cubicBezTo>
                  <a:pt x="1798638" y="14067"/>
                  <a:pt x="1801367" y="11551"/>
                  <a:pt x="1805260" y="9271"/>
                </a:cubicBezTo>
                <a:cubicBezTo>
                  <a:pt x="1809152" y="6991"/>
                  <a:pt x="1813490" y="5851"/>
                  <a:pt x="1818275" y="5851"/>
                </a:cubicBezTo>
                <a:close/>
                <a:moveTo>
                  <a:pt x="50978" y="4302"/>
                </a:moveTo>
                <a:lnTo>
                  <a:pt x="115259" y="4302"/>
                </a:lnTo>
                <a:cubicBezTo>
                  <a:pt x="134528" y="4302"/>
                  <a:pt x="149470" y="5814"/>
                  <a:pt x="160083" y="8838"/>
                </a:cubicBezTo>
                <a:cubicBezTo>
                  <a:pt x="170747" y="11801"/>
                  <a:pt x="179979" y="16736"/>
                  <a:pt x="187781" y="23643"/>
                </a:cubicBezTo>
                <a:cubicBezTo>
                  <a:pt x="195582" y="30549"/>
                  <a:pt x="201481" y="38941"/>
                  <a:pt x="205480" y="48819"/>
                </a:cubicBezTo>
                <a:cubicBezTo>
                  <a:pt x="209478" y="58697"/>
                  <a:pt x="211477" y="69735"/>
                  <a:pt x="211477" y="81933"/>
                </a:cubicBezTo>
                <a:cubicBezTo>
                  <a:pt x="211477" y="108183"/>
                  <a:pt x="203350" y="128107"/>
                  <a:pt x="187095" y="141705"/>
                </a:cubicBezTo>
                <a:cubicBezTo>
                  <a:pt x="170840" y="155303"/>
                  <a:pt x="146889" y="162102"/>
                  <a:pt x="115242" y="162102"/>
                </a:cubicBezTo>
                <a:lnTo>
                  <a:pt x="72951" y="162102"/>
                </a:lnTo>
                <a:lnTo>
                  <a:pt x="72951" y="228757"/>
                </a:lnTo>
                <a:cubicBezTo>
                  <a:pt x="72951" y="239654"/>
                  <a:pt x="70267" y="248047"/>
                  <a:pt x="64899" y="253936"/>
                </a:cubicBezTo>
                <a:cubicBezTo>
                  <a:pt x="59531" y="259826"/>
                  <a:pt x="52692" y="262770"/>
                  <a:pt x="44382" y="262770"/>
                </a:cubicBezTo>
                <a:cubicBezTo>
                  <a:pt x="35809" y="262770"/>
                  <a:pt x="28905" y="259863"/>
                  <a:pt x="23670" y="254049"/>
                </a:cubicBezTo>
                <a:cubicBezTo>
                  <a:pt x="18436" y="248235"/>
                  <a:pt x="15819" y="239927"/>
                  <a:pt x="15819" y="229125"/>
                </a:cubicBezTo>
                <a:lnTo>
                  <a:pt x="15819" y="38453"/>
                </a:lnTo>
                <a:cubicBezTo>
                  <a:pt x="15819" y="26448"/>
                  <a:pt x="18702" y="17755"/>
                  <a:pt x="24468" y="12374"/>
                </a:cubicBezTo>
                <a:cubicBezTo>
                  <a:pt x="30233" y="6993"/>
                  <a:pt x="39070" y="4302"/>
                  <a:pt x="50978" y="4302"/>
                </a:cubicBezTo>
                <a:close/>
                <a:moveTo>
                  <a:pt x="1632375" y="0"/>
                </a:moveTo>
                <a:cubicBezTo>
                  <a:pt x="1647883" y="0"/>
                  <a:pt x="1661396" y="1961"/>
                  <a:pt x="1672917" y="5883"/>
                </a:cubicBezTo>
                <a:cubicBezTo>
                  <a:pt x="1684438" y="9805"/>
                  <a:pt x="1694037" y="15048"/>
                  <a:pt x="1701715" y="21611"/>
                </a:cubicBezTo>
                <a:cubicBezTo>
                  <a:pt x="1709393" y="28175"/>
                  <a:pt x="1715027" y="35109"/>
                  <a:pt x="1718617" y="42416"/>
                </a:cubicBezTo>
                <a:cubicBezTo>
                  <a:pt x="1722206" y="49722"/>
                  <a:pt x="1724001" y="56873"/>
                  <a:pt x="1724001" y="63867"/>
                </a:cubicBezTo>
                <a:cubicBezTo>
                  <a:pt x="1724001" y="70689"/>
                  <a:pt x="1721578" y="76851"/>
                  <a:pt x="1716731" y="82351"/>
                </a:cubicBezTo>
                <a:cubicBezTo>
                  <a:pt x="1711884" y="87851"/>
                  <a:pt x="1705741" y="90602"/>
                  <a:pt x="1698302" y="90602"/>
                </a:cubicBezTo>
                <a:cubicBezTo>
                  <a:pt x="1691592" y="90602"/>
                  <a:pt x="1686527" y="88960"/>
                  <a:pt x="1683105" y="85676"/>
                </a:cubicBezTo>
                <a:cubicBezTo>
                  <a:pt x="1679683" y="82392"/>
                  <a:pt x="1676217" y="77475"/>
                  <a:pt x="1672707" y="70925"/>
                </a:cubicBezTo>
                <a:cubicBezTo>
                  <a:pt x="1668246" y="61645"/>
                  <a:pt x="1663111" y="54588"/>
                  <a:pt x="1657303" y="49755"/>
                </a:cubicBezTo>
                <a:cubicBezTo>
                  <a:pt x="1651495" y="44921"/>
                  <a:pt x="1642050" y="42505"/>
                  <a:pt x="1628966" y="42505"/>
                </a:cubicBezTo>
                <a:cubicBezTo>
                  <a:pt x="1616872" y="42505"/>
                  <a:pt x="1607250" y="45065"/>
                  <a:pt x="1600102" y="50185"/>
                </a:cubicBezTo>
                <a:cubicBezTo>
                  <a:pt x="1592953" y="55305"/>
                  <a:pt x="1589379" y="61273"/>
                  <a:pt x="1589379" y="68088"/>
                </a:cubicBezTo>
                <a:cubicBezTo>
                  <a:pt x="1589379" y="72330"/>
                  <a:pt x="1590539" y="75997"/>
                  <a:pt x="1592860" y="79091"/>
                </a:cubicBezTo>
                <a:cubicBezTo>
                  <a:pt x="1595180" y="82185"/>
                  <a:pt x="1598529" y="84930"/>
                  <a:pt x="1602908" y="87328"/>
                </a:cubicBezTo>
                <a:cubicBezTo>
                  <a:pt x="1607286" y="89725"/>
                  <a:pt x="1611787" y="91623"/>
                  <a:pt x="1616411" y="93021"/>
                </a:cubicBezTo>
                <a:cubicBezTo>
                  <a:pt x="1621034" y="94420"/>
                  <a:pt x="1629157" y="96586"/>
                  <a:pt x="1640778" y="99520"/>
                </a:cubicBezTo>
                <a:cubicBezTo>
                  <a:pt x="1654406" y="102709"/>
                  <a:pt x="1666991" y="106314"/>
                  <a:pt x="1678531" y="110336"/>
                </a:cubicBezTo>
                <a:cubicBezTo>
                  <a:pt x="1690071" y="114358"/>
                  <a:pt x="1699973" y="119300"/>
                  <a:pt x="1708234" y="125163"/>
                </a:cubicBezTo>
                <a:cubicBezTo>
                  <a:pt x="1716496" y="131027"/>
                  <a:pt x="1722987" y="138532"/>
                  <a:pt x="1727708" y="147681"/>
                </a:cubicBezTo>
                <a:cubicBezTo>
                  <a:pt x="1732428" y="156829"/>
                  <a:pt x="1734789" y="167875"/>
                  <a:pt x="1734789" y="180819"/>
                </a:cubicBezTo>
                <a:cubicBezTo>
                  <a:pt x="1734789" y="196403"/>
                  <a:pt x="1730743" y="210462"/>
                  <a:pt x="1722652" y="222995"/>
                </a:cubicBezTo>
                <a:cubicBezTo>
                  <a:pt x="1714560" y="235528"/>
                  <a:pt x="1702831" y="245291"/>
                  <a:pt x="1687466" y="252283"/>
                </a:cubicBezTo>
                <a:cubicBezTo>
                  <a:pt x="1672100" y="259274"/>
                  <a:pt x="1653950" y="262770"/>
                  <a:pt x="1633015" y="262770"/>
                </a:cubicBezTo>
                <a:cubicBezTo>
                  <a:pt x="1607925" y="262770"/>
                  <a:pt x="1587207" y="258009"/>
                  <a:pt x="1570861" y="248487"/>
                </a:cubicBezTo>
                <a:cubicBezTo>
                  <a:pt x="1559138" y="241554"/>
                  <a:pt x="1549615" y="232302"/>
                  <a:pt x="1542293" y="220732"/>
                </a:cubicBezTo>
                <a:cubicBezTo>
                  <a:pt x="1534970" y="209162"/>
                  <a:pt x="1531309" y="197772"/>
                  <a:pt x="1531309" y="186562"/>
                </a:cubicBezTo>
                <a:cubicBezTo>
                  <a:pt x="1531309" y="179573"/>
                  <a:pt x="1533749" y="173566"/>
                  <a:pt x="1538629" y="168543"/>
                </a:cubicBezTo>
                <a:cubicBezTo>
                  <a:pt x="1543510" y="163519"/>
                  <a:pt x="1549681" y="161008"/>
                  <a:pt x="1557143" y="161008"/>
                </a:cubicBezTo>
                <a:cubicBezTo>
                  <a:pt x="1563340" y="161008"/>
                  <a:pt x="1568547" y="162958"/>
                  <a:pt x="1572765" y="166860"/>
                </a:cubicBezTo>
                <a:cubicBezTo>
                  <a:pt x="1576983" y="170761"/>
                  <a:pt x="1580463" y="176240"/>
                  <a:pt x="1583206" y="183295"/>
                </a:cubicBezTo>
                <a:cubicBezTo>
                  <a:pt x="1586274" y="190969"/>
                  <a:pt x="1589518" y="197278"/>
                  <a:pt x="1592938" y="202224"/>
                </a:cubicBezTo>
                <a:cubicBezTo>
                  <a:pt x="1596357" y="207170"/>
                  <a:pt x="1601103" y="211212"/>
                  <a:pt x="1607175" y="214352"/>
                </a:cubicBezTo>
                <a:cubicBezTo>
                  <a:pt x="1613247" y="217491"/>
                  <a:pt x="1621413" y="219061"/>
                  <a:pt x="1631674" y="219061"/>
                </a:cubicBezTo>
                <a:cubicBezTo>
                  <a:pt x="1645750" y="219061"/>
                  <a:pt x="1657048" y="215885"/>
                  <a:pt x="1665567" y="209533"/>
                </a:cubicBezTo>
                <a:cubicBezTo>
                  <a:pt x="1674086" y="203182"/>
                  <a:pt x="1678346" y="195411"/>
                  <a:pt x="1678346" y="186220"/>
                </a:cubicBezTo>
                <a:cubicBezTo>
                  <a:pt x="1678346" y="178961"/>
                  <a:pt x="1676102" y="173037"/>
                  <a:pt x="1671616" y="168449"/>
                </a:cubicBezTo>
                <a:cubicBezTo>
                  <a:pt x="1667129" y="163861"/>
                  <a:pt x="1661095" y="160277"/>
                  <a:pt x="1653515" y="157696"/>
                </a:cubicBezTo>
                <a:cubicBezTo>
                  <a:pt x="1645934" y="155116"/>
                  <a:pt x="1635514" y="152308"/>
                  <a:pt x="1622255" y="149274"/>
                </a:cubicBezTo>
                <a:cubicBezTo>
                  <a:pt x="1604184" y="145036"/>
                  <a:pt x="1589012" y="140061"/>
                  <a:pt x="1576739" y="134347"/>
                </a:cubicBezTo>
                <a:cubicBezTo>
                  <a:pt x="1564466" y="128633"/>
                  <a:pt x="1554613" y="120686"/>
                  <a:pt x="1547181" y="110505"/>
                </a:cubicBezTo>
                <a:cubicBezTo>
                  <a:pt x="1539749" y="100325"/>
                  <a:pt x="1536033" y="87702"/>
                  <a:pt x="1536033" y="72638"/>
                </a:cubicBezTo>
                <a:cubicBezTo>
                  <a:pt x="1536033" y="58296"/>
                  <a:pt x="1539940" y="45555"/>
                  <a:pt x="1547754" y="34415"/>
                </a:cubicBezTo>
                <a:cubicBezTo>
                  <a:pt x="1555567" y="23276"/>
                  <a:pt x="1566772" y="14755"/>
                  <a:pt x="1581366" y="8853"/>
                </a:cubicBezTo>
                <a:cubicBezTo>
                  <a:pt x="1595961" y="2951"/>
                  <a:pt x="1612964" y="0"/>
                  <a:pt x="1632375" y="0"/>
                </a:cubicBezTo>
                <a:close/>
                <a:moveTo>
                  <a:pt x="877084" y="0"/>
                </a:moveTo>
                <a:cubicBezTo>
                  <a:pt x="885123" y="0"/>
                  <a:pt x="891606" y="2698"/>
                  <a:pt x="896533" y="8095"/>
                </a:cubicBezTo>
                <a:cubicBezTo>
                  <a:pt x="901460" y="13491"/>
                  <a:pt x="903923" y="21280"/>
                  <a:pt x="903923" y="31462"/>
                </a:cubicBezTo>
                <a:lnTo>
                  <a:pt x="903923" y="231309"/>
                </a:lnTo>
                <a:cubicBezTo>
                  <a:pt x="903923" y="241494"/>
                  <a:pt x="901428" y="249284"/>
                  <a:pt x="896437" y="254678"/>
                </a:cubicBezTo>
                <a:cubicBezTo>
                  <a:pt x="891447" y="260073"/>
                  <a:pt x="884996" y="262770"/>
                  <a:pt x="877084" y="262770"/>
                </a:cubicBezTo>
                <a:cubicBezTo>
                  <a:pt x="869282" y="262770"/>
                  <a:pt x="862972" y="259999"/>
                  <a:pt x="858152" y="254455"/>
                </a:cubicBezTo>
                <a:cubicBezTo>
                  <a:pt x="853332" y="248912"/>
                  <a:pt x="850922" y="241196"/>
                  <a:pt x="850922" y="231309"/>
                </a:cubicBezTo>
                <a:lnTo>
                  <a:pt x="850922" y="31462"/>
                </a:lnTo>
                <a:cubicBezTo>
                  <a:pt x="850922" y="21384"/>
                  <a:pt x="853282" y="13621"/>
                  <a:pt x="858004" y="8173"/>
                </a:cubicBezTo>
                <a:cubicBezTo>
                  <a:pt x="862725" y="2724"/>
                  <a:pt x="869085" y="0"/>
                  <a:pt x="877084" y="0"/>
                </a:cubicBezTo>
                <a:close/>
                <a:moveTo>
                  <a:pt x="655514" y="0"/>
                </a:moveTo>
                <a:cubicBezTo>
                  <a:pt x="663754" y="0"/>
                  <a:pt x="670100" y="2652"/>
                  <a:pt x="674554" y="7955"/>
                </a:cubicBezTo>
                <a:cubicBezTo>
                  <a:pt x="679008" y="13258"/>
                  <a:pt x="681234" y="20526"/>
                  <a:pt x="681234" y="29760"/>
                </a:cubicBezTo>
                <a:lnTo>
                  <a:pt x="681234" y="96665"/>
                </a:lnTo>
                <a:cubicBezTo>
                  <a:pt x="686020" y="88166"/>
                  <a:pt x="693152" y="81403"/>
                  <a:pt x="702630" y="76375"/>
                </a:cubicBezTo>
                <a:cubicBezTo>
                  <a:pt x="712108" y="71347"/>
                  <a:pt x="723757" y="68833"/>
                  <a:pt x="737578" y="68833"/>
                </a:cubicBezTo>
                <a:cubicBezTo>
                  <a:pt x="753599" y="68833"/>
                  <a:pt x="767679" y="72650"/>
                  <a:pt x="779815" y="80285"/>
                </a:cubicBezTo>
                <a:cubicBezTo>
                  <a:pt x="791951" y="87919"/>
                  <a:pt x="801327" y="98905"/>
                  <a:pt x="807943" y="113243"/>
                </a:cubicBezTo>
                <a:cubicBezTo>
                  <a:pt x="814560" y="127580"/>
                  <a:pt x="817868" y="144425"/>
                  <a:pt x="817868" y="163777"/>
                </a:cubicBezTo>
                <a:cubicBezTo>
                  <a:pt x="817868" y="178042"/>
                  <a:pt x="816038" y="191185"/>
                  <a:pt x="812379" y="203205"/>
                </a:cubicBezTo>
                <a:cubicBezTo>
                  <a:pt x="808719" y="215226"/>
                  <a:pt x="803364" y="225699"/>
                  <a:pt x="796314" y="234625"/>
                </a:cubicBezTo>
                <a:cubicBezTo>
                  <a:pt x="789264" y="243551"/>
                  <a:pt x="780670" y="250473"/>
                  <a:pt x="770532" y="255392"/>
                </a:cubicBezTo>
                <a:cubicBezTo>
                  <a:pt x="760393" y="260311"/>
                  <a:pt x="749239" y="262770"/>
                  <a:pt x="737070" y="262770"/>
                </a:cubicBezTo>
                <a:cubicBezTo>
                  <a:pt x="729632" y="262770"/>
                  <a:pt x="722616" y="261879"/>
                  <a:pt x="716019" y="260096"/>
                </a:cubicBezTo>
                <a:cubicBezTo>
                  <a:pt x="709423" y="258313"/>
                  <a:pt x="703860" y="256001"/>
                  <a:pt x="699333" y="253159"/>
                </a:cubicBezTo>
                <a:cubicBezTo>
                  <a:pt x="694805" y="250317"/>
                  <a:pt x="690893" y="247338"/>
                  <a:pt x="687596" y="244222"/>
                </a:cubicBezTo>
                <a:cubicBezTo>
                  <a:pt x="684300" y="241105"/>
                  <a:pt x="682179" y="236990"/>
                  <a:pt x="681234" y="231876"/>
                </a:cubicBezTo>
                <a:lnTo>
                  <a:pt x="681234" y="232992"/>
                </a:lnTo>
                <a:cubicBezTo>
                  <a:pt x="681234" y="242512"/>
                  <a:pt x="678816" y="249855"/>
                  <a:pt x="673979" y="255021"/>
                </a:cubicBezTo>
                <a:cubicBezTo>
                  <a:pt x="669142" y="260187"/>
                  <a:pt x="662986" y="262770"/>
                  <a:pt x="655514" y="262770"/>
                </a:cubicBezTo>
                <a:cubicBezTo>
                  <a:pt x="647890" y="262770"/>
                  <a:pt x="641839" y="260205"/>
                  <a:pt x="637360" y="255076"/>
                </a:cubicBezTo>
                <a:cubicBezTo>
                  <a:pt x="632881" y="249947"/>
                  <a:pt x="630642" y="242587"/>
                  <a:pt x="630642" y="232997"/>
                </a:cubicBezTo>
                <a:lnTo>
                  <a:pt x="630642" y="31798"/>
                </a:lnTo>
                <a:cubicBezTo>
                  <a:pt x="630642" y="21652"/>
                  <a:pt x="632820" y="13816"/>
                  <a:pt x="637174" y="8290"/>
                </a:cubicBezTo>
                <a:cubicBezTo>
                  <a:pt x="641529" y="2763"/>
                  <a:pt x="647642" y="0"/>
                  <a:pt x="65551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IN" sz="28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34916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DCE78-2C34-407E-7FE8-465509B3A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2C616E03-BC0E-D615-4305-368AB4AE20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0380"/>
          </a:xfr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36182899-8E40-41AF-290F-5F042323B715}"/>
              </a:ext>
            </a:extLst>
          </p:cNvPr>
          <p:cNvSpPr/>
          <p:nvPr/>
        </p:nvSpPr>
        <p:spPr>
          <a:xfrm>
            <a:off x="0" y="0"/>
            <a:ext cx="6580094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4AA1D13-B833-39CA-1FC3-FFC5A6294134}"/>
              </a:ext>
            </a:extLst>
          </p:cNvPr>
          <p:cNvSpPr txBox="1"/>
          <p:nvPr/>
        </p:nvSpPr>
        <p:spPr>
          <a:xfrm>
            <a:off x="941294" y="1290918"/>
            <a:ext cx="4294094" cy="4419600"/>
          </a:xfrm>
          <a:custGeom>
            <a:avLst/>
            <a:gdLst/>
            <a:ahLst/>
            <a:cxnLst/>
            <a:rect l="l" t="t" r="r" b="b"/>
            <a:pathLst>
              <a:path w="3375547" h="3489104">
                <a:moveTo>
                  <a:pt x="3362236" y="3458589"/>
                </a:moveTo>
                <a:cubicBezTo>
                  <a:pt x="3367259" y="3458589"/>
                  <a:pt x="3370734" y="3459552"/>
                  <a:pt x="3372659" y="3461478"/>
                </a:cubicBezTo>
                <a:cubicBezTo>
                  <a:pt x="3374584" y="3463403"/>
                  <a:pt x="3375547" y="3467254"/>
                  <a:pt x="3375547" y="3473030"/>
                </a:cubicBezTo>
                <a:cubicBezTo>
                  <a:pt x="3375547" y="3478974"/>
                  <a:pt x="3374564" y="3482930"/>
                  <a:pt x="3372596" y="3484897"/>
                </a:cubicBezTo>
                <a:cubicBezTo>
                  <a:pt x="3370629" y="3486865"/>
                  <a:pt x="3367050" y="3487848"/>
                  <a:pt x="3361860" y="3487848"/>
                </a:cubicBezTo>
                <a:cubicBezTo>
                  <a:pt x="3356837" y="3487848"/>
                  <a:pt x="3353362" y="3486885"/>
                  <a:pt x="3351437" y="3484960"/>
                </a:cubicBezTo>
                <a:cubicBezTo>
                  <a:pt x="3349512" y="3483035"/>
                  <a:pt x="3348549" y="3479184"/>
                  <a:pt x="3348549" y="3473407"/>
                </a:cubicBezTo>
                <a:cubicBezTo>
                  <a:pt x="3348549" y="3467463"/>
                  <a:pt x="3349532" y="3463508"/>
                  <a:pt x="3351500" y="3461540"/>
                </a:cubicBezTo>
                <a:cubicBezTo>
                  <a:pt x="3353467" y="3459573"/>
                  <a:pt x="3357046" y="3458589"/>
                  <a:pt x="3362236" y="3458589"/>
                </a:cubicBezTo>
                <a:close/>
                <a:moveTo>
                  <a:pt x="2719364" y="3432093"/>
                </a:moveTo>
                <a:cubicBezTo>
                  <a:pt x="2713671" y="3432093"/>
                  <a:pt x="2708732" y="3432575"/>
                  <a:pt x="2704546" y="3433538"/>
                </a:cubicBezTo>
                <a:cubicBezTo>
                  <a:pt x="2700360" y="3434500"/>
                  <a:pt x="2696886" y="3435923"/>
                  <a:pt x="2694124" y="3437807"/>
                </a:cubicBezTo>
                <a:cubicBezTo>
                  <a:pt x="2691361" y="3439691"/>
                  <a:pt x="2689331" y="3441951"/>
                  <a:pt x="2688033" y="3444588"/>
                </a:cubicBezTo>
                <a:cubicBezTo>
                  <a:pt x="2686735" y="3447225"/>
                  <a:pt x="2686087" y="3450260"/>
                  <a:pt x="2686087" y="3453692"/>
                </a:cubicBezTo>
                <a:cubicBezTo>
                  <a:pt x="2686087" y="3459552"/>
                  <a:pt x="2687950" y="3464219"/>
                  <a:pt x="2691675" y="3467694"/>
                </a:cubicBezTo>
                <a:cubicBezTo>
                  <a:pt x="2695400" y="3471168"/>
                  <a:pt x="2700611" y="3472905"/>
                  <a:pt x="2707309" y="3472905"/>
                </a:cubicBezTo>
                <a:cubicBezTo>
                  <a:pt x="2712750" y="3472905"/>
                  <a:pt x="2717794" y="3471524"/>
                  <a:pt x="2722441" y="3468761"/>
                </a:cubicBezTo>
                <a:cubicBezTo>
                  <a:pt x="2727087" y="3465998"/>
                  <a:pt x="2731963" y="3461771"/>
                  <a:pt x="2737070" y="3456078"/>
                </a:cubicBezTo>
                <a:lnTo>
                  <a:pt x="2737070" y="3432093"/>
                </a:lnTo>
                <a:close/>
                <a:moveTo>
                  <a:pt x="2443139" y="3432093"/>
                </a:moveTo>
                <a:cubicBezTo>
                  <a:pt x="2437446" y="3432093"/>
                  <a:pt x="2432507" y="3432575"/>
                  <a:pt x="2428321" y="3433538"/>
                </a:cubicBezTo>
                <a:cubicBezTo>
                  <a:pt x="2424135" y="3434500"/>
                  <a:pt x="2420661" y="3435923"/>
                  <a:pt x="2417899" y="3437807"/>
                </a:cubicBezTo>
                <a:cubicBezTo>
                  <a:pt x="2415136" y="3439691"/>
                  <a:pt x="2413106" y="3441951"/>
                  <a:pt x="2411808" y="3444588"/>
                </a:cubicBezTo>
                <a:cubicBezTo>
                  <a:pt x="2410511" y="3447225"/>
                  <a:pt x="2409862" y="3450260"/>
                  <a:pt x="2409862" y="3453692"/>
                </a:cubicBezTo>
                <a:cubicBezTo>
                  <a:pt x="2409862" y="3459552"/>
                  <a:pt x="2411724" y="3464219"/>
                  <a:pt x="2415450" y="3467694"/>
                </a:cubicBezTo>
                <a:cubicBezTo>
                  <a:pt x="2419175" y="3471168"/>
                  <a:pt x="2424387" y="3472905"/>
                  <a:pt x="2431084" y="3472905"/>
                </a:cubicBezTo>
                <a:cubicBezTo>
                  <a:pt x="2436525" y="3472905"/>
                  <a:pt x="2441569" y="3471524"/>
                  <a:pt x="2446216" y="3468761"/>
                </a:cubicBezTo>
                <a:cubicBezTo>
                  <a:pt x="2450862" y="3465998"/>
                  <a:pt x="2455738" y="3461771"/>
                  <a:pt x="2460845" y="3456078"/>
                </a:cubicBezTo>
                <a:lnTo>
                  <a:pt x="2460845" y="3432093"/>
                </a:lnTo>
                <a:close/>
                <a:moveTo>
                  <a:pt x="1852589" y="3432093"/>
                </a:moveTo>
                <a:cubicBezTo>
                  <a:pt x="1846896" y="3432093"/>
                  <a:pt x="1841957" y="3432575"/>
                  <a:pt x="1837771" y="3433538"/>
                </a:cubicBezTo>
                <a:cubicBezTo>
                  <a:pt x="1833586" y="3434500"/>
                  <a:pt x="1830111" y="3435923"/>
                  <a:pt x="1827349" y="3437807"/>
                </a:cubicBezTo>
                <a:cubicBezTo>
                  <a:pt x="1824586" y="3439691"/>
                  <a:pt x="1822556" y="3441951"/>
                  <a:pt x="1821258" y="3444588"/>
                </a:cubicBezTo>
                <a:cubicBezTo>
                  <a:pt x="1819961" y="3447225"/>
                  <a:pt x="1819312" y="3450260"/>
                  <a:pt x="1819312" y="3453692"/>
                </a:cubicBezTo>
                <a:cubicBezTo>
                  <a:pt x="1819312" y="3459552"/>
                  <a:pt x="1821175" y="3464219"/>
                  <a:pt x="1824900" y="3467694"/>
                </a:cubicBezTo>
                <a:cubicBezTo>
                  <a:pt x="1828625" y="3471168"/>
                  <a:pt x="1833837" y="3472905"/>
                  <a:pt x="1840534" y="3472905"/>
                </a:cubicBezTo>
                <a:cubicBezTo>
                  <a:pt x="1845975" y="3472905"/>
                  <a:pt x="1851019" y="3471524"/>
                  <a:pt x="1855666" y="3468761"/>
                </a:cubicBezTo>
                <a:cubicBezTo>
                  <a:pt x="1860312" y="3465998"/>
                  <a:pt x="1865188" y="3461771"/>
                  <a:pt x="1870295" y="3456078"/>
                </a:cubicBezTo>
                <a:lnTo>
                  <a:pt x="1870295" y="3432093"/>
                </a:lnTo>
                <a:close/>
                <a:moveTo>
                  <a:pt x="2969088" y="3382241"/>
                </a:moveTo>
                <a:cubicBezTo>
                  <a:pt x="2962922" y="3382241"/>
                  <a:pt x="2957621" y="3383329"/>
                  <a:pt x="2953186" y="3385506"/>
                </a:cubicBezTo>
                <a:cubicBezTo>
                  <a:pt x="2948751" y="3387682"/>
                  <a:pt x="2945098" y="3390759"/>
                  <a:pt x="2942226" y="3394735"/>
                </a:cubicBezTo>
                <a:cubicBezTo>
                  <a:pt x="2939354" y="3398712"/>
                  <a:pt x="2937221" y="3403421"/>
                  <a:pt x="2935827" y="3408862"/>
                </a:cubicBezTo>
                <a:cubicBezTo>
                  <a:pt x="2934434" y="3414304"/>
                  <a:pt x="2933737" y="3420248"/>
                  <a:pt x="2933737" y="3426694"/>
                </a:cubicBezTo>
                <a:cubicBezTo>
                  <a:pt x="2933737" y="3432889"/>
                  <a:pt x="2934307" y="3438707"/>
                  <a:pt x="2935448" y="3444149"/>
                </a:cubicBezTo>
                <a:cubicBezTo>
                  <a:pt x="2936588" y="3449590"/>
                  <a:pt x="2938489" y="3454341"/>
                  <a:pt x="2941150" y="3458401"/>
                </a:cubicBezTo>
                <a:cubicBezTo>
                  <a:pt x="2943810" y="3462461"/>
                  <a:pt x="2947379" y="3465684"/>
                  <a:pt x="2951856" y="3468070"/>
                </a:cubicBezTo>
                <a:cubicBezTo>
                  <a:pt x="2956333" y="3470456"/>
                  <a:pt x="2961908" y="3471649"/>
                  <a:pt x="2968582" y="3471649"/>
                </a:cubicBezTo>
                <a:cubicBezTo>
                  <a:pt x="2974664" y="3471649"/>
                  <a:pt x="2979944" y="3470561"/>
                  <a:pt x="2984421" y="3468384"/>
                </a:cubicBezTo>
                <a:cubicBezTo>
                  <a:pt x="2988898" y="3466208"/>
                  <a:pt x="2992572" y="3463152"/>
                  <a:pt x="2995444" y="3459217"/>
                </a:cubicBezTo>
                <a:cubicBezTo>
                  <a:pt x="2998316" y="3455283"/>
                  <a:pt x="3000427" y="3450595"/>
                  <a:pt x="3001779" y="3445153"/>
                </a:cubicBezTo>
                <a:cubicBezTo>
                  <a:pt x="3003131" y="3439712"/>
                  <a:pt x="3003807" y="3433726"/>
                  <a:pt x="3003807" y="3427196"/>
                </a:cubicBezTo>
                <a:cubicBezTo>
                  <a:pt x="3003807" y="3421085"/>
                  <a:pt x="3003237" y="3415308"/>
                  <a:pt x="3002096" y="3409867"/>
                </a:cubicBezTo>
                <a:cubicBezTo>
                  <a:pt x="3000955" y="3404425"/>
                  <a:pt x="2999076" y="3399654"/>
                  <a:pt x="2996457" y="3395551"/>
                </a:cubicBezTo>
                <a:cubicBezTo>
                  <a:pt x="2993838" y="3391449"/>
                  <a:pt x="2990290" y="3388205"/>
                  <a:pt x="2985814" y="3385820"/>
                </a:cubicBezTo>
                <a:cubicBezTo>
                  <a:pt x="2981337" y="3383434"/>
                  <a:pt x="2975762" y="3382241"/>
                  <a:pt x="2969088" y="3382241"/>
                </a:cubicBezTo>
                <a:close/>
                <a:moveTo>
                  <a:pt x="740238" y="3382241"/>
                </a:moveTo>
                <a:cubicBezTo>
                  <a:pt x="734072" y="3382241"/>
                  <a:pt x="728771" y="3383329"/>
                  <a:pt x="724336" y="3385506"/>
                </a:cubicBezTo>
                <a:cubicBezTo>
                  <a:pt x="719901" y="3387682"/>
                  <a:pt x="716248" y="3390759"/>
                  <a:pt x="713376" y="3394735"/>
                </a:cubicBezTo>
                <a:cubicBezTo>
                  <a:pt x="710504" y="3398712"/>
                  <a:pt x="708371" y="3403421"/>
                  <a:pt x="706977" y="3408862"/>
                </a:cubicBezTo>
                <a:cubicBezTo>
                  <a:pt x="705584" y="3414304"/>
                  <a:pt x="704887" y="3420248"/>
                  <a:pt x="704887" y="3426694"/>
                </a:cubicBezTo>
                <a:cubicBezTo>
                  <a:pt x="704887" y="3432889"/>
                  <a:pt x="705457" y="3438707"/>
                  <a:pt x="706598" y="3444149"/>
                </a:cubicBezTo>
                <a:cubicBezTo>
                  <a:pt x="707738" y="3449590"/>
                  <a:pt x="709639" y="3454341"/>
                  <a:pt x="712300" y="3458401"/>
                </a:cubicBezTo>
                <a:cubicBezTo>
                  <a:pt x="714960" y="3462461"/>
                  <a:pt x="718529" y="3465684"/>
                  <a:pt x="723006" y="3468070"/>
                </a:cubicBezTo>
                <a:cubicBezTo>
                  <a:pt x="727483" y="3470456"/>
                  <a:pt x="733058" y="3471649"/>
                  <a:pt x="739732" y="3471649"/>
                </a:cubicBezTo>
                <a:cubicBezTo>
                  <a:pt x="745814" y="3471649"/>
                  <a:pt x="751094" y="3470561"/>
                  <a:pt x="755571" y="3468384"/>
                </a:cubicBezTo>
                <a:cubicBezTo>
                  <a:pt x="760047" y="3466208"/>
                  <a:pt x="763722" y="3463152"/>
                  <a:pt x="766594" y="3459217"/>
                </a:cubicBezTo>
                <a:cubicBezTo>
                  <a:pt x="769466" y="3455283"/>
                  <a:pt x="771577" y="3450595"/>
                  <a:pt x="772929" y="3445153"/>
                </a:cubicBezTo>
                <a:cubicBezTo>
                  <a:pt x="774281" y="3439712"/>
                  <a:pt x="774957" y="3433726"/>
                  <a:pt x="774957" y="3427196"/>
                </a:cubicBezTo>
                <a:cubicBezTo>
                  <a:pt x="774957" y="3421085"/>
                  <a:pt x="774387" y="3415308"/>
                  <a:pt x="773246" y="3409867"/>
                </a:cubicBezTo>
                <a:cubicBezTo>
                  <a:pt x="772106" y="3404425"/>
                  <a:pt x="770226" y="3399654"/>
                  <a:pt x="767607" y="3395551"/>
                </a:cubicBezTo>
                <a:cubicBezTo>
                  <a:pt x="764988" y="3391449"/>
                  <a:pt x="761441" y="3388205"/>
                  <a:pt x="756964" y="3385820"/>
                </a:cubicBezTo>
                <a:cubicBezTo>
                  <a:pt x="752487" y="3383434"/>
                  <a:pt x="746912" y="3382241"/>
                  <a:pt x="740238" y="3382241"/>
                </a:cubicBezTo>
                <a:close/>
                <a:moveTo>
                  <a:pt x="2165727" y="3381111"/>
                </a:moveTo>
                <a:cubicBezTo>
                  <a:pt x="2160589" y="3381111"/>
                  <a:pt x="2156083" y="3382073"/>
                  <a:pt x="2152208" y="3383999"/>
                </a:cubicBezTo>
                <a:cubicBezTo>
                  <a:pt x="2148334" y="3385924"/>
                  <a:pt x="2145091" y="3388477"/>
                  <a:pt x="2142479" y="3391659"/>
                </a:cubicBezTo>
                <a:cubicBezTo>
                  <a:pt x="2139868" y="3394840"/>
                  <a:pt x="2137846" y="3398544"/>
                  <a:pt x="2136414" y="3402772"/>
                </a:cubicBezTo>
                <a:cubicBezTo>
                  <a:pt x="2134983" y="3407000"/>
                  <a:pt x="2134182" y="3411416"/>
                  <a:pt x="2134014" y="3416020"/>
                </a:cubicBezTo>
                <a:lnTo>
                  <a:pt x="2195670" y="3416020"/>
                </a:lnTo>
                <a:cubicBezTo>
                  <a:pt x="2195921" y="3405137"/>
                  <a:pt x="2193500" y="3396598"/>
                  <a:pt x="2188405" y="3390403"/>
                </a:cubicBezTo>
                <a:cubicBezTo>
                  <a:pt x="2183310" y="3384208"/>
                  <a:pt x="2175751" y="3381111"/>
                  <a:pt x="2165727" y="3381111"/>
                </a:cubicBezTo>
                <a:close/>
                <a:moveTo>
                  <a:pt x="1460877" y="3381111"/>
                </a:moveTo>
                <a:cubicBezTo>
                  <a:pt x="1455739" y="3381111"/>
                  <a:pt x="1451233" y="3382073"/>
                  <a:pt x="1447358" y="3383999"/>
                </a:cubicBezTo>
                <a:cubicBezTo>
                  <a:pt x="1443484" y="3385924"/>
                  <a:pt x="1440241" y="3388477"/>
                  <a:pt x="1437629" y="3391659"/>
                </a:cubicBezTo>
                <a:cubicBezTo>
                  <a:pt x="1435018" y="3394840"/>
                  <a:pt x="1432996" y="3398544"/>
                  <a:pt x="1431564" y="3402772"/>
                </a:cubicBezTo>
                <a:cubicBezTo>
                  <a:pt x="1430133" y="3407000"/>
                  <a:pt x="1429332" y="3411416"/>
                  <a:pt x="1429164" y="3416020"/>
                </a:cubicBezTo>
                <a:lnTo>
                  <a:pt x="1490820" y="3416020"/>
                </a:lnTo>
                <a:cubicBezTo>
                  <a:pt x="1491072" y="3405137"/>
                  <a:pt x="1488650" y="3396598"/>
                  <a:pt x="1483555" y="3390403"/>
                </a:cubicBezTo>
                <a:cubicBezTo>
                  <a:pt x="1478460" y="3384208"/>
                  <a:pt x="1470901" y="3381111"/>
                  <a:pt x="1460877" y="3381111"/>
                </a:cubicBezTo>
                <a:close/>
                <a:moveTo>
                  <a:pt x="956052" y="3381111"/>
                </a:moveTo>
                <a:cubicBezTo>
                  <a:pt x="950914" y="3381111"/>
                  <a:pt x="946408" y="3382073"/>
                  <a:pt x="942533" y="3383999"/>
                </a:cubicBezTo>
                <a:cubicBezTo>
                  <a:pt x="938659" y="3385924"/>
                  <a:pt x="935416" y="3388477"/>
                  <a:pt x="932804" y="3391659"/>
                </a:cubicBezTo>
                <a:cubicBezTo>
                  <a:pt x="930193" y="3394840"/>
                  <a:pt x="928171" y="3398544"/>
                  <a:pt x="926739" y="3402772"/>
                </a:cubicBezTo>
                <a:cubicBezTo>
                  <a:pt x="925308" y="3407000"/>
                  <a:pt x="924507" y="3411416"/>
                  <a:pt x="924339" y="3416020"/>
                </a:cubicBezTo>
                <a:lnTo>
                  <a:pt x="985995" y="3416020"/>
                </a:lnTo>
                <a:cubicBezTo>
                  <a:pt x="986246" y="3405137"/>
                  <a:pt x="983825" y="3396598"/>
                  <a:pt x="978730" y="3390403"/>
                </a:cubicBezTo>
                <a:cubicBezTo>
                  <a:pt x="973635" y="3384208"/>
                  <a:pt x="966076" y="3381111"/>
                  <a:pt x="956052" y="3381111"/>
                </a:cubicBezTo>
                <a:close/>
                <a:moveTo>
                  <a:pt x="1996520" y="3366670"/>
                </a:moveTo>
                <a:cubicBezTo>
                  <a:pt x="1998529" y="3366670"/>
                  <a:pt x="2000203" y="3366732"/>
                  <a:pt x="2001543" y="3366858"/>
                </a:cubicBezTo>
                <a:cubicBezTo>
                  <a:pt x="2002882" y="3366983"/>
                  <a:pt x="2003949" y="3367235"/>
                  <a:pt x="2004745" y="3367611"/>
                </a:cubicBezTo>
                <a:cubicBezTo>
                  <a:pt x="2005540" y="3367988"/>
                  <a:pt x="2006105" y="3368407"/>
                  <a:pt x="2006440" y="3368867"/>
                </a:cubicBezTo>
                <a:cubicBezTo>
                  <a:pt x="2006775" y="3369327"/>
                  <a:pt x="2006942" y="3369893"/>
                  <a:pt x="2006942" y="3370562"/>
                </a:cubicBezTo>
                <a:lnTo>
                  <a:pt x="2006942" y="3436363"/>
                </a:lnTo>
                <a:cubicBezTo>
                  <a:pt x="2006942" y="3442976"/>
                  <a:pt x="2007424" y="3448272"/>
                  <a:pt x="2008386" y="3452248"/>
                </a:cubicBezTo>
                <a:cubicBezTo>
                  <a:pt x="2009349" y="3456225"/>
                  <a:pt x="2010814" y="3459615"/>
                  <a:pt x="2012782" y="3462419"/>
                </a:cubicBezTo>
                <a:cubicBezTo>
                  <a:pt x="2014749" y="3465224"/>
                  <a:pt x="2017239" y="3467401"/>
                  <a:pt x="2020253" y="3468949"/>
                </a:cubicBezTo>
                <a:cubicBezTo>
                  <a:pt x="2023267" y="3470498"/>
                  <a:pt x="2026783" y="3471272"/>
                  <a:pt x="2030801" y="3471272"/>
                </a:cubicBezTo>
                <a:cubicBezTo>
                  <a:pt x="2035992" y="3471272"/>
                  <a:pt x="2041161" y="3469431"/>
                  <a:pt x="2046310" y="3465747"/>
                </a:cubicBezTo>
                <a:cubicBezTo>
                  <a:pt x="2051458" y="3462064"/>
                  <a:pt x="2056921" y="3456664"/>
                  <a:pt x="2062697" y="3449548"/>
                </a:cubicBezTo>
                <a:lnTo>
                  <a:pt x="2062697" y="3370562"/>
                </a:lnTo>
                <a:cubicBezTo>
                  <a:pt x="2062697" y="3369893"/>
                  <a:pt x="2062844" y="3369327"/>
                  <a:pt x="2063137" y="3368867"/>
                </a:cubicBezTo>
                <a:cubicBezTo>
                  <a:pt x="2063430" y="3368407"/>
                  <a:pt x="2063995" y="3367988"/>
                  <a:pt x="2064832" y="3367611"/>
                </a:cubicBezTo>
                <a:cubicBezTo>
                  <a:pt x="2065669" y="3367235"/>
                  <a:pt x="2066736" y="3366983"/>
                  <a:pt x="2068034" y="3366858"/>
                </a:cubicBezTo>
                <a:cubicBezTo>
                  <a:pt x="2069332" y="3366732"/>
                  <a:pt x="2071027" y="3366670"/>
                  <a:pt x="2073120" y="3366670"/>
                </a:cubicBezTo>
                <a:cubicBezTo>
                  <a:pt x="2075129" y="3366670"/>
                  <a:pt x="2076803" y="3366732"/>
                  <a:pt x="2078143" y="3366858"/>
                </a:cubicBezTo>
                <a:cubicBezTo>
                  <a:pt x="2079482" y="3366983"/>
                  <a:pt x="2080529" y="3367235"/>
                  <a:pt x="2081282" y="3367611"/>
                </a:cubicBezTo>
                <a:cubicBezTo>
                  <a:pt x="2082035" y="3367988"/>
                  <a:pt x="2082601" y="3368407"/>
                  <a:pt x="2082977" y="3368867"/>
                </a:cubicBezTo>
                <a:cubicBezTo>
                  <a:pt x="2083354" y="3369327"/>
                  <a:pt x="2083542" y="3369893"/>
                  <a:pt x="2083542" y="3370562"/>
                </a:cubicBezTo>
                <a:lnTo>
                  <a:pt x="2083542" y="3483579"/>
                </a:lnTo>
                <a:cubicBezTo>
                  <a:pt x="2083542" y="3484248"/>
                  <a:pt x="2083396" y="3484813"/>
                  <a:pt x="2083103" y="3485274"/>
                </a:cubicBezTo>
                <a:cubicBezTo>
                  <a:pt x="2082810" y="3485734"/>
                  <a:pt x="2082287" y="3486132"/>
                  <a:pt x="2081533" y="3486467"/>
                </a:cubicBezTo>
                <a:cubicBezTo>
                  <a:pt x="2080780" y="3486802"/>
                  <a:pt x="2079796" y="3487053"/>
                  <a:pt x="2078582" y="3487220"/>
                </a:cubicBezTo>
                <a:cubicBezTo>
                  <a:pt x="2077368" y="3487388"/>
                  <a:pt x="2075882" y="3487471"/>
                  <a:pt x="2074124" y="3487471"/>
                </a:cubicBezTo>
                <a:cubicBezTo>
                  <a:pt x="2072199" y="3487471"/>
                  <a:pt x="2070629" y="3487388"/>
                  <a:pt x="2069415" y="3487220"/>
                </a:cubicBezTo>
                <a:cubicBezTo>
                  <a:pt x="2068201" y="3487053"/>
                  <a:pt x="2067239" y="3486802"/>
                  <a:pt x="2066527" y="3486467"/>
                </a:cubicBezTo>
                <a:cubicBezTo>
                  <a:pt x="2065815" y="3486132"/>
                  <a:pt x="2065334" y="3485734"/>
                  <a:pt x="2065083" y="3485274"/>
                </a:cubicBezTo>
                <a:cubicBezTo>
                  <a:pt x="2064832" y="3484813"/>
                  <a:pt x="2064706" y="3484248"/>
                  <a:pt x="2064706" y="3483579"/>
                </a:cubicBezTo>
                <a:lnTo>
                  <a:pt x="2064706" y="3468635"/>
                </a:lnTo>
                <a:cubicBezTo>
                  <a:pt x="2058260" y="3475751"/>
                  <a:pt x="2051898" y="3480942"/>
                  <a:pt x="2045619" y="3484207"/>
                </a:cubicBezTo>
                <a:cubicBezTo>
                  <a:pt x="2039340" y="3487471"/>
                  <a:pt x="2032978" y="3489104"/>
                  <a:pt x="2026532" y="3489104"/>
                </a:cubicBezTo>
                <a:cubicBezTo>
                  <a:pt x="2018997" y="3489104"/>
                  <a:pt x="2012656" y="3487848"/>
                  <a:pt x="2007507" y="3485337"/>
                </a:cubicBezTo>
                <a:cubicBezTo>
                  <a:pt x="2002359" y="3482825"/>
                  <a:pt x="1998194" y="3479414"/>
                  <a:pt x="1995013" y="3475102"/>
                </a:cubicBezTo>
                <a:cubicBezTo>
                  <a:pt x="1991832" y="3470791"/>
                  <a:pt x="1989550" y="3465768"/>
                  <a:pt x="1988169" y="3460034"/>
                </a:cubicBezTo>
                <a:cubicBezTo>
                  <a:pt x="1986788" y="3454299"/>
                  <a:pt x="1986097" y="3447330"/>
                  <a:pt x="1986097" y="3439126"/>
                </a:cubicBezTo>
                <a:lnTo>
                  <a:pt x="1986097" y="3370562"/>
                </a:lnTo>
                <a:cubicBezTo>
                  <a:pt x="1986097" y="3369893"/>
                  <a:pt x="1986244" y="3369327"/>
                  <a:pt x="1986537" y="3368867"/>
                </a:cubicBezTo>
                <a:cubicBezTo>
                  <a:pt x="1986830" y="3368407"/>
                  <a:pt x="1987395" y="3367988"/>
                  <a:pt x="1988232" y="3367611"/>
                </a:cubicBezTo>
                <a:cubicBezTo>
                  <a:pt x="1989069" y="3367235"/>
                  <a:pt x="1990157" y="3366983"/>
                  <a:pt x="1991497" y="3366858"/>
                </a:cubicBezTo>
                <a:cubicBezTo>
                  <a:pt x="1992836" y="3366732"/>
                  <a:pt x="1994511" y="3366670"/>
                  <a:pt x="1996520" y="3366670"/>
                </a:cubicBezTo>
                <a:close/>
                <a:moveTo>
                  <a:pt x="1686678" y="3366670"/>
                </a:moveTo>
                <a:cubicBezTo>
                  <a:pt x="1689106" y="3366670"/>
                  <a:pt x="1691052" y="3366732"/>
                  <a:pt x="1692517" y="3366858"/>
                </a:cubicBezTo>
                <a:cubicBezTo>
                  <a:pt x="1693982" y="3366983"/>
                  <a:pt x="1695113" y="3367214"/>
                  <a:pt x="1695908" y="3367549"/>
                </a:cubicBezTo>
                <a:cubicBezTo>
                  <a:pt x="1696703" y="3367883"/>
                  <a:pt x="1697289" y="3368302"/>
                  <a:pt x="1697666" y="3368804"/>
                </a:cubicBezTo>
                <a:cubicBezTo>
                  <a:pt x="1698043" y="3369307"/>
                  <a:pt x="1698398" y="3369934"/>
                  <a:pt x="1698733" y="3370688"/>
                </a:cubicBezTo>
                <a:lnTo>
                  <a:pt x="1730629" y="3463864"/>
                </a:lnTo>
                <a:lnTo>
                  <a:pt x="1731131" y="3465370"/>
                </a:lnTo>
                <a:lnTo>
                  <a:pt x="1731508" y="3463864"/>
                </a:lnTo>
                <a:lnTo>
                  <a:pt x="1763027" y="3370688"/>
                </a:lnTo>
                <a:cubicBezTo>
                  <a:pt x="1763194" y="3369934"/>
                  <a:pt x="1763487" y="3369307"/>
                  <a:pt x="1763906" y="3368804"/>
                </a:cubicBezTo>
                <a:cubicBezTo>
                  <a:pt x="1764325" y="3368302"/>
                  <a:pt x="1764932" y="3367883"/>
                  <a:pt x="1765727" y="3367549"/>
                </a:cubicBezTo>
                <a:cubicBezTo>
                  <a:pt x="1766522" y="3367214"/>
                  <a:pt x="1767610" y="3366983"/>
                  <a:pt x="1768992" y="3366858"/>
                </a:cubicBezTo>
                <a:cubicBezTo>
                  <a:pt x="1770373" y="3366732"/>
                  <a:pt x="1772194" y="3366670"/>
                  <a:pt x="1774454" y="3366670"/>
                </a:cubicBezTo>
                <a:cubicBezTo>
                  <a:pt x="1776380" y="3366670"/>
                  <a:pt x="1777970" y="3366711"/>
                  <a:pt x="1779226" y="3366795"/>
                </a:cubicBezTo>
                <a:cubicBezTo>
                  <a:pt x="1780482" y="3366879"/>
                  <a:pt x="1781465" y="3367088"/>
                  <a:pt x="1782177" y="3367423"/>
                </a:cubicBezTo>
                <a:cubicBezTo>
                  <a:pt x="1782889" y="3367758"/>
                  <a:pt x="1783391" y="3368155"/>
                  <a:pt x="1783684" y="3368616"/>
                </a:cubicBezTo>
                <a:cubicBezTo>
                  <a:pt x="1783977" y="3369076"/>
                  <a:pt x="1784123" y="3369641"/>
                  <a:pt x="1784123" y="3370311"/>
                </a:cubicBezTo>
                <a:cubicBezTo>
                  <a:pt x="1784123" y="3370646"/>
                  <a:pt x="1784103" y="3371002"/>
                  <a:pt x="1784061" y="3371379"/>
                </a:cubicBezTo>
                <a:cubicBezTo>
                  <a:pt x="1784019" y="3371755"/>
                  <a:pt x="1783956" y="3372153"/>
                  <a:pt x="1783872" y="3372571"/>
                </a:cubicBezTo>
                <a:cubicBezTo>
                  <a:pt x="1783789" y="3372990"/>
                  <a:pt x="1783684" y="3373451"/>
                  <a:pt x="1783558" y="3373953"/>
                </a:cubicBezTo>
                <a:cubicBezTo>
                  <a:pt x="1783433" y="3374455"/>
                  <a:pt x="1783286" y="3374999"/>
                  <a:pt x="1783119" y="3375585"/>
                </a:cubicBezTo>
                <a:lnTo>
                  <a:pt x="1744568" y="3482951"/>
                </a:lnTo>
                <a:cubicBezTo>
                  <a:pt x="1744233" y="3483872"/>
                  <a:pt x="1743793" y="3484625"/>
                  <a:pt x="1743249" y="3485211"/>
                </a:cubicBezTo>
                <a:cubicBezTo>
                  <a:pt x="1742705" y="3485797"/>
                  <a:pt x="1741889" y="3486258"/>
                  <a:pt x="1740801" y="3486592"/>
                </a:cubicBezTo>
                <a:cubicBezTo>
                  <a:pt x="1739712" y="3486927"/>
                  <a:pt x="1738331" y="3487158"/>
                  <a:pt x="1736657" y="3487283"/>
                </a:cubicBezTo>
                <a:cubicBezTo>
                  <a:pt x="1734982" y="3487409"/>
                  <a:pt x="1732889" y="3487471"/>
                  <a:pt x="1730378" y="3487471"/>
                </a:cubicBezTo>
                <a:cubicBezTo>
                  <a:pt x="1727866" y="3487471"/>
                  <a:pt x="1725774" y="3487388"/>
                  <a:pt x="1724099" y="3487220"/>
                </a:cubicBezTo>
                <a:cubicBezTo>
                  <a:pt x="1722425" y="3487053"/>
                  <a:pt x="1721064" y="3486802"/>
                  <a:pt x="1720018" y="3486467"/>
                </a:cubicBezTo>
                <a:cubicBezTo>
                  <a:pt x="1718972" y="3486132"/>
                  <a:pt x="1718155" y="3485672"/>
                  <a:pt x="1717569" y="3485086"/>
                </a:cubicBezTo>
                <a:cubicBezTo>
                  <a:pt x="1716983" y="3484500"/>
                  <a:pt x="1716523" y="3483788"/>
                  <a:pt x="1716188" y="3482951"/>
                </a:cubicBezTo>
                <a:lnTo>
                  <a:pt x="1677762" y="3375585"/>
                </a:lnTo>
                <a:cubicBezTo>
                  <a:pt x="1677428" y="3374581"/>
                  <a:pt x="1677156" y="3373702"/>
                  <a:pt x="1676946" y="3372948"/>
                </a:cubicBezTo>
                <a:cubicBezTo>
                  <a:pt x="1676737" y="3372195"/>
                  <a:pt x="1676611" y="3371630"/>
                  <a:pt x="1676570" y="3371253"/>
                </a:cubicBezTo>
                <a:cubicBezTo>
                  <a:pt x="1676528" y="3370876"/>
                  <a:pt x="1676507" y="3370562"/>
                  <a:pt x="1676507" y="3370311"/>
                </a:cubicBezTo>
                <a:cubicBezTo>
                  <a:pt x="1676507" y="3369641"/>
                  <a:pt x="1676674" y="3369055"/>
                  <a:pt x="1677009" y="3368553"/>
                </a:cubicBezTo>
                <a:cubicBezTo>
                  <a:pt x="1677344" y="3368051"/>
                  <a:pt x="1677909" y="3367653"/>
                  <a:pt x="1678704" y="3367360"/>
                </a:cubicBezTo>
                <a:cubicBezTo>
                  <a:pt x="1679500" y="3367067"/>
                  <a:pt x="1680546" y="3366879"/>
                  <a:pt x="1681844" y="3366795"/>
                </a:cubicBezTo>
                <a:cubicBezTo>
                  <a:pt x="1683141" y="3366711"/>
                  <a:pt x="1684753" y="3366670"/>
                  <a:pt x="1686678" y="3366670"/>
                </a:cubicBezTo>
                <a:close/>
                <a:moveTo>
                  <a:pt x="1186895" y="3366670"/>
                </a:moveTo>
                <a:cubicBezTo>
                  <a:pt x="1188904" y="3366670"/>
                  <a:pt x="1190578" y="3366732"/>
                  <a:pt x="1191918" y="3366858"/>
                </a:cubicBezTo>
                <a:cubicBezTo>
                  <a:pt x="1193257" y="3366983"/>
                  <a:pt x="1194325" y="3367235"/>
                  <a:pt x="1195120" y="3367611"/>
                </a:cubicBezTo>
                <a:cubicBezTo>
                  <a:pt x="1195915" y="3367988"/>
                  <a:pt x="1196480" y="3368407"/>
                  <a:pt x="1196815" y="3368867"/>
                </a:cubicBezTo>
                <a:cubicBezTo>
                  <a:pt x="1197150" y="3369327"/>
                  <a:pt x="1197317" y="3369893"/>
                  <a:pt x="1197317" y="3370562"/>
                </a:cubicBezTo>
                <a:lnTo>
                  <a:pt x="1197317" y="3436363"/>
                </a:lnTo>
                <a:cubicBezTo>
                  <a:pt x="1197317" y="3442976"/>
                  <a:pt x="1197799" y="3448272"/>
                  <a:pt x="1198761" y="3452248"/>
                </a:cubicBezTo>
                <a:cubicBezTo>
                  <a:pt x="1199724" y="3456225"/>
                  <a:pt x="1201189" y="3459615"/>
                  <a:pt x="1203157" y="3462419"/>
                </a:cubicBezTo>
                <a:cubicBezTo>
                  <a:pt x="1205124" y="3465224"/>
                  <a:pt x="1207614" y="3467401"/>
                  <a:pt x="1210628" y="3468949"/>
                </a:cubicBezTo>
                <a:cubicBezTo>
                  <a:pt x="1213642" y="3470498"/>
                  <a:pt x="1217158" y="3471272"/>
                  <a:pt x="1221176" y="3471272"/>
                </a:cubicBezTo>
                <a:cubicBezTo>
                  <a:pt x="1226367" y="3471272"/>
                  <a:pt x="1231536" y="3469431"/>
                  <a:pt x="1236685" y="3465747"/>
                </a:cubicBezTo>
                <a:cubicBezTo>
                  <a:pt x="1241833" y="3462064"/>
                  <a:pt x="1247296" y="3456664"/>
                  <a:pt x="1253072" y="3449548"/>
                </a:cubicBezTo>
                <a:lnTo>
                  <a:pt x="1253072" y="3370562"/>
                </a:lnTo>
                <a:cubicBezTo>
                  <a:pt x="1253072" y="3369893"/>
                  <a:pt x="1253219" y="3369327"/>
                  <a:pt x="1253512" y="3368867"/>
                </a:cubicBezTo>
                <a:cubicBezTo>
                  <a:pt x="1253805" y="3368407"/>
                  <a:pt x="1254370" y="3367988"/>
                  <a:pt x="1255207" y="3367611"/>
                </a:cubicBezTo>
                <a:cubicBezTo>
                  <a:pt x="1256044" y="3367235"/>
                  <a:pt x="1257111" y="3366983"/>
                  <a:pt x="1258409" y="3366858"/>
                </a:cubicBezTo>
                <a:cubicBezTo>
                  <a:pt x="1259707" y="3366732"/>
                  <a:pt x="1261402" y="3366670"/>
                  <a:pt x="1263495" y="3366670"/>
                </a:cubicBezTo>
                <a:cubicBezTo>
                  <a:pt x="1265504" y="3366670"/>
                  <a:pt x="1267178" y="3366732"/>
                  <a:pt x="1268518" y="3366858"/>
                </a:cubicBezTo>
                <a:cubicBezTo>
                  <a:pt x="1269857" y="3366983"/>
                  <a:pt x="1270904" y="3367235"/>
                  <a:pt x="1271657" y="3367611"/>
                </a:cubicBezTo>
                <a:cubicBezTo>
                  <a:pt x="1272410" y="3367988"/>
                  <a:pt x="1272976" y="3368407"/>
                  <a:pt x="1273352" y="3368867"/>
                </a:cubicBezTo>
                <a:cubicBezTo>
                  <a:pt x="1273729" y="3369327"/>
                  <a:pt x="1273917" y="3369893"/>
                  <a:pt x="1273917" y="3370562"/>
                </a:cubicBezTo>
                <a:lnTo>
                  <a:pt x="1273917" y="3483579"/>
                </a:lnTo>
                <a:cubicBezTo>
                  <a:pt x="1273917" y="3484248"/>
                  <a:pt x="1273771" y="3484813"/>
                  <a:pt x="1273478" y="3485274"/>
                </a:cubicBezTo>
                <a:cubicBezTo>
                  <a:pt x="1273185" y="3485734"/>
                  <a:pt x="1272662" y="3486132"/>
                  <a:pt x="1271908" y="3486467"/>
                </a:cubicBezTo>
                <a:cubicBezTo>
                  <a:pt x="1271155" y="3486802"/>
                  <a:pt x="1270171" y="3487053"/>
                  <a:pt x="1268957" y="3487220"/>
                </a:cubicBezTo>
                <a:cubicBezTo>
                  <a:pt x="1267743" y="3487388"/>
                  <a:pt x="1266257" y="3487471"/>
                  <a:pt x="1264499" y="3487471"/>
                </a:cubicBezTo>
                <a:cubicBezTo>
                  <a:pt x="1262574" y="3487471"/>
                  <a:pt x="1261004" y="3487388"/>
                  <a:pt x="1259790" y="3487220"/>
                </a:cubicBezTo>
                <a:cubicBezTo>
                  <a:pt x="1258576" y="3487053"/>
                  <a:pt x="1257614" y="3486802"/>
                  <a:pt x="1256902" y="3486467"/>
                </a:cubicBezTo>
                <a:cubicBezTo>
                  <a:pt x="1256191" y="3486132"/>
                  <a:pt x="1255709" y="3485734"/>
                  <a:pt x="1255458" y="3485274"/>
                </a:cubicBezTo>
                <a:cubicBezTo>
                  <a:pt x="1255207" y="3484813"/>
                  <a:pt x="1255081" y="3484248"/>
                  <a:pt x="1255081" y="3483579"/>
                </a:cubicBezTo>
                <a:lnTo>
                  <a:pt x="1255081" y="3468635"/>
                </a:lnTo>
                <a:cubicBezTo>
                  <a:pt x="1248635" y="3475751"/>
                  <a:pt x="1242273" y="3480942"/>
                  <a:pt x="1235994" y="3484207"/>
                </a:cubicBezTo>
                <a:cubicBezTo>
                  <a:pt x="1229715" y="3487471"/>
                  <a:pt x="1223353" y="3489104"/>
                  <a:pt x="1216907" y="3489104"/>
                </a:cubicBezTo>
                <a:cubicBezTo>
                  <a:pt x="1209372" y="3489104"/>
                  <a:pt x="1203031" y="3487848"/>
                  <a:pt x="1197882" y="3485337"/>
                </a:cubicBezTo>
                <a:cubicBezTo>
                  <a:pt x="1192734" y="3482825"/>
                  <a:pt x="1188569" y="3479414"/>
                  <a:pt x="1185388" y="3475102"/>
                </a:cubicBezTo>
                <a:cubicBezTo>
                  <a:pt x="1182207" y="3470791"/>
                  <a:pt x="1179925" y="3465768"/>
                  <a:pt x="1178544" y="3460034"/>
                </a:cubicBezTo>
                <a:cubicBezTo>
                  <a:pt x="1177163" y="3454299"/>
                  <a:pt x="1176472" y="3447330"/>
                  <a:pt x="1176472" y="3439126"/>
                </a:cubicBezTo>
                <a:lnTo>
                  <a:pt x="1176472" y="3370562"/>
                </a:lnTo>
                <a:cubicBezTo>
                  <a:pt x="1176472" y="3369893"/>
                  <a:pt x="1176619" y="3369327"/>
                  <a:pt x="1176912" y="3368867"/>
                </a:cubicBezTo>
                <a:cubicBezTo>
                  <a:pt x="1177205" y="3368407"/>
                  <a:pt x="1177770" y="3367988"/>
                  <a:pt x="1178607" y="3367611"/>
                </a:cubicBezTo>
                <a:cubicBezTo>
                  <a:pt x="1179444" y="3367235"/>
                  <a:pt x="1180532" y="3366983"/>
                  <a:pt x="1181872" y="3366858"/>
                </a:cubicBezTo>
                <a:cubicBezTo>
                  <a:pt x="1183211" y="3366732"/>
                  <a:pt x="1184886" y="3366670"/>
                  <a:pt x="1186895" y="3366670"/>
                </a:cubicBezTo>
                <a:close/>
                <a:moveTo>
                  <a:pt x="3194628" y="3364911"/>
                </a:moveTo>
                <a:cubicBezTo>
                  <a:pt x="3199316" y="3364911"/>
                  <a:pt x="3203523" y="3365456"/>
                  <a:pt x="3207248" y="3366544"/>
                </a:cubicBezTo>
                <a:cubicBezTo>
                  <a:pt x="3210973" y="3367632"/>
                  <a:pt x="3214259" y="3369160"/>
                  <a:pt x="3217106" y="3371127"/>
                </a:cubicBezTo>
                <a:cubicBezTo>
                  <a:pt x="3219952" y="3373095"/>
                  <a:pt x="3222380" y="3375439"/>
                  <a:pt x="3224389" y="3378160"/>
                </a:cubicBezTo>
                <a:cubicBezTo>
                  <a:pt x="3226398" y="3380880"/>
                  <a:pt x="3228072" y="3383915"/>
                  <a:pt x="3229412" y="3387264"/>
                </a:cubicBezTo>
                <a:cubicBezTo>
                  <a:pt x="3233179" y="3383162"/>
                  <a:pt x="3236758" y="3379687"/>
                  <a:pt x="3240148" y="3376841"/>
                </a:cubicBezTo>
                <a:cubicBezTo>
                  <a:pt x="3243539" y="3373995"/>
                  <a:pt x="3246804" y="3371692"/>
                  <a:pt x="3249943" y="3369934"/>
                </a:cubicBezTo>
                <a:cubicBezTo>
                  <a:pt x="3253083" y="3368176"/>
                  <a:pt x="3256138" y="3366900"/>
                  <a:pt x="3259110" y="3366104"/>
                </a:cubicBezTo>
                <a:cubicBezTo>
                  <a:pt x="3262082" y="3365309"/>
                  <a:pt x="3265075" y="3364911"/>
                  <a:pt x="3268089" y="3364911"/>
                </a:cubicBezTo>
                <a:cubicBezTo>
                  <a:pt x="3275372" y="3364911"/>
                  <a:pt x="3281483" y="3366188"/>
                  <a:pt x="3286422" y="3368741"/>
                </a:cubicBezTo>
                <a:cubicBezTo>
                  <a:pt x="3291362" y="3371295"/>
                  <a:pt x="3295359" y="3374706"/>
                  <a:pt x="3298415" y="3378976"/>
                </a:cubicBezTo>
                <a:cubicBezTo>
                  <a:pt x="3301470" y="3383245"/>
                  <a:pt x="3303647" y="3388247"/>
                  <a:pt x="3304945" y="3393982"/>
                </a:cubicBezTo>
                <a:cubicBezTo>
                  <a:pt x="3306242" y="3399716"/>
                  <a:pt x="3306891" y="3405765"/>
                  <a:pt x="3306891" y="3412127"/>
                </a:cubicBezTo>
                <a:lnTo>
                  <a:pt x="3306891" y="3483579"/>
                </a:lnTo>
                <a:cubicBezTo>
                  <a:pt x="3306891" y="3484248"/>
                  <a:pt x="3306723" y="3484813"/>
                  <a:pt x="3306389" y="3485274"/>
                </a:cubicBezTo>
                <a:cubicBezTo>
                  <a:pt x="3306054" y="3485734"/>
                  <a:pt x="3305510" y="3486132"/>
                  <a:pt x="3304756" y="3486467"/>
                </a:cubicBezTo>
                <a:cubicBezTo>
                  <a:pt x="3304003" y="3486802"/>
                  <a:pt x="3302956" y="3487053"/>
                  <a:pt x="3301617" y="3487220"/>
                </a:cubicBezTo>
                <a:cubicBezTo>
                  <a:pt x="3300277" y="3487388"/>
                  <a:pt x="3298603" y="3487471"/>
                  <a:pt x="3296594" y="3487471"/>
                </a:cubicBezTo>
                <a:cubicBezTo>
                  <a:pt x="3294501" y="3487471"/>
                  <a:pt x="3292785" y="3487388"/>
                  <a:pt x="3291445" y="3487220"/>
                </a:cubicBezTo>
                <a:cubicBezTo>
                  <a:pt x="3290106" y="3487053"/>
                  <a:pt x="3289038" y="3486802"/>
                  <a:pt x="3288243" y="3486467"/>
                </a:cubicBezTo>
                <a:cubicBezTo>
                  <a:pt x="3287448" y="3486132"/>
                  <a:pt x="3286883" y="3485734"/>
                  <a:pt x="3286548" y="3485274"/>
                </a:cubicBezTo>
                <a:cubicBezTo>
                  <a:pt x="3286213" y="3484813"/>
                  <a:pt x="3286046" y="3484248"/>
                  <a:pt x="3286046" y="3483579"/>
                </a:cubicBezTo>
                <a:lnTo>
                  <a:pt x="3286046" y="3414890"/>
                </a:lnTo>
                <a:cubicBezTo>
                  <a:pt x="3286046" y="3410118"/>
                  <a:pt x="3285627" y="3405765"/>
                  <a:pt x="3284790" y="3401830"/>
                </a:cubicBezTo>
                <a:cubicBezTo>
                  <a:pt x="3283953" y="3397896"/>
                  <a:pt x="3282613" y="3394505"/>
                  <a:pt x="3280772" y="3391659"/>
                </a:cubicBezTo>
                <a:cubicBezTo>
                  <a:pt x="3278930" y="3388812"/>
                  <a:pt x="3276586" y="3386636"/>
                  <a:pt x="3273739" y="3385129"/>
                </a:cubicBezTo>
                <a:cubicBezTo>
                  <a:pt x="3270893" y="3383622"/>
                  <a:pt x="3267544" y="3382869"/>
                  <a:pt x="3263694" y="3382869"/>
                </a:cubicBezTo>
                <a:cubicBezTo>
                  <a:pt x="3258922" y="3382869"/>
                  <a:pt x="3254129" y="3384710"/>
                  <a:pt x="3249315" y="3388394"/>
                </a:cubicBezTo>
                <a:cubicBezTo>
                  <a:pt x="3244502" y="3392077"/>
                  <a:pt x="3239207" y="3397477"/>
                  <a:pt x="3233430" y="3404593"/>
                </a:cubicBezTo>
                <a:lnTo>
                  <a:pt x="3233430" y="3483579"/>
                </a:lnTo>
                <a:cubicBezTo>
                  <a:pt x="3233430" y="3484248"/>
                  <a:pt x="3233263" y="3484813"/>
                  <a:pt x="3232928" y="3485274"/>
                </a:cubicBezTo>
                <a:cubicBezTo>
                  <a:pt x="3232593" y="3485734"/>
                  <a:pt x="3232028" y="3486132"/>
                  <a:pt x="3231233" y="3486467"/>
                </a:cubicBezTo>
                <a:cubicBezTo>
                  <a:pt x="3230437" y="3486802"/>
                  <a:pt x="3229370" y="3487053"/>
                  <a:pt x="3228031" y="3487220"/>
                </a:cubicBezTo>
                <a:cubicBezTo>
                  <a:pt x="3226691" y="3487388"/>
                  <a:pt x="3225017" y="3487471"/>
                  <a:pt x="3223008" y="3487471"/>
                </a:cubicBezTo>
                <a:cubicBezTo>
                  <a:pt x="3221082" y="3487471"/>
                  <a:pt x="3219429" y="3487388"/>
                  <a:pt x="3218047" y="3487220"/>
                </a:cubicBezTo>
                <a:cubicBezTo>
                  <a:pt x="3216666" y="3487053"/>
                  <a:pt x="3215578" y="3486802"/>
                  <a:pt x="3214783" y="3486467"/>
                </a:cubicBezTo>
                <a:cubicBezTo>
                  <a:pt x="3213987" y="3486132"/>
                  <a:pt x="3213443" y="3485734"/>
                  <a:pt x="3213150" y="3485274"/>
                </a:cubicBezTo>
                <a:cubicBezTo>
                  <a:pt x="3212857" y="3484813"/>
                  <a:pt x="3212711" y="3484248"/>
                  <a:pt x="3212711" y="3483579"/>
                </a:cubicBezTo>
                <a:lnTo>
                  <a:pt x="3212711" y="3414890"/>
                </a:lnTo>
                <a:cubicBezTo>
                  <a:pt x="3212711" y="3410118"/>
                  <a:pt x="3212250" y="3405765"/>
                  <a:pt x="3211329" y="3401830"/>
                </a:cubicBezTo>
                <a:cubicBezTo>
                  <a:pt x="3210408" y="3397896"/>
                  <a:pt x="3209027" y="3394505"/>
                  <a:pt x="3207185" y="3391659"/>
                </a:cubicBezTo>
                <a:cubicBezTo>
                  <a:pt x="3205344" y="3388812"/>
                  <a:pt x="3203020" y="3386636"/>
                  <a:pt x="3200216" y="3385129"/>
                </a:cubicBezTo>
                <a:cubicBezTo>
                  <a:pt x="3197412" y="3383622"/>
                  <a:pt x="3194084" y="3382869"/>
                  <a:pt x="3190233" y="3382869"/>
                </a:cubicBezTo>
                <a:cubicBezTo>
                  <a:pt x="3185461" y="3382869"/>
                  <a:pt x="3180647" y="3384710"/>
                  <a:pt x="3175792" y="3388394"/>
                </a:cubicBezTo>
                <a:cubicBezTo>
                  <a:pt x="3170936" y="3392077"/>
                  <a:pt x="3165662" y="3397477"/>
                  <a:pt x="3159970" y="3404593"/>
                </a:cubicBezTo>
                <a:lnTo>
                  <a:pt x="3159970" y="3483579"/>
                </a:lnTo>
                <a:cubicBezTo>
                  <a:pt x="3159970" y="3484248"/>
                  <a:pt x="3159802" y="3484813"/>
                  <a:pt x="3159467" y="3485274"/>
                </a:cubicBezTo>
                <a:cubicBezTo>
                  <a:pt x="3159132" y="3485734"/>
                  <a:pt x="3158588" y="3486132"/>
                  <a:pt x="3157835" y="3486467"/>
                </a:cubicBezTo>
                <a:cubicBezTo>
                  <a:pt x="3157081" y="3486802"/>
                  <a:pt x="3156035" y="3487053"/>
                  <a:pt x="3154696" y="3487220"/>
                </a:cubicBezTo>
                <a:cubicBezTo>
                  <a:pt x="3153356" y="3487388"/>
                  <a:pt x="3151640" y="3487471"/>
                  <a:pt x="3149547" y="3487471"/>
                </a:cubicBezTo>
                <a:cubicBezTo>
                  <a:pt x="3147538" y="3487471"/>
                  <a:pt x="3145864" y="3487388"/>
                  <a:pt x="3144524" y="3487220"/>
                </a:cubicBezTo>
                <a:cubicBezTo>
                  <a:pt x="3143185" y="3487053"/>
                  <a:pt x="3142117" y="3486802"/>
                  <a:pt x="3141322" y="3486467"/>
                </a:cubicBezTo>
                <a:cubicBezTo>
                  <a:pt x="3140527" y="3486132"/>
                  <a:pt x="3139982" y="3485734"/>
                  <a:pt x="3139689" y="3485274"/>
                </a:cubicBezTo>
                <a:cubicBezTo>
                  <a:pt x="3139396" y="3484813"/>
                  <a:pt x="3139250" y="3484248"/>
                  <a:pt x="3139250" y="3483579"/>
                </a:cubicBezTo>
                <a:lnTo>
                  <a:pt x="3139250" y="3370562"/>
                </a:lnTo>
                <a:cubicBezTo>
                  <a:pt x="3139250" y="3369893"/>
                  <a:pt x="3139376" y="3369327"/>
                  <a:pt x="3139627" y="3368867"/>
                </a:cubicBezTo>
                <a:cubicBezTo>
                  <a:pt x="3139878" y="3368407"/>
                  <a:pt x="3140380" y="3367988"/>
                  <a:pt x="3141134" y="3367611"/>
                </a:cubicBezTo>
                <a:cubicBezTo>
                  <a:pt x="3141887" y="3367235"/>
                  <a:pt x="3142850" y="3366983"/>
                  <a:pt x="3144022" y="3366858"/>
                </a:cubicBezTo>
                <a:cubicBezTo>
                  <a:pt x="3145194" y="3366732"/>
                  <a:pt x="3146743" y="3366670"/>
                  <a:pt x="3148668" y="3366670"/>
                </a:cubicBezTo>
                <a:cubicBezTo>
                  <a:pt x="3150510" y="3366670"/>
                  <a:pt x="3152038" y="3366732"/>
                  <a:pt x="3153251" y="3366858"/>
                </a:cubicBezTo>
                <a:cubicBezTo>
                  <a:pt x="3154465" y="3366983"/>
                  <a:pt x="3155407" y="3367235"/>
                  <a:pt x="3156077" y="3367611"/>
                </a:cubicBezTo>
                <a:cubicBezTo>
                  <a:pt x="3156747" y="3367988"/>
                  <a:pt x="3157228" y="3368407"/>
                  <a:pt x="3157521" y="3368867"/>
                </a:cubicBezTo>
                <a:cubicBezTo>
                  <a:pt x="3157814" y="3369327"/>
                  <a:pt x="3157960" y="3369893"/>
                  <a:pt x="3157960" y="3370562"/>
                </a:cubicBezTo>
                <a:lnTo>
                  <a:pt x="3157960" y="3385506"/>
                </a:lnTo>
                <a:cubicBezTo>
                  <a:pt x="3164323" y="3378390"/>
                  <a:pt x="3170497" y="3373178"/>
                  <a:pt x="3176483" y="3369872"/>
                </a:cubicBezTo>
                <a:cubicBezTo>
                  <a:pt x="3182468" y="3366565"/>
                  <a:pt x="3188517" y="3364911"/>
                  <a:pt x="3194628" y="3364911"/>
                </a:cubicBezTo>
                <a:close/>
                <a:moveTo>
                  <a:pt x="3103127" y="3364911"/>
                </a:moveTo>
                <a:cubicBezTo>
                  <a:pt x="3104215" y="3364911"/>
                  <a:pt x="3105450" y="3364974"/>
                  <a:pt x="3106831" y="3365100"/>
                </a:cubicBezTo>
                <a:cubicBezTo>
                  <a:pt x="3108212" y="3365225"/>
                  <a:pt x="3109656" y="3365456"/>
                  <a:pt x="3111163" y="3365791"/>
                </a:cubicBezTo>
                <a:cubicBezTo>
                  <a:pt x="3112670" y="3366125"/>
                  <a:pt x="3114031" y="3366502"/>
                  <a:pt x="3115244" y="3366921"/>
                </a:cubicBezTo>
                <a:cubicBezTo>
                  <a:pt x="3116458" y="3367339"/>
                  <a:pt x="3117316" y="3367758"/>
                  <a:pt x="3117819" y="3368176"/>
                </a:cubicBezTo>
                <a:cubicBezTo>
                  <a:pt x="3118321" y="3368595"/>
                  <a:pt x="3118656" y="3368993"/>
                  <a:pt x="3118823" y="3369369"/>
                </a:cubicBezTo>
                <a:cubicBezTo>
                  <a:pt x="3118991" y="3369746"/>
                  <a:pt x="3119137" y="3370227"/>
                  <a:pt x="3119263" y="3370813"/>
                </a:cubicBezTo>
                <a:cubicBezTo>
                  <a:pt x="3119388" y="3371399"/>
                  <a:pt x="3119472" y="3372258"/>
                  <a:pt x="3119514" y="3373388"/>
                </a:cubicBezTo>
                <a:cubicBezTo>
                  <a:pt x="3119556" y="3374518"/>
                  <a:pt x="3119577" y="3376046"/>
                  <a:pt x="3119577" y="3377971"/>
                </a:cubicBezTo>
                <a:cubicBezTo>
                  <a:pt x="3119577" y="3379813"/>
                  <a:pt x="3119535" y="3381362"/>
                  <a:pt x="3119451" y="3382617"/>
                </a:cubicBezTo>
                <a:cubicBezTo>
                  <a:pt x="3119367" y="3383873"/>
                  <a:pt x="3119200" y="3384857"/>
                  <a:pt x="3118949" y="3385568"/>
                </a:cubicBezTo>
                <a:cubicBezTo>
                  <a:pt x="3118698" y="3386280"/>
                  <a:pt x="3118384" y="3386824"/>
                  <a:pt x="3118007" y="3387201"/>
                </a:cubicBezTo>
                <a:cubicBezTo>
                  <a:pt x="3117630" y="3387578"/>
                  <a:pt x="3117107" y="3387766"/>
                  <a:pt x="3116437" y="3387766"/>
                </a:cubicBezTo>
                <a:cubicBezTo>
                  <a:pt x="3115768" y="3387766"/>
                  <a:pt x="3114951" y="3387578"/>
                  <a:pt x="3113989" y="3387201"/>
                </a:cubicBezTo>
                <a:cubicBezTo>
                  <a:pt x="3113026" y="3386824"/>
                  <a:pt x="3111938" y="3386447"/>
                  <a:pt x="3110724" y="3386071"/>
                </a:cubicBezTo>
                <a:cubicBezTo>
                  <a:pt x="3109510" y="3385694"/>
                  <a:pt x="3108150" y="3385338"/>
                  <a:pt x="3106643" y="3385003"/>
                </a:cubicBezTo>
                <a:cubicBezTo>
                  <a:pt x="3105136" y="3384668"/>
                  <a:pt x="3103503" y="3384501"/>
                  <a:pt x="3101745" y="3384501"/>
                </a:cubicBezTo>
                <a:cubicBezTo>
                  <a:pt x="3099652" y="3384501"/>
                  <a:pt x="3097601" y="3384920"/>
                  <a:pt x="3095592" y="3385757"/>
                </a:cubicBezTo>
                <a:cubicBezTo>
                  <a:pt x="3093583" y="3386594"/>
                  <a:pt x="3091469" y="3387975"/>
                  <a:pt x="3089251" y="3389901"/>
                </a:cubicBezTo>
                <a:cubicBezTo>
                  <a:pt x="3087032" y="3391826"/>
                  <a:pt x="3084709" y="3394379"/>
                  <a:pt x="3082281" y="3397561"/>
                </a:cubicBezTo>
                <a:cubicBezTo>
                  <a:pt x="3079854" y="3400742"/>
                  <a:pt x="3077175" y="3404635"/>
                  <a:pt x="3074245" y="3409239"/>
                </a:cubicBezTo>
                <a:lnTo>
                  <a:pt x="3074245" y="3483579"/>
                </a:lnTo>
                <a:cubicBezTo>
                  <a:pt x="3074245" y="3484248"/>
                  <a:pt x="3074077" y="3484813"/>
                  <a:pt x="3073742" y="3485274"/>
                </a:cubicBezTo>
                <a:cubicBezTo>
                  <a:pt x="3073407" y="3485734"/>
                  <a:pt x="3072863" y="3486132"/>
                  <a:pt x="3072110" y="3486467"/>
                </a:cubicBezTo>
                <a:cubicBezTo>
                  <a:pt x="3071356" y="3486802"/>
                  <a:pt x="3070310" y="3487053"/>
                  <a:pt x="3068971" y="3487220"/>
                </a:cubicBezTo>
                <a:cubicBezTo>
                  <a:pt x="3067631" y="3487388"/>
                  <a:pt x="3065915" y="3487471"/>
                  <a:pt x="3063822" y="3487471"/>
                </a:cubicBezTo>
                <a:cubicBezTo>
                  <a:pt x="3061813" y="3487471"/>
                  <a:pt x="3060139" y="3487388"/>
                  <a:pt x="3058799" y="3487220"/>
                </a:cubicBezTo>
                <a:cubicBezTo>
                  <a:pt x="3057460" y="3487053"/>
                  <a:pt x="3056392" y="3486802"/>
                  <a:pt x="3055597" y="3486467"/>
                </a:cubicBezTo>
                <a:cubicBezTo>
                  <a:pt x="3054802" y="3486132"/>
                  <a:pt x="3054257" y="3485734"/>
                  <a:pt x="3053964" y="3485274"/>
                </a:cubicBezTo>
                <a:cubicBezTo>
                  <a:pt x="3053671" y="3484813"/>
                  <a:pt x="3053525" y="3484248"/>
                  <a:pt x="3053525" y="3483579"/>
                </a:cubicBezTo>
                <a:lnTo>
                  <a:pt x="3053525" y="3370562"/>
                </a:lnTo>
                <a:cubicBezTo>
                  <a:pt x="3053525" y="3369893"/>
                  <a:pt x="3053651" y="3369327"/>
                  <a:pt x="3053902" y="3368867"/>
                </a:cubicBezTo>
                <a:cubicBezTo>
                  <a:pt x="3054153" y="3368407"/>
                  <a:pt x="3054655" y="3367988"/>
                  <a:pt x="3055409" y="3367611"/>
                </a:cubicBezTo>
                <a:cubicBezTo>
                  <a:pt x="3056162" y="3367235"/>
                  <a:pt x="3057125" y="3366983"/>
                  <a:pt x="3058297" y="3366858"/>
                </a:cubicBezTo>
                <a:cubicBezTo>
                  <a:pt x="3059469" y="3366732"/>
                  <a:pt x="3061018" y="3366670"/>
                  <a:pt x="3062943" y="3366670"/>
                </a:cubicBezTo>
                <a:cubicBezTo>
                  <a:pt x="3064785" y="3366670"/>
                  <a:pt x="3066313" y="3366732"/>
                  <a:pt x="3067526" y="3366858"/>
                </a:cubicBezTo>
                <a:cubicBezTo>
                  <a:pt x="3068740" y="3366983"/>
                  <a:pt x="3069682" y="3367235"/>
                  <a:pt x="3070352" y="3367611"/>
                </a:cubicBezTo>
                <a:cubicBezTo>
                  <a:pt x="3071022" y="3367988"/>
                  <a:pt x="3071503" y="3368407"/>
                  <a:pt x="3071796" y="3368867"/>
                </a:cubicBezTo>
                <a:cubicBezTo>
                  <a:pt x="3072089" y="3369327"/>
                  <a:pt x="3072235" y="3369893"/>
                  <a:pt x="3072235" y="3370562"/>
                </a:cubicBezTo>
                <a:lnTo>
                  <a:pt x="3072235" y="3387012"/>
                </a:lnTo>
                <a:cubicBezTo>
                  <a:pt x="3075333" y="3382492"/>
                  <a:pt x="3078242" y="3378808"/>
                  <a:pt x="3080963" y="3375962"/>
                </a:cubicBezTo>
                <a:cubicBezTo>
                  <a:pt x="3083684" y="3373116"/>
                  <a:pt x="3086258" y="3370876"/>
                  <a:pt x="3088686" y="3369244"/>
                </a:cubicBezTo>
                <a:cubicBezTo>
                  <a:pt x="3091113" y="3367611"/>
                  <a:pt x="3093520" y="3366481"/>
                  <a:pt x="3095906" y="3365853"/>
                </a:cubicBezTo>
                <a:cubicBezTo>
                  <a:pt x="3098292" y="3365225"/>
                  <a:pt x="3100699" y="3364911"/>
                  <a:pt x="3103127" y="3364911"/>
                </a:cubicBezTo>
                <a:close/>
                <a:moveTo>
                  <a:pt x="2969902" y="3364911"/>
                </a:moveTo>
                <a:cubicBezTo>
                  <a:pt x="2979195" y="3364911"/>
                  <a:pt x="2987294" y="3366293"/>
                  <a:pt x="2994201" y="3369055"/>
                </a:cubicBezTo>
                <a:cubicBezTo>
                  <a:pt x="3001107" y="3371818"/>
                  <a:pt x="3006863" y="3375836"/>
                  <a:pt x="3011467" y="3381111"/>
                </a:cubicBezTo>
                <a:cubicBezTo>
                  <a:pt x="3016071" y="3386385"/>
                  <a:pt x="3019525" y="3392789"/>
                  <a:pt x="3021827" y="3400323"/>
                </a:cubicBezTo>
                <a:cubicBezTo>
                  <a:pt x="3024129" y="3407858"/>
                  <a:pt x="3025280" y="3416355"/>
                  <a:pt x="3025280" y="3425815"/>
                </a:cubicBezTo>
                <a:cubicBezTo>
                  <a:pt x="3025280" y="3435023"/>
                  <a:pt x="3024066" y="3443500"/>
                  <a:pt x="3021639" y="3451243"/>
                </a:cubicBezTo>
                <a:cubicBezTo>
                  <a:pt x="3019211" y="3458987"/>
                  <a:pt x="3015590" y="3465663"/>
                  <a:pt x="3010776" y="3471272"/>
                </a:cubicBezTo>
                <a:cubicBezTo>
                  <a:pt x="3005963" y="3476881"/>
                  <a:pt x="2999935" y="3481256"/>
                  <a:pt x="2992694" y="3484395"/>
                </a:cubicBezTo>
                <a:cubicBezTo>
                  <a:pt x="2985452" y="3487534"/>
                  <a:pt x="2977060" y="3489104"/>
                  <a:pt x="2967516" y="3489104"/>
                </a:cubicBezTo>
                <a:cubicBezTo>
                  <a:pt x="2958224" y="3489104"/>
                  <a:pt x="2950124" y="3487723"/>
                  <a:pt x="2943218" y="3484960"/>
                </a:cubicBezTo>
                <a:cubicBezTo>
                  <a:pt x="2936311" y="3482197"/>
                  <a:pt x="2930556" y="3478179"/>
                  <a:pt x="2925951" y="3472905"/>
                </a:cubicBezTo>
                <a:cubicBezTo>
                  <a:pt x="2921347" y="3467631"/>
                  <a:pt x="2917915" y="3461227"/>
                  <a:pt x="2915654" y="3453692"/>
                </a:cubicBezTo>
                <a:cubicBezTo>
                  <a:pt x="2913394" y="3446158"/>
                  <a:pt x="2912264" y="3437619"/>
                  <a:pt x="2912264" y="3428075"/>
                </a:cubicBezTo>
                <a:cubicBezTo>
                  <a:pt x="2912264" y="3418866"/>
                  <a:pt x="2913457" y="3410390"/>
                  <a:pt x="2915843" y="3402646"/>
                </a:cubicBezTo>
                <a:cubicBezTo>
                  <a:pt x="2918229" y="3394903"/>
                  <a:pt x="2921828" y="3388226"/>
                  <a:pt x="2926642" y="3382617"/>
                </a:cubicBezTo>
                <a:cubicBezTo>
                  <a:pt x="2931456" y="3377008"/>
                  <a:pt x="2937462" y="3372655"/>
                  <a:pt x="2944662" y="3369558"/>
                </a:cubicBezTo>
                <a:cubicBezTo>
                  <a:pt x="2951861" y="3366460"/>
                  <a:pt x="2960275" y="3364911"/>
                  <a:pt x="2969902" y="3364911"/>
                </a:cubicBezTo>
                <a:close/>
                <a:moveTo>
                  <a:pt x="2713085" y="3364911"/>
                </a:moveTo>
                <a:cubicBezTo>
                  <a:pt x="2721206" y="3364911"/>
                  <a:pt x="2728112" y="3365832"/>
                  <a:pt x="2733805" y="3367674"/>
                </a:cubicBezTo>
                <a:cubicBezTo>
                  <a:pt x="2739498" y="3369516"/>
                  <a:pt x="2744102" y="3372216"/>
                  <a:pt x="2747618" y="3375774"/>
                </a:cubicBezTo>
                <a:cubicBezTo>
                  <a:pt x="2751134" y="3379332"/>
                  <a:pt x="2753687" y="3383748"/>
                  <a:pt x="2755278" y="3389022"/>
                </a:cubicBezTo>
                <a:cubicBezTo>
                  <a:pt x="2756869" y="3394296"/>
                  <a:pt x="2757664" y="3400449"/>
                  <a:pt x="2757664" y="3407481"/>
                </a:cubicBezTo>
                <a:lnTo>
                  <a:pt x="2757664" y="3483704"/>
                </a:lnTo>
                <a:cubicBezTo>
                  <a:pt x="2757664" y="3484709"/>
                  <a:pt x="2757329" y="3485462"/>
                  <a:pt x="2756659" y="3485965"/>
                </a:cubicBezTo>
                <a:cubicBezTo>
                  <a:pt x="2755990" y="3486467"/>
                  <a:pt x="2755069" y="3486844"/>
                  <a:pt x="2753897" y="3487095"/>
                </a:cubicBezTo>
                <a:cubicBezTo>
                  <a:pt x="2752725" y="3487346"/>
                  <a:pt x="2751009" y="3487471"/>
                  <a:pt x="2748748" y="3487471"/>
                </a:cubicBezTo>
                <a:cubicBezTo>
                  <a:pt x="2746572" y="3487471"/>
                  <a:pt x="2744835" y="3487346"/>
                  <a:pt x="2743537" y="3487095"/>
                </a:cubicBezTo>
                <a:cubicBezTo>
                  <a:pt x="2742239" y="3486844"/>
                  <a:pt x="2741298" y="3486467"/>
                  <a:pt x="2740711" y="3485965"/>
                </a:cubicBezTo>
                <a:cubicBezTo>
                  <a:pt x="2740125" y="3485462"/>
                  <a:pt x="2739832" y="3484709"/>
                  <a:pt x="2739832" y="3483704"/>
                </a:cubicBezTo>
                <a:lnTo>
                  <a:pt x="2739832" y="3472403"/>
                </a:lnTo>
                <a:cubicBezTo>
                  <a:pt x="2734893" y="3477677"/>
                  <a:pt x="2729389" y="3481779"/>
                  <a:pt x="2723320" y="3484709"/>
                </a:cubicBezTo>
                <a:cubicBezTo>
                  <a:pt x="2717250" y="3487639"/>
                  <a:pt x="2710825" y="3489104"/>
                  <a:pt x="2704044" y="3489104"/>
                </a:cubicBezTo>
                <a:cubicBezTo>
                  <a:pt x="2698100" y="3489104"/>
                  <a:pt x="2692721" y="3488330"/>
                  <a:pt x="2687908" y="3486781"/>
                </a:cubicBezTo>
                <a:cubicBezTo>
                  <a:pt x="2683094" y="3485232"/>
                  <a:pt x="2678992" y="3482993"/>
                  <a:pt x="2675602" y="3480063"/>
                </a:cubicBezTo>
                <a:cubicBezTo>
                  <a:pt x="2672211" y="3477133"/>
                  <a:pt x="2669574" y="3473533"/>
                  <a:pt x="2667690" y="3469263"/>
                </a:cubicBezTo>
                <a:cubicBezTo>
                  <a:pt x="2665807" y="3464994"/>
                  <a:pt x="2664865" y="3460138"/>
                  <a:pt x="2664865" y="3454697"/>
                </a:cubicBezTo>
                <a:cubicBezTo>
                  <a:pt x="2664865" y="3448334"/>
                  <a:pt x="2666163" y="3442809"/>
                  <a:pt x="2668758" y="3438121"/>
                </a:cubicBezTo>
                <a:cubicBezTo>
                  <a:pt x="2671353" y="3433433"/>
                  <a:pt x="2675078" y="3429540"/>
                  <a:pt x="2679934" y="3426443"/>
                </a:cubicBezTo>
                <a:cubicBezTo>
                  <a:pt x="2684789" y="3423345"/>
                  <a:pt x="2690733" y="3421022"/>
                  <a:pt x="2697765" y="3419473"/>
                </a:cubicBezTo>
                <a:cubicBezTo>
                  <a:pt x="2704797" y="3417925"/>
                  <a:pt x="2712709" y="3417150"/>
                  <a:pt x="2721499" y="3417150"/>
                </a:cubicBezTo>
                <a:lnTo>
                  <a:pt x="2737070" y="3417150"/>
                </a:lnTo>
                <a:lnTo>
                  <a:pt x="2737070" y="3408360"/>
                </a:lnTo>
                <a:cubicBezTo>
                  <a:pt x="2737070" y="3404007"/>
                  <a:pt x="2736609" y="3400156"/>
                  <a:pt x="2735689" y="3396807"/>
                </a:cubicBezTo>
                <a:cubicBezTo>
                  <a:pt x="2734768" y="3393459"/>
                  <a:pt x="2733282" y="3390675"/>
                  <a:pt x="2731231" y="3388457"/>
                </a:cubicBezTo>
                <a:cubicBezTo>
                  <a:pt x="2729180" y="3386238"/>
                  <a:pt x="2726522" y="3384564"/>
                  <a:pt x="2723257" y="3383434"/>
                </a:cubicBezTo>
                <a:cubicBezTo>
                  <a:pt x="2719992" y="3382303"/>
                  <a:pt x="2715973" y="3381738"/>
                  <a:pt x="2711202" y="3381738"/>
                </a:cubicBezTo>
                <a:cubicBezTo>
                  <a:pt x="2706095" y="3381738"/>
                  <a:pt x="2701512" y="3382345"/>
                  <a:pt x="2697451" y="3383559"/>
                </a:cubicBezTo>
                <a:cubicBezTo>
                  <a:pt x="2693391" y="3384773"/>
                  <a:pt x="2689833" y="3386113"/>
                  <a:pt x="2686778" y="3387578"/>
                </a:cubicBezTo>
                <a:cubicBezTo>
                  <a:pt x="2683722" y="3389043"/>
                  <a:pt x="2681169" y="3390382"/>
                  <a:pt x="2679118" y="3391596"/>
                </a:cubicBezTo>
                <a:cubicBezTo>
                  <a:pt x="2677066" y="3392810"/>
                  <a:pt x="2675539" y="3393417"/>
                  <a:pt x="2674534" y="3393417"/>
                </a:cubicBezTo>
                <a:cubicBezTo>
                  <a:pt x="2673864" y="3393417"/>
                  <a:pt x="2673278" y="3393249"/>
                  <a:pt x="2672776" y="3392914"/>
                </a:cubicBezTo>
                <a:cubicBezTo>
                  <a:pt x="2672274" y="3392580"/>
                  <a:pt x="2671834" y="3392077"/>
                  <a:pt x="2671458" y="3391408"/>
                </a:cubicBezTo>
                <a:cubicBezTo>
                  <a:pt x="2671081" y="3390738"/>
                  <a:pt x="2670809" y="3389880"/>
                  <a:pt x="2670641" y="3388833"/>
                </a:cubicBezTo>
                <a:cubicBezTo>
                  <a:pt x="2670474" y="3387787"/>
                  <a:pt x="2670390" y="3386636"/>
                  <a:pt x="2670390" y="3385380"/>
                </a:cubicBezTo>
                <a:cubicBezTo>
                  <a:pt x="2670390" y="3383287"/>
                  <a:pt x="2670536" y="3381634"/>
                  <a:pt x="2670830" y="3380420"/>
                </a:cubicBezTo>
                <a:cubicBezTo>
                  <a:pt x="2671123" y="3379206"/>
                  <a:pt x="2671834" y="3378055"/>
                  <a:pt x="2672964" y="3376967"/>
                </a:cubicBezTo>
                <a:cubicBezTo>
                  <a:pt x="2674095" y="3375878"/>
                  <a:pt x="2676041" y="3374602"/>
                  <a:pt x="2678804" y="3373137"/>
                </a:cubicBezTo>
                <a:cubicBezTo>
                  <a:pt x="2681566" y="3371672"/>
                  <a:pt x="2684747" y="3370332"/>
                  <a:pt x="2688347" y="3369118"/>
                </a:cubicBezTo>
                <a:cubicBezTo>
                  <a:pt x="2691947" y="3367904"/>
                  <a:pt x="2695882" y="3366900"/>
                  <a:pt x="2700151" y="3366104"/>
                </a:cubicBezTo>
                <a:cubicBezTo>
                  <a:pt x="2704421" y="3365309"/>
                  <a:pt x="2708732" y="3364911"/>
                  <a:pt x="2713085" y="3364911"/>
                </a:cubicBezTo>
                <a:close/>
                <a:moveTo>
                  <a:pt x="2555034" y="3364911"/>
                </a:moveTo>
                <a:cubicBezTo>
                  <a:pt x="2558048" y="3364911"/>
                  <a:pt x="2561062" y="3365163"/>
                  <a:pt x="2564076" y="3365665"/>
                </a:cubicBezTo>
                <a:cubicBezTo>
                  <a:pt x="2567090" y="3366167"/>
                  <a:pt x="2569810" y="3366795"/>
                  <a:pt x="2572238" y="3367549"/>
                </a:cubicBezTo>
                <a:cubicBezTo>
                  <a:pt x="2574666" y="3368302"/>
                  <a:pt x="2576737" y="3369118"/>
                  <a:pt x="2578454" y="3369997"/>
                </a:cubicBezTo>
                <a:cubicBezTo>
                  <a:pt x="2580170" y="3370876"/>
                  <a:pt x="2581468" y="3371651"/>
                  <a:pt x="2582347" y="3372320"/>
                </a:cubicBezTo>
                <a:cubicBezTo>
                  <a:pt x="2583226" y="3372990"/>
                  <a:pt x="2583812" y="3373576"/>
                  <a:pt x="2584105" y="3374078"/>
                </a:cubicBezTo>
                <a:cubicBezTo>
                  <a:pt x="2584397" y="3374581"/>
                  <a:pt x="2584607" y="3375146"/>
                  <a:pt x="2584733" y="3375774"/>
                </a:cubicBezTo>
                <a:cubicBezTo>
                  <a:pt x="2584858" y="3376401"/>
                  <a:pt x="2584984" y="3377176"/>
                  <a:pt x="2585109" y="3378097"/>
                </a:cubicBezTo>
                <a:cubicBezTo>
                  <a:pt x="2585235" y="3379018"/>
                  <a:pt x="2585298" y="3380148"/>
                  <a:pt x="2585298" y="3381487"/>
                </a:cubicBezTo>
                <a:cubicBezTo>
                  <a:pt x="2585298" y="3382910"/>
                  <a:pt x="2585235" y="3384145"/>
                  <a:pt x="2585109" y="3385192"/>
                </a:cubicBezTo>
                <a:cubicBezTo>
                  <a:pt x="2584984" y="3386238"/>
                  <a:pt x="2584774" y="3387096"/>
                  <a:pt x="2584482" y="3387766"/>
                </a:cubicBezTo>
                <a:cubicBezTo>
                  <a:pt x="2584188" y="3388436"/>
                  <a:pt x="2583832" y="3388917"/>
                  <a:pt x="2583414" y="3389210"/>
                </a:cubicBezTo>
                <a:cubicBezTo>
                  <a:pt x="2582996" y="3389503"/>
                  <a:pt x="2582535" y="3389650"/>
                  <a:pt x="2582033" y="3389650"/>
                </a:cubicBezTo>
                <a:cubicBezTo>
                  <a:pt x="2581279" y="3389650"/>
                  <a:pt x="2580191" y="3389189"/>
                  <a:pt x="2578768" y="3388268"/>
                </a:cubicBezTo>
                <a:cubicBezTo>
                  <a:pt x="2577345" y="3387347"/>
                  <a:pt x="2575503" y="3386364"/>
                  <a:pt x="2573243" y="3385317"/>
                </a:cubicBezTo>
                <a:cubicBezTo>
                  <a:pt x="2570982" y="3384271"/>
                  <a:pt x="2568324" y="3383287"/>
                  <a:pt x="2565269" y="3382366"/>
                </a:cubicBezTo>
                <a:cubicBezTo>
                  <a:pt x="2562213" y="3381445"/>
                  <a:pt x="2558718" y="3380985"/>
                  <a:pt x="2554783" y="3380985"/>
                </a:cubicBezTo>
                <a:cubicBezTo>
                  <a:pt x="2551267" y="3380985"/>
                  <a:pt x="2548169" y="3381383"/>
                  <a:pt x="2545491" y="3382178"/>
                </a:cubicBezTo>
                <a:cubicBezTo>
                  <a:pt x="2542812" y="3382973"/>
                  <a:pt x="2540614" y="3384103"/>
                  <a:pt x="2538898" y="3385568"/>
                </a:cubicBezTo>
                <a:cubicBezTo>
                  <a:pt x="2537182" y="3387033"/>
                  <a:pt x="2535884" y="3388770"/>
                  <a:pt x="2535005" y="3390780"/>
                </a:cubicBezTo>
                <a:cubicBezTo>
                  <a:pt x="2534126" y="3392789"/>
                  <a:pt x="2533687" y="3394965"/>
                  <a:pt x="2533687" y="3397310"/>
                </a:cubicBezTo>
                <a:cubicBezTo>
                  <a:pt x="2533687" y="3400574"/>
                  <a:pt x="2534524" y="3403316"/>
                  <a:pt x="2536198" y="3405535"/>
                </a:cubicBezTo>
                <a:cubicBezTo>
                  <a:pt x="2537872" y="3407753"/>
                  <a:pt x="2540049" y="3409699"/>
                  <a:pt x="2542728" y="3411374"/>
                </a:cubicBezTo>
                <a:cubicBezTo>
                  <a:pt x="2545407" y="3413048"/>
                  <a:pt x="2548463" y="3414555"/>
                  <a:pt x="2551895" y="3415894"/>
                </a:cubicBezTo>
                <a:cubicBezTo>
                  <a:pt x="2555327" y="3417234"/>
                  <a:pt x="2558823" y="3418615"/>
                  <a:pt x="2562381" y="3420038"/>
                </a:cubicBezTo>
                <a:cubicBezTo>
                  <a:pt x="2565938" y="3421462"/>
                  <a:pt x="2569454" y="3423052"/>
                  <a:pt x="2572929" y="3424810"/>
                </a:cubicBezTo>
                <a:cubicBezTo>
                  <a:pt x="2576403" y="3426568"/>
                  <a:pt x="2579479" y="3428703"/>
                  <a:pt x="2582158" y="3431214"/>
                </a:cubicBezTo>
                <a:cubicBezTo>
                  <a:pt x="2584837" y="3433726"/>
                  <a:pt x="2586993" y="3436740"/>
                  <a:pt x="2588625" y="3440256"/>
                </a:cubicBezTo>
                <a:cubicBezTo>
                  <a:pt x="2590258" y="3443772"/>
                  <a:pt x="2591074" y="3447958"/>
                  <a:pt x="2591074" y="3452813"/>
                </a:cubicBezTo>
                <a:cubicBezTo>
                  <a:pt x="2591074" y="3458589"/>
                  <a:pt x="2590007" y="3463738"/>
                  <a:pt x="2587872" y="3468259"/>
                </a:cubicBezTo>
                <a:cubicBezTo>
                  <a:pt x="2585737" y="3472779"/>
                  <a:pt x="2582702" y="3476588"/>
                  <a:pt x="2578768" y="3479686"/>
                </a:cubicBezTo>
                <a:cubicBezTo>
                  <a:pt x="2574833" y="3482783"/>
                  <a:pt x="2570145" y="3485127"/>
                  <a:pt x="2564704" y="3486718"/>
                </a:cubicBezTo>
                <a:cubicBezTo>
                  <a:pt x="2559262" y="3488309"/>
                  <a:pt x="2553276" y="3489104"/>
                  <a:pt x="2546747" y="3489104"/>
                </a:cubicBezTo>
                <a:cubicBezTo>
                  <a:pt x="2542728" y="3489104"/>
                  <a:pt x="2538898" y="3488790"/>
                  <a:pt x="2535257" y="3488162"/>
                </a:cubicBezTo>
                <a:cubicBezTo>
                  <a:pt x="2531615" y="3487534"/>
                  <a:pt x="2528350" y="3486739"/>
                  <a:pt x="2525462" y="3485776"/>
                </a:cubicBezTo>
                <a:cubicBezTo>
                  <a:pt x="2522574" y="3484813"/>
                  <a:pt x="2520125" y="3483809"/>
                  <a:pt x="2518116" y="3482762"/>
                </a:cubicBezTo>
                <a:cubicBezTo>
                  <a:pt x="2516107" y="3481716"/>
                  <a:pt x="2514641" y="3480774"/>
                  <a:pt x="2513721" y="3479937"/>
                </a:cubicBezTo>
                <a:cubicBezTo>
                  <a:pt x="2512800" y="3479100"/>
                  <a:pt x="2512130" y="3477928"/>
                  <a:pt x="2511712" y="3476421"/>
                </a:cubicBezTo>
                <a:cubicBezTo>
                  <a:pt x="2511293" y="3474914"/>
                  <a:pt x="2511084" y="3472863"/>
                  <a:pt x="2511084" y="3470268"/>
                </a:cubicBezTo>
                <a:cubicBezTo>
                  <a:pt x="2511084" y="3468677"/>
                  <a:pt x="2511167" y="3467338"/>
                  <a:pt x="2511335" y="3466249"/>
                </a:cubicBezTo>
                <a:cubicBezTo>
                  <a:pt x="2511502" y="3465161"/>
                  <a:pt x="2511712" y="3464282"/>
                  <a:pt x="2511963" y="3463612"/>
                </a:cubicBezTo>
                <a:cubicBezTo>
                  <a:pt x="2512214" y="3462943"/>
                  <a:pt x="2512569" y="3462461"/>
                  <a:pt x="2513030" y="3462168"/>
                </a:cubicBezTo>
                <a:cubicBezTo>
                  <a:pt x="2513490" y="3461875"/>
                  <a:pt x="2514013" y="3461729"/>
                  <a:pt x="2514600" y="3461729"/>
                </a:cubicBezTo>
                <a:cubicBezTo>
                  <a:pt x="2515520" y="3461729"/>
                  <a:pt x="2516881" y="3462294"/>
                  <a:pt x="2518681" y="3463424"/>
                </a:cubicBezTo>
                <a:cubicBezTo>
                  <a:pt x="2520480" y="3464554"/>
                  <a:pt x="2522699" y="3465789"/>
                  <a:pt x="2525336" y="3467129"/>
                </a:cubicBezTo>
                <a:cubicBezTo>
                  <a:pt x="2527973" y="3468468"/>
                  <a:pt x="2531091" y="3469703"/>
                  <a:pt x="2534692" y="3470833"/>
                </a:cubicBezTo>
                <a:cubicBezTo>
                  <a:pt x="2538291" y="3471963"/>
                  <a:pt x="2542435" y="3472528"/>
                  <a:pt x="2547123" y="3472528"/>
                </a:cubicBezTo>
                <a:cubicBezTo>
                  <a:pt x="2550639" y="3472528"/>
                  <a:pt x="2553820" y="3472151"/>
                  <a:pt x="2556667" y="3471398"/>
                </a:cubicBezTo>
                <a:cubicBezTo>
                  <a:pt x="2559513" y="3470645"/>
                  <a:pt x="2561983" y="3469535"/>
                  <a:pt x="2564076" y="3468070"/>
                </a:cubicBezTo>
                <a:cubicBezTo>
                  <a:pt x="2566169" y="3466605"/>
                  <a:pt x="2567780" y="3464743"/>
                  <a:pt x="2568910" y="3462482"/>
                </a:cubicBezTo>
                <a:cubicBezTo>
                  <a:pt x="2570041" y="3460222"/>
                  <a:pt x="2570606" y="3457543"/>
                  <a:pt x="2570606" y="3454446"/>
                </a:cubicBezTo>
                <a:cubicBezTo>
                  <a:pt x="2570606" y="3451264"/>
                  <a:pt x="2569789" y="3448585"/>
                  <a:pt x="2568157" y="3446409"/>
                </a:cubicBezTo>
                <a:cubicBezTo>
                  <a:pt x="2566524" y="3444232"/>
                  <a:pt x="2564368" y="3442307"/>
                  <a:pt x="2561690" y="3440632"/>
                </a:cubicBezTo>
                <a:cubicBezTo>
                  <a:pt x="2559011" y="3438958"/>
                  <a:pt x="2555997" y="3437472"/>
                  <a:pt x="2552649" y="3436175"/>
                </a:cubicBezTo>
                <a:cubicBezTo>
                  <a:pt x="2549300" y="3434877"/>
                  <a:pt x="2545846" y="3433517"/>
                  <a:pt x="2542289" y="3432093"/>
                </a:cubicBezTo>
                <a:cubicBezTo>
                  <a:pt x="2538731" y="3430670"/>
                  <a:pt x="2535257" y="3429059"/>
                  <a:pt x="2531866" y="3427259"/>
                </a:cubicBezTo>
                <a:cubicBezTo>
                  <a:pt x="2528476" y="3425459"/>
                  <a:pt x="2525441" y="3423261"/>
                  <a:pt x="2522762" y="3420666"/>
                </a:cubicBezTo>
                <a:cubicBezTo>
                  <a:pt x="2520083" y="3418071"/>
                  <a:pt x="2517927" y="3414974"/>
                  <a:pt x="2516295" y="3411374"/>
                </a:cubicBezTo>
                <a:cubicBezTo>
                  <a:pt x="2514663" y="3407774"/>
                  <a:pt x="2513846" y="3403463"/>
                  <a:pt x="2513846" y="3398440"/>
                </a:cubicBezTo>
                <a:cubicBezTo>
                  <a:pt x="2513846" y="3394003"/>
                  <a:pt x="2514704" y="3389754"/>
                  <a:pt x="2516421" y="3385694"/>
                </a:cubicBezTo>
                <a:cubicBezTo>
                  <a:pt x="2518137" y="3381634"/>
                  <a:pt x="2520711" y="3378076"/>
                  <a:pt x="2524143" y="3375020"/>
                </a:cubicBezTo>
                <a:cubicBezTo>
                  <a:pt x="2527575" y="3371965"/>
                  <a:pt x="2531866" y="3369516"/>
                  <a:pt x="2537015" y="3367674"/>
                </a:cubicBezTo>
                <a:cubicBezTo>
                  <a:pt x="2542163" y="3365832"/>
                  <a:pt x="2548169" y="3364911"/>
                  <a:pt x="2555034" y="3364911"/>
                </a:cubicBezTo>
                <a:close/>
                <a:moveTo>
                  <a:pt x="2436860" y="3364911"/>
                </a:moveTo>
                <a:cubicBezTo>
                  <a:pt x="2444981" y="3364911"/>
                  <a:pt x="2451887" y="3365832"/>
                  <a:pt x="2457580" y="3367674"/>
                </a:cubicBezTo>
                <a:cubicBezTo>
                  <a:pt x="2463272" y="3369516"/>
                  <a:pt x="2467877" y="3372216"/>
                  <a:pt x="2471393" y="3375774"/>
                </a:cubicBezTo>
                <a:cubicBezTo>
                  <a:pt x="2474909" y="3379332"/>
                  <a:pt x="2477462" y="3383748"/>
                  <a:pt x="2479053" y="3389022"/>
                </a:cubicBezTo>
                <a:cubicBezTo>
                  <a:pt x="2480644" y="3394296"/>
                  <a:pt x="2481439" y="3400449"/>
                  <a:pt x="2481439" y="3407481"/>
                </a:cubicBezTo>
                <a:lnTo>
                  <a:pt x="2481439" y="3483704"/>
                </a:lnTo>
                <a:cubicBezTo>
                  <a:pt x="2481439" y="3484709"/>
                  <a:pt x="2481104" y="3485462"/>
                  <a:pt x="2480434" y="3485965"/>
                </a:cubicBezTo>
                <a:cubicBezTo>
                  <a:pt x="2479765" y="3486467"/>
                  <a:pt x="2478843" y="3486844"/>
                  <a:pt x="2477672" y="3487095"/>
                </a:cubicBezTo>
                <a:cubicBezTo>
                  <a:pt x="2476500" y="3487346"/>
                  <a:pt x="2474784" y="3487471"/>
                  <a:pt x="2472523" y="3487471"/>
                </a:cubicBezTo>
                <a:cubicBezTo>
                  <a:pt x="2470347" y="3487471"/>
                  <a:pt x="2468609" y="3487346"/>
                  <a:pt x="2467312" y="3487095"/>
                </a:cubicBezTo>
                <a:cubicBezTo>
                  <a:pt x="2466014" y="3486844"/>
                  <a:pt x="2465073" y="3486467"/>
                  <a:pt x="2464486" y="3485965"/>
                </a:cubicBezTo>
                <a:cubicBezTo>
                  <a:pt x="2463900" y="3485462"/>
                  <a:pt x="2463607" y="3484709"/>
                  <a:pt x="2463607" y="3483704"/>
                </a:cubicBezTo>
                <a:lnTo>
                  <a:pt x="2463607" y="3472403"/>
                </a:lnTo>
                <a:cubicBezTo>
                  <a:pt x="2458668" y="3477677"/>
                  <a:pt x="2453164" y="3481779"/>
                  <a:pt x="2447095" y="3484709"/>
                </a:cubicBezTo>
                <a:cubicBezTo>
                  <a:pt x="2441025" y="3487639"/>
                  <a:pt x="2434600" y="3489104"/>
                  <a:pt x="2427819" y="3489104"/>
                </a:cubicBezTo>
                <a:cubicBezTo>
                  <a:pt x="2421875" y="3489104"/>
                  <a:pt x="2416496" y="3488330"/>
                  <a:pt x="2411683" y="3486781"/>
                </a:cubicBezTo>
                <a:cubicBezTo>
                  <a:pt x="2406869" y="3485232"/>
                  <a:pt x="2402767" y="3482993"/>
                  <a:pt x="2399377" y="3480063"/>
                </a:cubicBezTo>
                <a:cubicBezTo>
                  <a:pt x="2395986" y="3477133"/>
                  <a:pt x="2393349" y="3473533"/>
                  <a:pt x="2391465" y="3469263"/>
                </a:cubicBezTo>
                <a:cubicBezTo>
                  <a:pt x="2389582" y="3464994"/>
                  <a:pt x="2388640" y="3460138"/>
                  <a:pt x="2388640" y="3454697"/>
                </a:cubicBezTo>
                <a:cubicBezTo>
                  <a:pt x="2388640" y="3448334"/>
                  <a:pt x="2389937" y="3442809"/>
                  <a:pt x="2392533" y="3438121"/>
                </a:cubicBezTo>
                <a:cubicBezTo>
                  <a:pt x="2395128" y="3433433"/>
                  <a:pt x="2398853" y="3429540"/>
                  <a:pt x="2403709" y="3426443"/>
                </a:cubicBezTo>
                <a:cubicBezTo>
                  <a:pt x="2408564" y="3423345"/>
                  <a:pt x="2414508" y="3421022"/>
                  <a:pt x="2421540" y="3419473"/>
                </a:cubicBezTo>
                <a:cubicBezTo>
                  <a:pt x="2428572" y="3417925"/>
                  <a:pt x="2436484" y="3417150"/>
                  <a:pt x="2445274" y="3417150"/>
                </a:cubicBezTo>
                <a:lnTo>
                  <a:pt x="2460845" y="3417150"/>
                </a:lnTo>
                <a:lnTo>
                  <a:pt x="2460845" y="3408360"/>
                </a:lnTo>
                <a:cubicBezTo>
                  <a:pt x="2460845" y="3404007"/>
                  <a:pt x="2460384" y="3400156"/>
                  <a:pt x="2459464" y="3396807"/>
                </a:cubicBezTo>
                <a:cubicBezTo>
                  <a:pt x="2458543" y="3393459"/>
                  <a:pt x="2457056" y="3390675"/>
                  <a:pt x="2455006" y="3388457"/>
                </a:cubicBezTo>
                <a:cubicBezTo>
                  <a:pt x="2452955" y="3386238"/>
                  <a:pt x="2450297" y="3384564"/>
                  <a:pt x="2447032" y="3383434"/>
                </a:cubicBezTo>
                <a:cubicBezTo>
                  <a:pt x="2443767" y="3382303"/>
                  <a:pt x="2439748" y="3381738"/>
                  <a:pt x="2434977" y="3381738"/>
                </a:cubicBezTo>
                <a:cubicBezTo>
                  <a:pt x="2429870" y="3381738"/>
                  <a:pt x="2425286" y="3382345"/>
                  <a:pt x="2421226" y="3383559"/>
                </a:cubicBezTo>
                <a:cubicBezTo>
                  <a:pt x="2417166" y="3384773"/>
                  <a:pt x="2413608" y="3386113"/>
                  <a:pt x="2410553" y="3387578"/>
                </a:cubicBezTo>
                <a:cubicBezTo>
                  <a:pt x="2407497" y="3389043"/>
                  <a:pt x="2404943" y="3390382"/>
                  <a:pt x="2402893" y="3391596"/>
                </a:cubicBezTo>
                <a:cubicBezTo>
                  <a:pt x="2400842" y="3392810"/>
                  <a:pt x="2399314" y="3393417"/>
                  <a:pt x="2398309" y="3393417"/>
                </a:cubicBezTo>
                <a:cubicBezTo>
                  <a:pt x="2397639" y="3393417"/>
                  <a:pt x="2397053" y="3393249"/>
                  <a:pt x="2396551" y="3392914"/>
                </a:cubicBezTo>
                <a:cubicBezTo>
                  <a:pt x="2396049" y="3392580"/>
                  <a:pt x="2395609" y="3392077"/>
                  <a:pt x="2395233" y="3391408"/>
                </a:cubicBezTo>
                <a:cubicBezTo>
                  <a:pt x="2394856" y="3390738"/>
                  <a:pt x="2394583" y="3389880"/>
                  <a:pt x="2394416" y="3388833"/>
                </a:cubicBezTo>
                <a:cubicBezTo>
                  <a:pt x="2394249" y="3387787"/>
                  <a:pt x="2394165" y="3386636"/>
                  <a:pt x="2394165" y="3385380"/>
                </a:cubicBezTo>
                <a:cubicBezTo>
                  <a:pt x="2394165" y="3383287"/>
                  <a:pt x="2394312" y="3381634"/>
                  <a:pt x="2394605" y="3380420"/>
                </a:cubicBezTo>
                <a:cubicBezTo>
                  <a:pt x="2394897" y="3379206"/>
                  <a:pt x="2395609" y="3378055"/>
                  <a:pt x="2396739" y="3376967"/>
                </a:cubicBezTo>
                <a:cubicBezTo>
                  <a:pt x="2397870" y="3375878"/>
                  <a:pt x="2399816" y="3374602"/>
                  <a:pt x="2402579" y="3373137"/>
                </a:cubicBezTo>
                <a:cubicBezTo>
                  <a:pt x="2405341" y="3371672"/>
                  <a:pt x="2408522" y="3370332"/>
                  <a:pt x="2412122" y="3369118"/>
                </a:cubicBezTo>
                <a:cubicBezTo>
                  <a:pt x="2415722" y="3367904"/>
                  <a:pt x="2419657" y="3366900"/>
                  <a:pt x="2423926" y="3366104"/>
                </a:cubicBezTo>
                <a:cubicBezTo>
                  <a:pt x="2428196" y="3365309"/>
                  <a:pt x="2432507" y="3364911"/>
                  <a:pt x="2436860" y="3364911"/>
                </a:cubicBezTo>
                <a:close/>
                <a:moveTo>
                  <a:pt x="2278809" y="3364911"/>
                </a:moveTo>
                <a:cubicBezTo>
                  <a:pt x="2281823" y="3364911"/>
                  <a:pt x="2284837" y="3365163"/>
                  <a:pt x="2287851" y="3365665"/>
                </a:cubicBezTo>
                <a:cubicBezTo>
                  <a:pt x="2290865" y="3366167"/>
                  <a:pt x="2293585" y="3366795"/>
                  <a:pt x="2296013" y="3367549"/>
                </a:cubicBezTo>
                <a:cubicBezTo>
                  <a:pt x="2298441" y="3368302"/>
                  <a:pt x="2300513" y="3369118"/>
                  <a:pt x="2302229" y="3369997"/>
                </a:cubicBezTo>
                <a:cubicBezTo>
                  <a:pt x="2303945" y="3370876"/>
                  <a:pt x="2305243" y="3371651"/>
                  <a:pt x="2306122" y="3372320"/>
                </a:cubicBezTo>
                <a:cubicBezTo>
                  <a:pt x="2307001" y="3372990"/>
                  <a:pt x="2307587" y="3373576"/>
                  <a:pt x="2307880" y="3374078"/>
                </a:cubicBezTo>
                <a:cubicBezTo>
                  <a:pt x="2308173" y="3374581"/>
                  <a:pt x="2308382" y="3375146"/>
                  <a:pt x="2308508" y="3375774"/>
                </a:cubicBezTo>
                <a:cubicBezTo>
                  <a:pt x="2308633" y="3376401"/>
                  <a:pt x="2308759" y="3377176"/>
                  <a:pt x="2308884" y="3378097"/>
                </a:cubicBezTo>
                <a:cubicBezTo>
                  <a:pt x="2309010" y="3379018"/>
                  <a:pt x="2309073" y="3380148"/>
                  <a:pt x="2309073" y="3381487"/>
                </a:cubicBezTo>
                <a:cubicBezTo>
                  <a:pt x="2309073" y="3382910"/>
                  <a:pt x="2309010" y="3384145"/>
                  <a:pt x="2308884" y="3385192"/>
                </a:cubicBezTo>
                <a:cubicBezTo>
                  <a:pt x="2308759" y="3386238"/>
                  <a:pt x="2308550" y="3387096"/>
                  <a:pt x="2308257" y="3387766"/>
                </a:cubicBezTo>
                <a:cubicBezTo>
                  <a:pt x="2307963" y="3388436"/>
                  <a:pt x="2307608" y="3388917"/>
                  <a:pt x="2307189" y="3389210"/>
                </a:cubicBezTo>
                <a:cubicBezTo>
                  <a:pt x="2306771" y="3389503"/>
                  <a:pt x="2306310" y="3389650"/>
                  <a:pt x="2305808" y="3389650"/>
                </a:cubicBezTo>
                <a:cubicBezTo>
                  <a:pt x="2305054" y="3389650"/>
                  <a:pt x="2303966" y="3389189"/>
                  <a:pt x="2302543" y="3388268"/>
                </a:cubicBezTo>
                <a:cubicBezTo>
                  <a:pt x="2301120" y="3387347"/>
                  <a:pt x="2299278" y="3386364"/>
                  <a:pt x="2297018" y="3385317"/>
                </a:cubicBezTo>
                <a:cubicBezTo>
                  <a:pt x="2294757" y="3384271"/>
                  <a:pt x="2292099" y="3383287"/>
                  <a:pt x="2289044" y="3382366"/>
                </a:cubicBezTo>
                <a:cubicBezTo>
                  <a:pt x="2285988" y="3381445"/>
                  <a:pt x="2282493" y="3380985"/>
                  <a:pt x="2278558" y="3380985"/>
                </a:cubicBezTo>
                <a:cubicBezTo>
                  <a:pt x="2275042" y="3380985"/>
                  <a:pt x="2271945" y="3381383"/>
                  <a:pt x="2269266" y="3382178"/>
                </a:cubicBezTo>
                <a:cubicBezTo>
                  <a:pt x="2266587" y="3382973"/>
                  <a:pt x="2264389" y="3384103"/>
                  <a:pt x="2262673" y="3385568"/>
                </a:cubicBezTo>
                <a:cubicBezTo>
                  <a:pt x="2260957" y="3387033"/>
                  <a:pt x="2259659" y="3388770"/>
                  <a:pt x="2258780" y="3390780"/>
                </a:cubicBezTo>
                <a:cubicBezTo>
                  <a:pt x="2257901" y="3392789"/>
                  <a:pt x="2257462" y="3394965"/>
                  <a:pt x="2257462" y="3397310"/>
                </a:cubicBezTo>
                <a:cubicBezTo>
                  <a:pt x="2257462" y="3400574"/>
                  <a:pt x="2258299" y="3403316"/>
                  <a:pt x="2259973" y="3405535"/>
                </a:cubicBezTo>
                <a:cubicBezTo>
                  <a:pt x="2261648" y="3407753"/>
                  <a:pt x="2263824" y="3409699"/>
                  <a:pt x="2266503" y="3411374"/>
                </a:cubicBezTo>
                <a:cubicBezTo>
                  <a:pt x="2269182" y="3413048"/>
                  <a:pt x="2272238" y="3414555"/>
                  <a:pt x="2275670" y="3415894"/>
                </a:cubicBezTo>
                <a:cubicBezTo>
                  <a:pt x="2279102" y="3417234"/>
                  <a:pt x="2282598" y="3418615"/>
                  <a:pt x="2286156" y="3420038"/>
                </a:cubicBezTo>
                <a:cubicBezTo>
                  <a:pt x="2289713" y="3421462"/>
                  <a:pt x="2293230" y="3423052"/>
                  <a:pt x="2296704" y="3424810"/>
                </a:cubicBezTo>
                <a:cubicBezTo>
                  <a:pt x="2300178" y="3426568"/>
                  <a:pt x="2303254" y="3428703"/>
                  <a:pt x="2305933" y="3431214"/>
                </a:cubicBezTo>
                <a:cubicBezTo>
                  <a:pt x="2308612" y="3433726"/>
                  <a:pt x="2310768" y="3436740"/>
                  <a:pt x="2312400" y="3440256"/>
                </a:cubicBezTo>
                <a:cubicBezTo>
                  <a:pt x="2314033" y="3443772"/>
                  <a:pt x="2314849" y="3447958"/>
                  <a:pt x="2314849" y="3452813"/>
                </a:cubicBezTo>
                <a:cubicBezTo>
                  <a:pt x="2314849" y="3458589"/>
                  <a:pt x="2313782" y="3463738"/>
                  <a:pt x="2311647" y="3468259"/>
                </a:cubicBezTo>
                <a:cubicBezTo>
                  <a:pt x="2309512" y="3472779"/>
                  <a:pt x="2306478" y="3476588"/>
                  <a:pt x="2302543" y="3479686"/>
                </a:cubicBezTo>
                <a:cubicBezTo>
                  <a:pt x="2298608" y="3482783"/>
                  <a:pt x="2293920" y="3485127"/>
                  <a:pt x="2288479" y="3486718"/>
                </a:cubicBezTo>
                <a:cubicBezTo>
                  <a:pt x="2283037" y="3488309"/>
                  <a:pt x="2277051" y="3489104"/>
                  <a:pt x="2270522" y="3489104"/>
                </a:cubicBezTo>
                <a:cubicBezTo>
                  <a:pt x="2266503" y="3489104"/>
                  <a:pt x="2262673" y="3488790"/>
                  <a:pt x="2259032" y="3488162"/>
                </a:cubicBezTo>
                <a:cubicBezTo>
                  <a:pt x="2255390" y="3487534"/>
                  <a:pt x="2252125" y="3486739"/>
                  <a:pt x="2249237" y="3485776"/>
                </a:cubicBezTo>
                <a:cubicBezTo>
                  <a:pt x="2246349" y="3484813"/>
                  <a:pt x="2243900" y="3483809"/>
                  <a:pt x="2241891" y="3482762"/>
                </a:cubicBezTo>
                <a:cubicBezTo>
                  <a:pt x="2239882" y="3481716"/>
                  <a:pt x="2238417" y="3480774"/>
                  <a:pt x="2237496" y="3479937"/>
                </a:cubicBezTo>
                <a:cubicBezTo>
                  <a:pt x="2236575" y="3479100"/>
                  <a:pt x="2235905" y="3477928"/>
                  <a:pt x="2235487" y="3476421"/>
                </a:cubicBezTo>
                <a:cubicBezTo>
                  <a:pt x="2235068" y="3474914"/>
                  <a:pt x="2234859" y="3472863"/>
                  <a:pt x="2234859" y="3470268"/>
                </a:cubicBezTo>
                <a:cubicBezTo>
                  <a:pt x="2234859" y="3468677"/>
                  <a:pt x="2234942" y="3467338"/>
                  <a:pt x="2235110" y="3466249"/>
                </a:cubicBezTo>
                <a:cubicBezTo>
                  <a:pt x="2235277" y="3465161"/>
                  <a:pt x="2235487" y="3464282"/>
                  <a:pt x="2235738" y="3463612"/>
                </a:cubicBezTo>
                <a:cubicBezTo>
                  <a:pt x="2235989" y="3462943"/>
                  <a:pt x="2236345" y="3462461"/>
                  <a:pt x="2236805" y="3462168"/>
                </a:cubicBezTo>
                <a:cubicBezTo>
                  <a:pt x="2237265" y="3461875"/>
                  <a:pt x="2237789" y="3461729"/>
                  <a:pt x="2238375" y="3461729"/>
                </a:cubicBezTo>
                <a:cubicBezTo>
                  <a:pt x="2239296" y="3461729"/>
                  <a:pt x="2240656" y="3462294"/>
                  <a:pt x="2242456" y="3463424"/>
                </a:cubicBezTo>
                <a:cubicBezTo>
                  <a:pt x="2244256" y="3464554"/>
                  <a:pt x="2246474" y="3465789"/>
                  <a:pt x="2249111" y="3467129"/>
                </a:cubicBezTo>
                <a:cubicBezTo>
                  <a:pt x="2251748" y="3468468"/>
                  <a:pt x="2254867" y="3469703"/>
                  <a:pt x="2258467" y="3470833"/>
                </a:cubicBezTo>
                <a:cubicBezTo>
                  <a:pt x="2262066" y="3471963"/>
                  <a:pt x="2266210" y="3472528"/>
                  <a:pt x="2270898" y="3472528"/>
                </a:cubicBezTo>
                <a:cubicBezTo>
                  <a:pt x="2274414" y="3472528"/>
                  <a:pt x="2277596" y="3472151"/>
                  <a:pt x="2280442" y="3471398"/>
                </a:cubicBezTo>
                <a:cubicBezTo>
                  <a:pt x="2283288" y="3470645"/>
                  <a:pt x="2285758" y="3469535"/>
                  <a:pt x="2287851" y="3468070"/>
                </a:cubicBezTo>
                <a:cubicBezTo>
                  <a:pt x="2289944" y="3466605"/>
                  <a:pt x="2291555" y="3464743"/>
                  <a:pt x="2292685" y="3462482"/>
                </a:cubicBezTo>
                <a:cubicBezTo>
                  <a:pt x="2293816" y="3460222"/>
                  <a:pt x="2294381" y="3457543"/>
                  <a:pt x="2294381" y="3454446"/>
                </a:cubicBezTo>
                <a:cubicBezTo>
                  <a:pt x="2294381" y="3451264"/>
                  <a:pt x="2293564" y="3448585"/>
                  <a:pt x="2291932" y="3446409"/>
                </a:cubicBezTo>
                <a:cubicBezTo>
                  <a:pt x="2290299" y="3444232"/>
                  <a:pt x="2288144" y="3442307"/>
                  <a:pt x="2285465" y="3440632"/>
                </a:cubicBezTo>
                <a:cubicBezTo>
                  <a:pt x="2282786" y="3438958"/>
                  <a:pt x="2279772" y="3437472"/>
                  <a:pt x="2276424" y="3436175"/>
                </a:cubicBezTo>
                <a:cubicBezTo>
                  <a:pt x="2273075" y="3434877"/>
                  <a:pt x="2269622" y="3433517"/>
                  <a:pt x="2266064" y="3432093"/>
                </a:cubicBezTo>
                <a:cubicBezTo>
                  <a:pt x="2262506" y="3430670"/>
                  <a:pt x="2259032" y="3429059"/>
                  <a:pt x="2255641" y="3427259"/>
                </a:cubicBezTo>
                <a:cubicBezTo>
                  <a:pt x="2252251" y="3425459"/>
                  <a:pt x="2249216" y="3423261"/>
                  <a:pt x="2246537" y="3420666"/>
                </a:cubicBezTo>
                <a:cubicBezTo>
                  <a:pt x="2243858" y="3418071"/>
                  <a:pt x="2241702" y="3414974"/>
                  <a:pt x="2240070" y="3411374"/>
                </a:cubicBezTo>
                <a:cubicBezTo>
                  <a:pt x="2238438" y="3407774"/>
                  <a:pt x="2237621" y="3403463"/>
                  <a:pt x="2237621" y="3398440"/>
                </a:cubicBezTo>
                <a:cubicBezTo>
                  <a:pt x="2237621" y="3394003"/>
                  <a:pt x="2238479" y="3389754"/>
                  <a:pt x="2240196" y="3385694"/>
                </a:cubicBezTo>
                <a:cubicBezTo>
                  <a:pt x="2241912" y="3381634"/>
                  <a:pt x="2244486" y="3378076"/>
                  <a:pt x="2247918" y="3375020"/>
                </a:cubicBezTo>
                <a:cubicBezTo>
                  <a:pt x="2251351" y="3371965"/>
                  <a:pt x="2255641" y="3369516"/>
                  <a:pt x="2260790" y="3367674"/>
                </a:cubicBezTo>
                <a:cubicBezTo>
                  <a:pt x="2265938" y="3365832"/>
                  <a:pt x="2271945" y="3364911"/>
                  <a:pt x="2278809" y="3364911"/>
                </a:cubicBezTo>
                <a:close/>
                <a:moveTo>
                  <a:pt x="2166788" y="3364911"/>
                </a:moveTo>
                <a:cubicBezTo>
                  <a:pt x="2175662" y="3364911"/>
                  <a:pt x="2183218" y="3366335"/>
                  <a:pt x="2189454" y="3369181"/>
                </a:cubicBezTo>
                <a:cubicBezTo>
                  <a:pt x="2195691" y="3372027"/>
                  <a:pt x="2200819" y="3375857"/>
                  <a:pt x="2204837" y="3380671"/>
                </a:cubicBezTo>
                <a:cubicBezTo>
                  <a:pt x="2208856" y="3385485"/>
                  <a:pt x="2211807" y="3391135"/>
                  <a:pt x="2213690" y="3397623"/>
                </a:cubicBezTo>
                <a:cubicBezTo>
                  <a:pt x="2215574" y="3404111"/>
                  <a:pt x="2216516" y="3411039"/>
                  <a:pt x="2216516" y="3418406"/>
                </a:cubicBezTo>
                <a:lnTo>
                  <a:pt x="2216516" y="3422173"/>
                </a:lnTo>
                <a:cubicBezTo>
                  <a:pt x="2216516" y="3425438"/>
                  <a:pt x="2215696" y="3427761"/>
                  <a:pt x="2214056" y="3429142"/>
                </a:cubicBezTo>
                <a:cubicBezTo>
                  <a:pt x="2212416" y="3430524"/>
                  <a:pt x="2210545" y="3431214"/>
                  <a:pt x="2208442" y="3431214"/>
                </a:cubicBezTo>
                <a:lnTo>
                  <a:pt x="2134014" y="3431214"/>
                </a:lnTo>
                <a:cubicBezTo>
                  <a:pt x="2134014" y="3437493"/>
                  <a:pt x="2134644" y="3443144"/>
                  <a:pt x="2135906" y="3448167"/>
                </a:cubicBezTo>
                <a:cubicBezTo>
                  <a:pt x="2137168" y="3453190"/>
                  <a:pt x="2139271" y="3457501"/>
                  <a:pt x="2142215" y="3461101"/>
                </a:cubicBezTo>
                <a:cubicBezTo>
                  <a:pt x="2145160" y="3464701"/>
                  <a:pt x="2148987" y="3467463"/>
                  <a:pt x="2153698" y="3469389"/>
                </a:cubicBezTo>
                <a:cubicBezTo>
                  <a:pt x="2158409" y="3471314"/>
                  <a:pt x="2164172" y="3472277"/>
                  <a:pt x="2170985" y="3472277"/>
                </a:cubicBezTo>
                <a:cubicBezTo>
                  <a:pt x="2176369" y="3472277"/>
                  <a:pt x="2181164" y="3471838"/>
                  <a:pt x="2185370" y="3470959"/>
                </a:cubicBezTo>
                <a:cubicBezTo>
                  <a:pt x="2189577" y="3470079"/>
                  <a:pt x="2193215" y="3469096"/>
                  <a:pt x="2196285" y="3468008"/>
                </a:cubicBezTo>
                <a:cubicBezTo>
                  <a:pt x="2199356" y="3466919"/>
                  <a:pt x="2201880" y="3465936"/>
                  <a:pt x="2203857" y="3465057"/>
                </a:cubicBezTo>
                <a:cubicBezTo>
                  <a:pt x="2205834" y="3464178"/>
                  <a:pt x="2207328" y="3463738"/>
                  <a:pt x="2208338" y="3463738"/>
                </a:cubicBezTo>
                <a:cubicBezTo>
                  <a:pt x="2208926" y="3463738"/>
                  <a:pt x="2209452" y="3463885"/>
                  <a:pt x="2209914" y="3464178"/>
                </a:cubicBezTo>
                <a:cubicBezTo>
                  <a:pt x="2210377" y="3464471"/>
                  <a:pt x="2210734" y="3464910"/>
                  <a:pt x="2210986" y="3465496"/>
                </a:cubicBezTo>
                <a:cubicBezTo>
                  <a:pt x="2211239" y="3466082"/>
                  <a:pt x="2211428" y="3466898"/>
                  <a:pt x="2211554" y="3467945"/>
                </a:cubicBezTo>
                <a:cubicBezTo>
                  <a:pt x="2211681" y="3468991"/>
                  <a:pt x="2211744" y="3470268"/>
                  <a:pt x="2211744" y="3471775"/>
                </a:cubicBezTo>
                <a:cubicBezTo>
                  <a:pt x="2211744" y="3472863"/>
                  <a:pt x="2211702" y="3473805"/>
                  <a:pt x="2211618" y="3474600"/>
                </a:cubicBezTo>
                <a:cubicBezTo>
                  <a:pt x="2211534" y="3475395"/>
                  <a:pt x="2211430" y="3476107"/>
                  <a:pt x="2211304" y="3476735"/>
                </a:cubicBezTo>
                <a:cubicBezTo>
                  <a:pt x="2211179" y="3477363"/>
                  <a:pt x="2210969" y="3477928"/>
                  <a:pt x="2210676" y="3478430"/>
                </a:cubicBezTo>
                <a:cubicBezTo>
                  <a:pt x="2210383" y="3478932"/>
                  <a:pt x="2210007" y="3479414"/>
                  <a:pt x="2209546" y="3479874"/>
                </a:cubicBezTo>
                <a:cubicBezTo>
                  <a:pt x="2209086" y="3480335"/>
                  <a:pt x="2207725" y="3481088"/>
                  <a:pt x="2205465" y="3482135"/>
                </a:cubicBezTo>
                <a:cubicBezTo>
                  <a:pt x="2203205" y="3483181"/>
                  <a:pt x="2200275" y="3484207"/>
                  <a:pt x="2196675" y="3485211"/>
                </a:cubicBezTo>
                <a:cubicBezTo>
                  <a:pt x="2193075" y="3486216"/>
                  <a:pt x="2188910" y="3487116"/>
                  <a:pt x="2184180" y="3487911"/>
                </a:cubicBezTo>
                <a:cubicBezTo>
                  <a:pt x="2179450" y="3488706"/>
                  <a:pt x="2174407" y="3489104"/>
                  <a:pt x="2169049" y="3489104"/>
                </a:cubicBezTo>
                <a:cubicBezTo>
                  <a:pt x="2159756" y="3489104"/>
                  <a:pt x="2151615" y="3487806"/>
                  <a:pt x="2144625" y="3485211"/>
                </a:cubicBezTo>
                <a:cubicBezTo>
                  <a:pt x="2137634" y="3482616"/>
                  <a:pt x="2131753" y="3478765"/>
                  <a:pt x="2126982" y="3473658"/>
                </a:cubicBezTo>
                <a:cubicBezTo>
                  <a:pt x="2122210" y="3468552"/>
                  <a:pt x="2118610" y="3462147"/>
                  <a:pt x="2116182" y="3454446"/>
                </a:cubicBezTo>
                <a:cubicBezTo>
                  <a:pt x="2113754" y="3446744"/>
                  <a:pt x="2112541" y="3437786"/>
                  <a:pt x="2112541" y="3427573"/>
                </a:cubicBezTo>
                <a:cubicBezTo>
                  <a:pt x="2112541" y="3417862"/>
                  <a:pt x="2113796" y="3409134"/>
                  <a:pt x="2116308" y="3401391"/>
                </a:cubicBezTo>
                <a:cubicBezTo>
                  <a:pt x="2118819" y="3393647"/>
                  <a:pt x="2122440" y="3387075"/>
                  <a:pt x="2127170" y="3381676"/>
                </a:cubicBezTo>
                <a:cubicBezTo>
                  <a:pt x="2131900" y="3376276"/>
                  <a:pt x="2137613" y="3372132"/>
                  <a:pt x="2144311" y="3369244"/>
                </a:cubicBezTo>
                <a:cubicBezTo>
                  <a:pt x="2151008" y="3366356"/>
                  <a:pt x="2158501" y="3364911"/>
                  <a:pt x="2166788" y="3364911"/>
                </a:cubicBezTo>
                <a:close/>
                <a:moveTo>
                  <a:pt x="1846310" y="3364911"/>
                </a:moveTo>
                <a:cubicBezTo>
                  <a:pt x="1854431" y="3364911"/>
                  <a:pt x="1861337" y="3365832"/>
                  <a:pt x="1867030" y="3367674"/>
                </a:cubicBezTo>
                <a:cubicBezTo>
                  <a:pt x="1872723" y="3369516"/>
                  <a:pt x="1877327" y="3372216"/>
                  <a:pt x="1880843" y="3375774"/>
                </a:cubicBezTo>
                <a:cubicBezTo>
                  <a:pt x="1884359" y="3379332"/>
                  <a:pt x="1886913" y="3383748"/>
                  <a:pt x="1888503" y="3389022"/>
                </a:cubicBezTo>
                <a:cubicBezTo>
                  <a:pt x="1890094" y="3394296"/>
                  <a:pt x="1890889" y="3400449"/>
                  <a:pt x="1890889" y="3407481"/>
                </a:cubicBezTo>
                <a:lnTo>
                  <a:pt x="1890889" y="3483704"/>
                </a:lnTo>
                <a:cubicBezTo>
                  <a:pt x="1890889" y="3484709"/>
                  <a:pt x="1890554" y="3485462"/>
                  <a:pt x="1889884" y="3485965"/>
                </a:cubicBezTo>
                <a:cubicBezTo>
                  <a:pt x="1889215" y="3486467"/>
                  <a:pt x="1888294" y="3486844"/>
                  <a:pt x="1887122" y="3487095"/>
                </a:cubicBezTo>
                <a:cubicBezTo>
                  <a:pt x="1885950" y="3487346"/>
                  <a:pt x="1884234" y="3487471"/>
                  <a:pt x="1881973" y="3487471"/>
                </a:cubicBezTo>
                <a:cubicBezTo>
                  <a:pt x="1879797" y="3487471"/>
                  <a:pt x="1878060" y="3487346"/>
                  <a:pt x="1876762" y="3487095"/>
                </a:cubicBezTo>
                <a:cubicBezTo>
                  <a:pt x="1875464" y="3486844"/>
                  <a:pt x="1874523" y="3486467"/>
                  <a:pt x="1873937" y="3485965"/>
                </a:cubicBezTo>
                <a:cubicBezTo>
                  <a:pt x="1873351" y="3485462"/>
                  <a:pt x="1873058" y="3484709"/>
                  <a:pt x="1873058" y="3483704"/>
                </a:cubicBezTo>
                <a:lnTo>
                  <a:pt x="1873058" y="3472403"/>
                </a:lnTo>
                <a:cubicBezTo>
                  <a:pt x="1868118" y="3477677"/>
                  <a:pt x="1862614" y="3481779"/>
                  <a:pt x="1856545" y="3484709"/>
                </a:cubicBezTo>
                <a:cubicBezTo>
                  <a:pt x="1850475" y="3487639"/>
                  <a:pt x="1844050" y="3489104"/>
                  <a:pt x="1837269" y="3489104"/>
                </a:cubicBezTo>
                <a:cubicBezTo>
                  <a:pt x="1831325" y="3489104"/>
                  <a:pt x="1825946" y="3488330"/>
                  <a:pt x="1821133" y="3486781"/>
                </a:cubicBezTo>
                <a:cubicBezTo>
                  <a:pt x="1816319" y="3485232"/>
                  <a:pt x="1812217" y="3482993"/>
                  <a:pt x="1808827" y="3480063"/>
                </a:cubicBezTo>
                <a:cubicBezTo>
                  <a:pt x="1805436" y="3477133"/>
                  <a:pt x="1802799" y="3473533"/>
                  <a:pt x="1800915" y="3469263"/>
                </a:cubicBezTo>
                <a:cubicBezTo>
                  <a:pt x="1799032" y="3464994"/>
                  <a:pt x="1798090" y="3460138"/>
                  <a:pt x="1798090" y="3454697"/>
                </a:cubicBezTo>
                <a:cubicBezTo>
                  <a:pt x="1798090" y="3448334"/>
                  <a:pt x="1799388" y="3442809"/>
                  <a:pt x="1801983" y="3438121"/>
                </a:cubicBezTo>
                <a:cubicBezTo>
                  <a:pt x="1804578" y="3433433"/>
                  <a:pt x="1808303" y="3429540"/>
                  <a:pt x="1813159" y="3426443"/>
                </a:cubicBezTo>
                <a:cubicBezTo>
                  <a:pt x="1818014" y="3423345"/>
                  <a:pt x="1823958" y="3421022"/>
                  <a:pt x="1830990" y="3419473"/>
                </a:cubicBezTo>
                <a:cubicBezTo>
                  <a:pt x="1838022" y="3417925"/>
                  <a:pt x="1845934" y="3417150"/>
                  <a:pt x="1854724" y="3417150"/>
                </a:cubicBezTo>
                <a:lnTo>
                  <a:pt x="1870295" y="3417150"/>
                </a:lnTo>
                <a:lnTo>
                  <a:pt x="1870295" y="3408360"/>
                </a:lnTo>
                <a:cubicBezTo>
                  <a:pt x="1870295" y="3404007"/>
                  <a:pt x="1869834" y="3400156"/>
                  <a:pt x="1868914" y="3396807"/>
                </a:cubicBezTo>
                <a:cubicBezTo>
                  <a:pt x="1867993" y="3393459"/>
                  <a:pt x="1866507" y="3390675"/>
                  <a:pt x="1864456" y="3388457"/>
                </a:cubicBezTo>
                <a:cubicBezTo>
                  <a:pt x="1862405" y="3386238"/>
                  <a:pt x="1859747" y="3384564"/>
                  <a:pt x="1856482" y="3383434"/>
                </a:cubicBezTo>
                <a:cubicBezTo>
                  <a:pt x="1853217" y="3382303"/>
                  <a:pt x="1849199" y="3381738"/>
                  <a:pt x="1844427" y="3381738"/>
                </a:cubicBezTo>
                <a:cubicBezTo>
                  <a:pt x="1839320" y="3381738"/>
                  <a:pt x="1834737" y="3382345"/>
                  <a:pt x="1830676" y="3383559"/>
                </a:cubicBezTo>
                <a:cubicBezTo>
                  <a:pt x="1826616" y="3384773"/>
                  <a:pt x="1823058" y="3386113"/>
                  <a:pt x="1820003" y="3387578"/>
                </a:cubicBezTo>
                <a:cubicBezTo>
                  <a:pt x="1816947" y="3389043"/>
                  <a:pt x="1814394" y="3390382"/>
                  <a:pt x="1812343" y="3391596"/>
                </a:cubicBezTo>
                <a:cubicBezTo>
                  <a:pt x="1810292" y="3392810"/>
                  <a:pt x="1808764" y="3393417"/>
                  <a:pt x="1807759" y="3393417"/>
                </a:cubicBezTo>
                <a:cubicBezTo>
                  <a:pt x="1807089" y="3393417"/>
                  <a:pt x="1806503" y="3393249"/>
                  <a:pt x="1806001" y="3392914"/>
                </a:cubicBezTo>
                <a:cubicBezTo>
                  <a:pt x="1805499" y="3392580"/>
                  <a:pt x="1805059" y="3392077"/>
                  <a:pt x="1804683" y="3391408"/>
                </a:cubicBezTo>
                <a:cubicBezTo>
                  <a:pt x="1804306" y="3390738"/>
                  <a:pt x="1804034" y="3389880"/>
                  <a:pt x="1803866" y="3388833"/>
                </a:cubicBezTo>
                <a:cubicBezTo>
                  <a:pt x="1803699" y="3387787"/>
                  <a:pt x="1803615" y="3386636"/>
                  <a:pt x="1803615" y="3385380"/>
                </a:cubicBezTo>
                <a:cubicBezTo>
                  <a:pt x="1803615" y="3383287"/>
                  <a:pt x="1803762" y="3381634"/>
                  <a:pt x="1804055" y="3380420"/>
                </a:cubicBezTo>
                <a:cubicBezTo>
                  <a:pt x="1804348" y="3379206"/>
                  <a:pt x="1805059" y="3378055"/>
                  <a:pt x="1806190" y="3376967"/>
                </a:cubicBezTo>
                <a:cubicBezTo>
                  <a:pt x="1807320" y="3375878"/>
                  <a:pt x="1809266" y="3374602"/>
                  <a:pt x="1812029" y="3373137"/>
                </a:cubicBezTo>
                <a:cubicBezTo>
                  <a:pt x="1814791" y="3371672"/>
                  <a:pt x="1817973" y="3370332"/>
                  <a:pt x="1821572" y="3369118"/>
                </a:cubicBezTo>
                <a:cubicBezTo>
                  <a:pt x="1825172" y="3367904"/>
                  <a:pt x="1829107" y="3366900"/>
                  <a:pt x="1833376" y="3366104"/>
                </a:cubicBezTo>
                <a:cubicBezTo>
                  <a:pt x="1837646" y="3365309"/>
                  <a:pt x="1841957" y="3364911"/>
                  <a:pt x="1846310" y="3364911"/>
                </a:cubicBezTo>
                <a:close/>
                <a:moveTo>
                  <a:pt x="1588652" y="3364911"/>
                </a:moveTo>
                <a:cubicBezTo>
                  <a:pt x="1589740" y="3364911"/>
                  <a:pt x="1590975" y="3364974"/>
                  <a:pt x="1592356" y="3365100"/>
                </a:cubicBezTo>
                <a:cubicBezTo>
                  <a:pt x="1593737" y="3365225"/>
                  <a:pt x="1595181" y="3365456"/>
                  <a:pt x="1596688" y="3365791"/>
                </a:cubicBezTo>
                <a:cubicBezTo>
                  <a:pt x="1598195" y="3366125"/>
                  <a:pt x="1599556" y="3366502"/>
                  <a:pt x="1600770" y="3366921"/>
                </a:cubicBezTo>
                <a:cubicBezTo>
                  <a:pt x="1601983" y="3367339"/>
                  <a:pt x="1602841" y="3367758"/>
                  <a:pt x="1603344" y="3368176"/>
                </a:cubicBezTo>
                <a:cubicBezTo>
                  <a:pt x="1603846" y="3368595"/>
                  <a:pt x="1604181" y="3368993"/>
                  <a:pt x="1604348" y="3369369"/>
                </a:cubicBezTo>
                <a:cubicBezTo>
                  <a:pt x="1604516" y="3369746"/>
                  <a:pt x="1604662" y="3370227"/>
                  <a:pt x="1604788" y="3370813"/>
                </a:cubicBezTo>
                <a:cubicBezTo>
                  <a:pt x="1604913" y="3371399"/>
                  <a:pt x="1604997" y="3372258"/>
                  <a:pt x="1605039" y="3373388"/>
                </a:cubicBezTo>
                <a:cubicBezTo>
                  <a:pt x="1605081" y="3374518"/>
                  <a:pt x="1605102" y="3376046"/>
                  <a:pt x="1605102" y="3377971"/>
                </a:cubicBezTo>
                <a:cubicBezTo>
                  <a:pt x="1605102" y="3379813"/>
                  <a:pt x="1605060" y="3381362"/>
                  <a:pt x="1604976" y="3382617"/>
                </a:cubicBezTo>
                <a:cubicBezTo>
                  <a:pt x="1604893" y="3383873"/>
                  <a:pt x="1604725" y="3384857"/>
                  <a:pt x="1604474" y="3385568"/>
                </a:cubicBezTo>
                <a:cubicBezTo>
                  <a:pt x="1604223" y="3386280"/>
                  <a:pt x="1603909" y="3386824"/>
                  <a:pt x="1603532" y="3387201"/>
                </a:cubicBezTo>
                <a:cubicBezTo>
                  <a:pt x="1603155" y="3387578"/>
                  <a:pt x="1602632" y="3387766"/>
                  <a:pt x="1601962" y="3387766"/>
                </a:cubicBezTo>
                <a:cubicBezTo>
                  <a:pt x="1601293" y="3387766"/>
                  <a:pt x="1600477" y="3387578"/>
                  <a:pt x="1599514" y="3387201"/>
                </a:cubicBezTo>
                <a:cubicBezTo>
                  <a:pt x="1598551" y="3386824"/>
                  <a:pt x="1597463" y="3386447"/>
                  <a:pt x="1596249" y="3386071"/>
                </a:cubicBezTo>
                <a:cubicBezTo>
                  <a:pt x="1595035" y="3385694"/>
                  <a:pt x="1593675" y="3385338"/>
                  <a:pt x="1592168" y="3385003"/>
                </a:cubicBezTo>
                <a:cubicBezTo>
                  <a:pt x="1590661" y="3384668"/>
                  <a:pt x="1589028" y="3384501"/>
                  <a:pt x="1587270" y="3384501"/>
                </a:cubicBezTo>
                <a:cubicBezTo>
                  <a:pt x="1585177" y="3384501"/>
                  <a:pt x="1583126" y="3384920"/>
                  <a:pt x="1581117" y="3385757"/>
                </a:cubicBezTo>
                <a:cubicBezTo>
                  <a:pt x="1579108" y="3386594"/>
                  <a:pt x="1576994" y="3387975"/>
                  <a:pt x="1574776" y="3389901"/>
                </a:cubicBezTo>
                <a:cubicBezTo>
                  <a:pt x="1572557" y="3391826"/>
                  <a:pt x="1570234" y="3394379"/>
                  <a:pt x="1567806" y="3397561"/>
                </a:cubicBezTo>
                <a:cubicBezTo>
                  <a:pt x="1565379" y="3400742"/>
                  <a:pt x="1562700" y="3404635"/>
                  <a:pt x="1559770" y="3409239"/>
                </a:cubicBezTo>
                <a:lnTo>
                  <a:pt x="1559770" y="3483579"/>
                </a:lnTo>
                <a:cubicBezTo>
                  <a:pt x="1559770" y="3484248"/>
                  <a:pt x="1559602" y="3484813"/>
                  <a:pt x="1559267" y="3485274"/>
                </a:cubicBezTo>
                <a:cubicBezTo>
                  <a:pt x="1558933" y="3485734"/>
                  <a:pt x="1558388" y="3486132"/>
                  <a:pt x="1557635" y="3486467"/>
                </a:cubicBezTo>
                <a:cubicBezTo>
                  <a:pt x="1556881" y="3486802"/>
                  <a:pt x="1555835" y="3487053"/>
                  <a:pt x="1554496" y="3487220"/>
                </a:cubicBezTo>
                <a:cubicBezTo>
                  <a:pt x="1553156" y="3487388"/>
                  <a:pt x="1551440" y="3487471"/>
                  <a:pt x="1549347" y="3487471"/>
                </a:cubicBezTo>
                <a:cubicBezTo>
                  <a:pt x="1547338" y="3487471"/>
                  <a:pt x="1545664" y="3487388"/>
                  <a:pt x="1544324" y="3487220"/>
                </a:cubicBezTo>
                <a:cubicBezTo>
                  <a:pt x="1542985" y="3487053"/>
                  <a:pt x="1541917" y="3486802"/>
                  <a:pt x="1541122" y="3486467"/>
                </a:cubicBezTo>
                <a:cubicBezTo>
                  <a:pt x="1540327" y="3486132"/>
                  <a:pt x="1539783" y="3485734"/>
                  <a:pt x="1539490" y="3485274"/>
                </a:cubicBezTo>
                <a:cubicBezTo>
                  <a:pt x="1539197" y="3484813"/>
                  <a:pt x="1539050" y="3484248"/>
                  <a:pt x="1539050" y="3483579"/>
                </a:cubicBezTo>
                <a:lnTo>
                  <a:pt x="1539050" y="3370562"/>
                </a:lnTo>
                <a:cubicBezTo>
                  <a:pt x="1539050" y="3369893"/>
                  <a:pt x="1539176" y="3369327"/>
                  <a:pt x="1539427" y="3368867"/>
                </a:cubicBezTo>
                <a:cubicBezTo>
                  <a:pt x="1539678" y="3368407"/>
                  <a:pt x="1540180" y="3367988"/>
                  <a:pt x="1540934" y="3367611"/>
                </a:cubicBezTo>
                <a:cubicBezTo>
                  <a:pt x="1541687" y="3367235"/>
                  <a:pt x="1542650" y="3366983"/>
                  <a:pt x="1543822" y="3366858"/>
                </a:cubicBezTo>
                <a:cubicBezTo>
                  <a:pt x="1544994" y="3366732"/>
                  <a:pt x="1546543" y="3366670"/>
                  <a:pt x="1548468" y="3366670"/>
                </a:cubicBezTo>
                <a:cubicBezTo>
                  <a:pt x="1550310" y="3366670"/>
                  <a:pt x="1551838" y="3366732"/>
                  <a:pt x="1553051" y="3366858"/>
                </a:cubicBezTo>
                <a:cubicBezTo>
                  <a:pt x="1554265" y="3366983"/>
                  <a:pt x="1555207" y="3367235"/>
                  <a:pt x="1555877" y="3367611"/>
                </a:cubicBezTo>
                <a:cubicBezTo>
                  <a:pt x="1556547" y="3367988"/>
                  <a:pt x="1557028" y="3368407"/>
                  <a:pt x="1557321" y="3368867"/>
                </a:cubicBezTo>
                <a:cubicBezTo>
                  <a:pt x="1557614" y="3369327"/>
                  <a:pt x="1557761" y="3369893"/>
                  <a:pt x="1557761" y="3370562"/>
                </a:cubicBezTo>
                <a:lnTo>
                  <a:pt x="1557761" y="3387012"/>
                </a:lnTo>
                <a:cubicBezTo>
                  <a:pt x="1560858" y="3382492"/>
                  <a:pt x="1563767" y="3378808"/>
                  <a:pt x="1566488" y="3375962"/>
                </a:cubicBezTo>
                <a:cubicBezTo>
                  <a:pt x="1569209" y="3373116"/>
                  <a:pt x="1571783" y="3370876"/>
                  <a:pt x="1574211" y="3369244"/>
                </a:cubicBezTo>
                <a:cubicBezTo>
                  <a:pt x="1576638" y="3367611"/>
                  <a:pt x="1579045" y="3366481"/>
                  <a:pt x="1581431" y="3365853"/>
                </a:cubicBezTo>
                <a:cubicBezTo>
                  <a:pt x="1583817" y="3365225"/>
                  <a:pt x="1586224" y="3364911"/>
                  <a:pt x="1588652" y="3364911"/>
                </a:cubicBezTo>
                <a:close/>
                <a:moveTo>
                  <a:pt x="1461938" y="3364911"/>
                </a:moveTo>
                <a:cubicBezTo>
                  <a:pt x="1470812" y="3364911"/>
                  <a:pt x="1478368" y="3366335"/>
                  <a:pt x="1484605" y="3369181"/>
                </a:cubicBezTo>
                <a:cubicBezTo>
                  <a:pt x="1490841" y="3372027"/>
                  <a:pt x="1495969" y="3375857"/>
                  <a:pt x="1499987" y="3380671"/>
                </a:cubicBezTo>
                <a:cubicBezTo>
                  <a:pt x="1504006" y="3385485"/>
                  <a:pt x="1506957" y="3391135"/>
                  <a:pt x="1508840" y="3397623"/>
                </a:cubicBezTo>
                <a:cubicBezTo>
                  <a:pt x="1510724" y="3404111"/>
                  <a:pt x="1511666" y="3411039"/>
                  <a:pt x="1511666" y="3418406"/>
                </a:cubicBezTo>
                <a:lnTo>
                  <a:pt x="1511666" y="3422173"/>
                </a:lnTo>
                <a:cubicBezTo>
                  <a:pt x="1511666" y="3425438"/>
                  <a:pt x="1510846" y="3427761"/>
                  <a:pt x="1509206" y="3429142"/>
                </a:cubicBezTo>
                <a:cubicBezTo>
                  <a:pt x="1507566" y="3430524"/>
                  <a:pt x="1505695" y="3431214"/>
                  <a:pt x="1503592" y="3431214"/>
                </a:cubicBezTo>
                <a:lnTo>
                  <a:pt x="1429164" y="3431214"/>
                </a:lnTo>
                <a:cubicBezTo>
                  <a:pt x="1429164" y="3437493"/>
                  <a:pt x="1429795" y="3443144"/>
                  <a:pt x="1431056" y="3448167"/>
                </a:cubicBezTo>
                <a:cubicBezTo>
                  <a:pt x="1432318" y="3453190"/>
                  <a:pt x="1434421" y="3457501"/>
                  <a:pt x="1437365" y="3461101"/>
                </a:cubicBezTo>
                <a:cubicBezTo>
                  <a:pt x="1440310" y="3464701"/>
                  <a:pt x="1444138" y="3467463"/>
                  <a:pt x="1448848" y="3469389"/>
                </a:cubicBezTo>
                <a:cubicBezTo>
                  <a:pt x="1453559" y="3471314"/>
                  <a:pt x="1459322" y="3472277"/>
                  <a:pt x="1466135" y="3472277"/>
                </a:cubicBezTo>
                <a:cubicBezTo>
                  <a:pt x="1471519" y="3472277"/>
                  <a:pt x="1476314" y="3471838"/>
                  <a:pt x="1480520" y="3470959"/>
                </a:cubicBezTo>
                <a:cubicBezTo>
                  <a:pt x="1484726" y="3470079"/>
                  <a:pt x="1488365" y="3469096"/>
                  <a:pt x="1491435" y="3468008"/>
                </a:cubicBezTo>
                <a:cubicBezTo>
                  <a:pt x="1494506" y="3466919"/>
                  <a:pt x="1497030" y="3465936"/>
                  <a:pt x="1499007" y="3465057"/>
                </a:cubicBezTo>
                <a:cubicBezTo>
                  <a:pt x="1500984" y="3464178"/>
                  <a:pt x="1502478" y="3463738"/>
                  <a:pt x="1503488" y="3463738"/>
                </a:cubicBezTo>
                <a:cubicBezTo>
                  <a:pt x="1504076" y="3463738"/>
                  <a:pt x="1504602" y="3463885"/>
                  <a:pt x="1505064" y="3464178"/>
                </a:cubicBezTo>
                <a:cubicBezTo>
                  <a:pt x="1505527" y="3464471"/>
                  <a:pt x="1505884" y="3464910"/>
                  <a:pt x="1506136" y="3465496"/>
                </a:cubicBezTo>
                <a:cubicBezTo>
                  <a:pt x="1506389" y="3466082"/>
                  <a:pt x="1506578" y="3466898"/>
                  <a:pt x="1506704" y="3467945"/>
                </a:cubicBezTo>
                <a:cubicBezTo>
                  <a:pt x="1506831" y="3468991"/>
                  <a:pt x="1506894" y="3470268"/>
                  <a:pt x="1506894" y="3471775"/>
                </a:cubicBezTo>
                <a:cubicBezTo>
                  <a:pt x="1506894" y="3472863"/>
                  <a:pt x="1506852" y="3473805"/>
                  <a:pt x="1506768" y="3474600"/>
                </a:cubicBezTo>
                <a:cubicBezTo>
                  <a:pt x="1506685" y="3475395"/>
                  <a:pt x="1506580" y="3476107"/>
                  <a:pt x="1506454" y="3476735"/>
                </a:cubicBezTo>
                <a:cubicBezTo>
                  <a:pt x="1506329" y="3477363"/>
                  <a:pt x="1506119" y="3477928"/>
                  <a:pt x="1505826" y="3478430"/>
                </a:cubicBezTo>
                <a:cubicBezTo>
                  <a:pt x="1505533" y="3478932"/>
                  <a:pt x="1505157" y="3479414"/>
                  <a:pt x="1504696" y="3479874"/>
                </a:cubicBezTo>
                <a:cubicBezTo>
                  <a:pt x="1504236" y="3480335"/>
                  <a:pt x="1502875" y="3481088"/>
                  <a:pt x="1500615" y="3482135"/>
                </a:cubicBezTo>
                <a:cubicBezTo>
                  <a:pt x="1498355" y="3483181"/>
                  <a:pt x="1495425" y="3484207"/>
                  <a:pt x="1491825" y="3485211"/>
                </a:cubicBezTo>
                <a:cubicBezTo>
                  <a:pt x="1488225" y="3486216"/>
                  <a:pt x="1484061" y="3487116"/>
                  <a:pt x="1479330" y="3487911"/>
                </a:cubicBezTo>
                <a:cubicBezTo>
                  <a:pt x="1474600" y="3488706"/>
                  <a:pt x="1469557" y="3489104"/>
                  <a:pt x="1464199" y="3489104"/>
                </a:cubicBezTo>
                <a:cubicBezTo>
                  <a:pt x="1454906" y="3489104"/>
                  <a:pt x="1446765" y="3487806"/>
                  <a:pt x="1439775" y="3485211"/>
                </a:cubicBezTo>
                <a:cubicBezTo>
                  <a:pt x="1432784" y="3482616"/>
                  <a:pt x="1426903" y="3478765"/>
                  <a:pt x="1422132" y="3473658"/>
                </a:cubicBezTo>
                <a:cubicBezTo>
                  <a:pt x="1417360" y="3468552"/>
                  <a:pt x="1413760" y="3462147"/>
                  <a:pt x="1411332" y="3454446"/>
                </a:cubicBezTo>
                <a:cubicBezTo>
                  <a:pt x="1408905" y="3446744"/>
                  <a:pt x="1407691" y="3437786"/>
                  <a:pt x="1407691" y="3427573"/>
                </a:cubicBezTo>
                <a:cubicBezTo>
                  <a:pt x="1407691" y="3417862"/>
                  <a:pt x="1408946" y="3409134"/>
                  <a:pt x="1411458" y="3401391"/>
                </a:cubicBezTo>
                <a:cubicBezTo>
                  <a:pt x="1413969" y="3393647"/>
                  <a:pt x="1417590" y="3387075"/>
                  <a:pt x="1422320" y="3381676"/>
                </a:cubicBezTo>
                <a:cubicBezTo>
                  <a:pt x="1427050" y="3376276"/>
                  <a:pt x="1432764" y="3372132"/>
                  <a:pt x="1439461" y="3369244"/>
                </a:cubicBezTo>
                <a:cubicBezTo>
                  <a:pt x="1446158" y="3366356"/>
                  <a:pt x="1453651" y="3364911"/>
                  <a:pt x="1461938" y="3364911"/>
                </a:cubicBezTo>
                <a:close/>
                <a:moveTo>
                  <a:pt x="1345360" y="3364911"/>
                </a:moveTo>
                <a:cubicBezTo>
                  <a:pt x="1348373" y="3364911"/>
                  <a:pt x="1351387" y="3365163"/>
                  <a:pt x="1354401" y="3365665"/>
                </a:cubicBezTo>
                <a:cubicBezTo>
                  <a:pt x="1357415" y="3366167"/>
                  <a:pt x="1360135" y="3366795"/>
                  <a:pt x="1362563" y="3367549"/>
                </a:cubicBezTo>
                <a:cubicBezTo>
                  <a:pt x="1364991" y="3368302"/>
                  <a:pt x="1367063" y="3369118"/>
                  <a:pt x="1368779" y="3369997"/>
                </a:cubicBezTo>
                <a:cubicBezTo>
                  <a:pt x="1370495" y="3370876"/>
                  <a:pt x="1371793" y="3371651"/>
                  <a:pt x="1372672" y="3372320"/>
                </a:cubicBezTo>
                <a:cubicBezTo>
                  <a:pt x="1373551" y="3372990"/>
                  <a:pt x="1374137" y="3373576"/>
                  <a:pt x="1374430" y="3374078"/>
                </a:cubicBezTo>
                <a:cubicBezTo>
                  <a:pt x="1374723" y="3374581"/>
                  <a:pt x="1374932" y="3375146"/>
                  <a:pt x="1375058" y="3375774"/>
                </a:cubicBezTo>
                <a:cubicBezTo>
                  <a:pt x="1375183" y="3376401"/>
                  <a:pt x="1375309" y="3377176"/>
                  <a:pt x="1375434" y="3378097"/>
                </a:cubicBezTo>
                <a:cubicBezTo>
                  <a:pt x="1375560" y="3379018"/>
                  <a:pt x="1375623" y="3380148"/>
                  <a:pt x="1375623" y="3381487"/>
                </a:cubicBezTo>
                <a:cubicBezTo>
                  <a:pt x="1375623" y="3382910"/>
                  <a:pt x="1375560" y="3384145"/>
                  <a:pt x="1375434" y="3385192"/>
                </a:cubicBezTo>
                <a:cubicBezTo>
                  <a:pt x="1375309" y="3386238"/>
                  <a:pt x="1375100" y="3387096"/>
                  <a:pt x="1374807" y="3387766"/>
                </a:cubicBezTo>
                <a:cubicBezTo>
                  <a:pt x="1374513" y="3388436"/>
                  <a:pt x="1374158" y="3388917"/>
                  <a:pt x="1373739" y="3389210"/>
                </a:cubicBezTo>
                <a:cubicBezTo>
                  <a:pt x="1373320" y="3389503"/>
                  <a:pt x="1372860" y="3389650"/>
                  <a:pt x="1372358" y="3389650"/>
                </a:cubicBezTo>
                <a:cubicBezTo>
                  <a:pt x="1371604" y="3389650"/>
                  <a:pt x="1370516" y="3389189"/>
                  <a:pt x="1369093" y="3388268"/>
                </a:cubicBezTo>
                <a:cubicBezTo>
                  <a:pt x="1367670" y="3387347"/>
                  <a:pt x="1365828" y="3386364"/>
                  <a:pt x="1363568" y="3385317"/>
                </a:cubicBezTo>
                <a:cubicBezTo>
                  <a:pt x="1361307" y="3384271"/>
                  <a:pt x="1358649" y="3383287"/>
                  <a:pt x="1355594" y="3382366"/>
                </a:cubicBezTo>
                <a:cubicBezTo>
                  <a:pt x="1352538" y="3381445"/>
                  <a:pt x="1349043" y="3380985"/>
                  <a:pt x="1345108" y="3380985"/>
                </a:cubicBezTo>
                <a:cubicBezTo>
                  <a:pt x="1341592" y="3380985"/>
                  <a:pt x="1338495" y="3381383"/>
                  <a:pt x="1335816" y="3382178"/>
                </a:cubicBezTo>
                <a:cubicBezTo>
                  <a:pt x="1333137" y="3382973"/>
                  <a:pt x="1330939" y="3384103"/>
                  <a:pt x="1329223" y="3385568"/>
                </a:cubicBezTo>
                <a:cubicBezTo>
                  <a:pt x="1327507" y="3387033"/>
                  <a:pt x="1326210" y="3388770"/>
                  <a:pt x="1325331" y="3390780"/>
                </a:cubicBezTo>
                <a:cubicBezTo>
                  <a:pt x="1324451" y="3392789"/>
                  <a:pt x="1324012" y="3394965"/>
                  <a:pt x="1324012" y="3397310"/>
                </a:cubicBezTo>
                <a:cubicBezTo>
                  <a:pt x="1324012" y="3400574"/>
                  <a:pt x="1324849" y="3403316"/>
                  <a:pt x="1326523" y="3405535"/>
                </a:cubicBezTo>
                <a:cubicBezTo>
                  <a:pt x="1328198" y="3407753"/>
                  <a:pt x="1330374" y="3409699"/>
                  <a:pt x="1333053" y="3411374"/>
                </a:cubicBezTo>
                <a:cubicBezTo>
                  <a:pt x="1335732" y="3413048"/>
                  <a:pt x="1338788" y="3414555"/>
                  <a:pt x="1342220" y="3415894"/>
                </a:cubicBezTo>
                <a:cubicBezTo>
                  <a:pt x="1345653" y="3417234"/>
                  <a:pt x="1349148" y="3418615"/>
                  <a:pt x="1352706" y="3420038"/>
                </a:cubicBezTo>
                <a:cubicBezTo>
                  <a:pt x="1356264" y="3421462"/>
                  <a:pt x="1359780" y="3423052"/>
                  <a:pt x="1363254" y="3424810"/>
                </a:cubicBezTo>
                <a:cubicBezTo>
                  <a:pt x="1366728" y="3426568"/>
                  <a:pt x="1369804" y="3428703"/>
                  <a:pt x="1372483" y="3431214"/>
                </a:cubicBezTo>
                <a:cubicBezTo>
                  <a:pt x="1375162" y="3433726"/>
                  <a:pt x="1377318" y="3436740"/>
                  <a:pt x="1378950" y="3440256"/>
                </a:cubicBezTo>
                <a:cubicBezTo>
                  <a:pt x="1380583" y="3443772"/>
                  <a:pt x="1381399" y="3447958"/>
                  <a:pt x="1381399" y="3452813"/>
                </a:cubicBezTo>
                <a:cubicBezTo>
                  <a:pt x="1381399" y="3458589"/>
                  <a:pt x="1380332" y="3463738"/>
                  <a:pt x="1378197" y="3468259"/>
                </a:cubicBezTo>
                <a:cubicBezTo>
                  <a:pt x="1376062" y="3472779"/>
                  <a:pt x="1373028" y="3476588"/>
                  <a:pt x="1369093" y="3479686"/>
                </a:cubicBezTo>
                <a:cubicBezTo>
                  <a:pt x="1365158" y="3482783"/>
                  <a:pt x="1360470" y="3485127"/>
                  <a:pt x="1355029" y="3486718"/>
                </a:cubicBezTo>
                <a:cubicBezTo>
                  <a:pt x="1349587" y="3488309"/>
                  <a:pt x="1343601" y="3489104"/>
                  <a:pt x="1337072" y="3489104"/>
                </a:cubicBezTo>
                <a:cubicBezTo>
                  <a:pt x="1333053" y="3489104"/>
                  <a:pt x="1329223" y="3488790"/>
                  <a:pt x="1325582" y="3488162"/>
                </a:cubicBezTo>
                <a:cubicBezTo>
                  <a:pt x="1321940" y="3487534"/>
                  <a:pt x="1318675" y="3486739"/>
                  <a:pt x="1315787" y="3485776"/>
                </a:cubicBezTo>
                <a:cubicBezTo>
                  <a:pt x="1312899" y="3484813"/>
                  <a:pt x="1310450" y="3483809"/>
                  <a:pt x="1308441" y="3482762"/>
                </a:cubicBezTo>
                <a:cubicBezTo>
                  <a:pt x="1306432" y="3481716"/>
                  <a:pt x="1304967" y="3480774"/>
                  <a:pt x="1304046" y="3479937"/>
                </a:cubicBezTo>
                <a:cubicBezTo>
                  <a:pt x="1303125" y="3479100"/>
                  <a:pt x="1302455" y="3477928"/>
                  <a:pt x="1302037" y="3476421"/>
                </a:cubicBezTo>
                <a:cubicBezTo>
                  <a:pt x="1301618" y="3474914"/>
                  <a:pt x="1301409" y="3472863"/>
                  <a:pt x="1301409" y="3470268"/>
                </a:cubicBezTo>
                <a:cubicBezTo>
                  <a:pt x="1301409" y="3468677"/>
                  <a:pt x="1301492" y="3467338"/>
                  <a:pt x="1301660" y="3466249"/>
                </a:cubicBezTo>
                <a:cubicBezTo>
                  <a:pt x="1301827" y="3465161"/>
                  <a:pt x="1302037" y="3464282"/>
                  <a:pt x="1302288" y="3463612"/>
                </a:cubicBezTo>
                <a:cubicBezTo>
                  <a:pt x="1302539" y="3462943"/>
                  <a:pt x="1302895" y="3462461"/>
                  <a:pt x="1303355" y="3462168"/>
                </a:cubicBezTo>
                <a:cubicBezTo>
                  <a:pt x="1303816" y="3461875"/>
                  <a:pt x="1304339" y="3461729"/>
                  <a:pt x="1304925" y="3461729"/>
                </a:cubicBezTo>
                <a:cubicBezTo>
                  <a:pt x="1305846" y="3461729"/>
                  <a:pt x="1307206" y="3462294"/>
                  <a:pt x="1309006" y="3463424"/>
                </a:cubicBezTo>
                <a:cubicBezTo>
                  <a:pt x="1310806" y="3464554"/>
                  <a:pt x="1313024" y="3465789"/>
                  <a:pt x="1315661" y="3467129"/>
                </a:cubicBezTo>
                <a:cubicBezTo>
                  <a:pt x="1318298" y="3468468"/>
                  <a:pt x="1321417" y="3469703"/>
                  <a:pt x="1325017" y="3470833"/>
                </a:cubicBezTo>
                <a:cubicBezTo>
                  <a:pt x="1328616" y="3471963"/>
                  <a:pt x="1332760" y="3472528"/>
                  <a:pt x="1337448" y="3472528"/>
                </a:cubicBezTo>
                <a:cubicBezTo>
                  <a:pt x="1340964" y="3472528"/>
                  <a:pt x="1344146" y="3472151"/>
                  <a:pt x="1346992" y="3471398"/>
                </a:cubicBezTo>
                <a:cubicBezTo>
                  <a:pt x="1349838" y="3470645"/>
                  <a:pt x="1352308" y="3469535"/>
                  <a:pt x="1354401" y="3468070"/>
                </a:cubicBezTo>
                <a:cubicBezTo>
                  <a:pt x="1356494" y="3466605"/>
                  <a:pt x="1358105" y="3464743"/>
                  <a:pt x="1359235" y="3462482"/>
                </a:cubicBezTo>
                <a:cubicBezTo>
                  <a:pt x="1360366" y="3460222"/>
                  <a:pt x="1360931" y="3457543"/>
                  <a:pt x="1360931" y="3454446"/>
                </a:cubicBezTo>
                <a:cubicBezTo>
                  <a:pt x="1360931" y="3451264"/>
                  <a:pt x="1360114" y="3448585"/>
                  <a:pt x="1358482" y="3446409"/>
                </a:cubicBezTo>
                <a:cubicBezTo>
                  <a:pt x="1356850" y="3444232"/>
                  <a:pt x="1354694" y="3442307"/>
                  <a:pt x="1352015" y="3440632"/>
                </a:cubicBezTo>
                <a:cubicBezTo>
                  <a:pt x="1349336" y="3438958"/>
                  <a:pt x="1346322" y="3437472"/>
                  <a:pt x="1342974" y="3436175"/>
                </a:cubicBezTo>
                <a:cubicBezTo>
                  <a:pt x="1339625" y="3434877"/>
                  <a:pt x="1336172" y="3433517"/>
                  <a:pt x="1332614" y="3432093"/>
                </a:cubicBezTo>
                <a:cubicBezTo>
                  <a:pt x="1329056" y="3430670"/>
                  <a:pt x="1325582" y="3429059"/>
                  <a:pt x="1322191" y="3427259"/>
                </a:cubicBezTo>
                <a:cubicBezTo>
                  <a:pt x="1318801" y="3425459"/>
                  <a:pt x="1315766" y="3423261"/>
                  <a:pt x="1313087" y="3420666"/>
                </a:cubicBezTo>
                <a:cubicBezTo>
                  <a:pt x="1310408" y="3418071"/>
                  <a:pt x="1308252" y="3414974"/>
                  <a:pt x="1306620" y="3411374"/>
                </a:cubicBezTo>
                <a:cubicBezTo>
                  <a:pt x="1304988" y="3407774"/>
                  <a:pt x="1304171" y="3403463"/>
                  <a:pt x="1304171" y="3398440"/>
                </a:cubicBezTo>
                <a:cubicBezTo>
                  <a:pt x="1304171" y="3394003"/>
                  <a:pt x="1305029" y="3389754"/>
                  <a:pt x="1306746" y="3385694"/>
                </a:cubicBezTo>
                <a:cubicBezTo>
                  <a:pt x="1308462" y="3381634"/>
                  <a:pt x="1311036" y="3378076"/>
                  <a:pt x="1314468" y="3375020"/>
                </a:cubicBezTo>
                <a:cubicBezTo>
                  <a:pt x="1317901" y="3371965"/>
                  <a:pt x="1322191" y="3369516"/>
                  <a:pt x="1327340" y="3367674"/>
                </a:cubicBezTo>
                <a:cubicBezTo>
                  <a:pt x="1332488" y="3365832"/>
                  <a:pt x="1338495" y="3364911"/>
                  <a:pt x="1345360" y="3364911"/>
                </a:cubicBezTo>
                <a:close/>
                <a:moveTo>
                  <a:pt x="1069135" y="3364911"/>
                </a:moveTo>
                <a:cubicBezTo>
                  <a:pt x="1072148" y="3364911"/>
                  <a:pt x="1075162" y="3365163"/>
                  <a:pt x="1078176" y="3365665"/>
                </a:cubicBezTo>
                <a:cubicBezTo>
                  <a:pt x="1081190" y="3366167"/>
                  <a:pt x="1083910" y="3366795"/>
                  <a:pt x="1086338" y="3367549"/>
                </a:cubicBezTo>
                <a:cubicBezTo>
                  <a:pt x="1088766" y="3368302"/>
                  <a:pt x="1090838" y="3369118"/>
                  <a:pt x="1092554" y="3369997"/>
                </a:cubicBezTo>
                <a:cubicBezTo>
                  <a:pt x="1094270" y="3370876"/>
                  <a:pt x="1095568" y="3371651"/>
                  <a:pt x="1096447" y="3372320"/>
                </a:cubicBezTo>
                <a:cubicBezTo>
                  <a:pt x="1097326" y="3372990"/>
                  <a:pt x="1097912" y="3373576"/>
                  <a:pt x="1098205" y="3374078"/>
                </a:cubicBezTo>
                <a:cubicBezTo>
                  <a:pt x="1098498" y="3374581"/>
                  <a:pt x="1098707" y="3375146"/>
                  <a:pt x="1098833" y="3375774"/>
                </a:cubicBezTo>
                <a:cubicBezTo>
                  <a:pt x="1098958" y="3376401"/>
                  <a:pt x="1099084" y="3377176"/>
                  <a:pt x="1099209" y="3378097"/>
                </a:cubicBezTo>
                <a:cubicBezTo>
                  <a:pt x="1099335" y="3379018"/>
                  <a:pt x="1099398" y="3380148"/>
                  <a:pt x="1099398" y="3381487"/>
                </a:cubicBezTo>
                <a:cubicBezTo>
                  <a:pt x="1099398" y="3382910"/>
                  <a:pt x="1099335" y="3384145"/>
                  <a:pt x="1099209" y="3385192"/>
                </a:cubicBezTo>
                <a:cubicBezTo>
                  <a:pt x="1099084" y="3386238"/>
                  <a:pt x="1098875" y="3387096"/>
                  <a:pt x="1098582" y="3387766"/>
                </a:cubicBezTo>
                <a:cubicBezTo>
                  <a:pt x="1098289" y="3388436"/>
                  <a:pt x="1097933" y="3388917"/>
                  <a:pt x="1097514" y="3389210"/>
                </a:cubicBezTo>
                <a:cubicBezTo>
                  <a:pt x="1097096" y="3389503"/>
                  <a:pt x="1096635" y="3389650"/>
                  <a:pt x="1096133" y="3389650"/>
                </a:cubicBezTo>
                <a:cubicBezTo>
                  <a:pt x="1095379" y="3389650"/>
                  <a:pt x="1094291" y="3389189"/>
                  <a:pt x="1092868" y="3388268"/>
                </a:cubicBezTo>
                <a:cubicBezTo>
                  <a:pt x="1091445" y="3387347"/>
                  <a:pt x="1089603" y="3386364"/>
                  <a:pt x="1087343" y="3385317"/>
                </a:cubicBezTo>
                <a:cubicBezTo>
                  <a:pt x="1085082" y="3384271"/>
                  <a:pt x="1082424" y="3383287"/>
                  <a:pt x="1079369" y="3382366"/>
                </a:cubicBezTo>
                <a:cubicBezTo>
                  <a:pt x="1076313" y="3381445"/>
                  <a:pt x="1072818" y="3380985"/>
                  <a:pt x="1068883" y="3380985"/>
                </a:cubicBezTo>
                <a:cubicBezTo>
                  <a:pt x="1065367" y="3380985"/>
                  <a:pt x="1062270" y="3381383"/>
                  <a:pt x="1059591" y="3382178"/>
                </a:cubicBezTo>
                <a:cubicBezTo>
                  <a:pt x="1056912" y="3382973"/>
                  <a:pt x="1054714" y="3384103"/>
                  <a:pt x="1052998" y="3385568"/>
                </a:cubicBezTo>
                <a:cubicBezTo>
                  <a:pt x="1051282" y="3387033"/>
                  <a:pt x="1049985" y="3388770"/>
                  <a:pt x="1049105" y="3390780"/>
                </a:cubicBezTo>
                <a:cubicBezTo>
                  <a:pt x="1048226" y="3392789"/>
                  <a:pt x="1047787" y="3394965"/>
                  <a:pt x="1047787" y="3397310"/>
                </a:cubicBezTo>
                <a:cubicBezTo>
                  <a:pt x="1047787" y="3400574"/>
                  <a:pt x="1048624" y="3403316"/>
                  <a:pt x="1050298" y="3405535"/>
                </a:cubicBezTo>
                <a:cubicBezTo>
                  <a:pt x="1051973" y="3407753"/>
                  <a:pt x="1054149" y="3409699"/>
                  <a:pt x="1056828" y="3411374"/>
                </a:cubicBezTo>
                <a:cubicBezTo>
                  <a:pt x="1059507" y="3413048"/>
                  <a:pt x="1062563" y="3414555"/>
                  <a:pt x="1065995" y="3415894"/>
                </a:cubicBezTo>
                <a:cubicBezTo>
                  <a:pt x="1069427" y="3417234"/>
                  <a:pt x="1072923" y="3418615"/>
                  <a:pt x="1076481" y="3420038"/>
                </a:cubicBezTo>
                <a:cubicBezTo>
                  <a:pt x="1080039" y="3421462"/>
                  <a:pt x="1083555" y="3423052"/>
                  <a:pt x="1087029" y="3424810"/>
                </a:cubicBezTo>
                <a:cubicBezTo>
                  <a:pt x="1090503" y="3426568"/>
                  <a:pt x="1093580" y="3428703"/>
                  <a:pt x="1096258" y="3431214"/>
                </a:cubicBezTo>
                <a:cubicBezTo>
                  <a:pt x="1098937" y="3433726"/>
                  <a:pt x="1101093" y="3436740"/>
                  <a:pt x="1102725" y="3440256"/>
                </a:cubicBezTo>
                <a:cubicBezTo>
                  <a:pt x="1104358" y="3443772"/>
                  <a:pt x="1105174" y="3447958"/>
                  <a:pt x="1105174" y="3452813"/>
                </a:cubicBezTo>
                <a:cubicBezTo>
                  <a:pt x="1105174" y="3458589"/>
                  <a:pt x="1104107" y="3463738"/>
                  <a:pt x="1101972" y="3468259"/>
                </a:cubicBezTo>
                <a:cubicBezTo>
                  <a:pt x="1099837" y="3472779"/>
                  <a:pt x="1096803" y="3476588"/>
                  <a:pt x="1092868" y="3479686"/>
                </a:cubicBezTo>
                <a:cubicBezTo>
                  <a:pt x="1088933" y="3482783"/>
                  <a:pt x="1084245" y="3485127"/>
                  <a:pt x="1078804" y="3486718"/>
                </a:cubicBezTo>
                <a:cubicBezTo>
                  <a:pt x="1073362" y="3488309"/>
                  <a:pt x="1067376" y="3489104"/>
                  <a:pt x="1060847" y="3489104"/>
                </a:cubicBezTo>
                <a:cubicBezTo>
                  <a:pt x="1056828" y="3489104"/>
                  <a:pt x="1052998" y="3488790"/>
                  <a:pt x="1049357" y="3488162"/>
                </a:cubicBezTo>
                <a:cubicBezTo>
                  <a:pt x="1045715" y="3487534"/>
                  <a:pt x="1042450" y="3486739"/>
                  <a:pt x="1039562" y="3485776"/>
                </a:cubicBezTo>
                <a:cubicBezTo>
                  <a:pt x="1036674" y="3484813"/>
                  <a:pt x="1034225" y="3483809"/>
                  <a:pt x="1032216" y="3482762"/>
                </a:cubicBezTo>
                <a:cubicBezTo>
                  <a:pt x="1030207" y="3481716"/>
                  <a:pt x="1028742" y="3480774"/>
                  <a:pt x="1027821" y="3479937"/>
                </a:cubicBezTo>
                <a:cubicBezTo>
                  <a:pt x="1026900" y="3479100"/>
                  <a:pt x="1026230" y="3477928"/>
                  <a:pt x="1025812" y="3476421"/>
                </a:cubicBezTo>
                <a:cubicBezTo>
                  <a:pt x="1025393" y="3474914"/>
                  <a:pt x="1025184" y="3472863"/>
                  <a:pt x="1025184" y="3470268"/>
                </a:cubicBezTo>
                <a:cubicBezTo>
                  <a:pt x="1025184" y="3468677"/>
                  <a:pt x="1025267" y="3467338"/>
                  <a:pt x="1025435" y="3466249"/>
                </a:cubicBezTo>
                <a:cubicBezTo>
                  <a:pt x="1025602" y="3465161"/>
                  <a:pt x="1025812" y="3464282"/>
                  <a:pt x="1026063" y="3463612"/>
                </a:cubicBezTo>
                <a:cubicBezTo>
                  <a:pt x="1026314" y="3462943"/>
                  <a:pt x="1026670" y="3462461"/>
                  <a:pt x="1027130" y="3462168"/>
                </a:cubicBezTo>
                <a:cubicBezTo>
                  <a:pt x="1027590" y="3461875"/>
                  <a:pt x="1028114" y="3461729"/>
                  <a:pt x="1028700" y="3461729"/>
                </a:cubicBezTo>
                <a:cubicBezTo>
                  <a:pt x="1029621" y="3461729"/>
                  <a:pt x="1030981" y="3462294"/>
                  <a:pt x="1032781" y="3463424"/>
                </a:cubicBezTo>
                <a:cubicBezTo>
                  <a:pt x="1034581" y="3464554"/>
                  <a:pt x="1036799" y="3465789"/>
                  <a:pt x="1039436" y="3467129"/>
                </a:cubicBezTo>
                <a:cubicBezTo>
                  <a:pt x="1042073" y="3468468"/>
                  <a:pt x="1045192" y="3469703"/>
                  <a:pt x="1048792" y="3470833"/>
                </a:cubicBezTo>
                <a:cubicBezTo>
                  <a:pt x="1052391" y="3471963"/>
                  <a:pt x="1056535" y="3472528"/>
                  <a:pt x="1061223" y="3472528"/>
                </a:cubicBezTo>
                <a:cubicBezTo>
                  <a:pt x="1064739" y="3472528"/>
                  <a:pt x="1067921" y="3472151"/>
                  <a:pt x="1070767" y="3471398"/>
                </a:cubicBezTo>
                <a:cubicBezTo>
                  <a:pt x="1073613" y="3470645"/>
                  <a:pt x="1076083" y="3469535"/>
                  <a:pt x="1078176" y="3468070"/>
                </a:cubicBezTo>
                <a:cubicBezTo>
                  <a:pt x="1080269" y="3466605"/>
                  <a:pt x="1081880" y="3464743"/>
                  <a:pt x="1083010" y="3462482"/>
                </a:cubicBezTo>
                <a:cubicBezTo>
                  <a:pt x="1084141" y="3460222"/>
                  <a:pt x="1084706" y="3457543"/>
                  <a:pt x="1084706" y="3454446"/>
                </a:cubicBezTo>
                <a:cubicBezTo>
                  <a:pt x="1084706" y="3451264"/>
                  <a:pt x="1083889" y="3448585"/>
                  <a:pt x="1082257" y="3446409"/>
                </a:cubicBezTo>
                <a:cubicBezTo>
                  <a:pt x="1080625" y="3444232"/>
                  <a:pt x="1078469" y="3442307"/>
                  <a:pt x="1075790" y="3440632"/>
                </a:cubicBezTo>
                <a:cubicBezTo>
                  <a:pt x="1073111" y="3438958"/>
                  <a:pt x="1070097" y="3437472"/>
                  <a:pt x="1066749" y="3436175"/>
                </a:cubicBezTo>
                <a:cubicBezTo>
                  <a:pt x="1063400" y="3434877"/>
                  <a:pt x="1059947" y="3433517"/>
                  <a:pt x="1056389" y="3432093"/>
                </a:cubicBezTo>
                <a:cubicBezTo>
                  <a:pt x="1052831" y="3430670"/>
                  <a:pt x="1049357" y="3429059"/>
                  <a:pt x="1045966" y="3427259"/>
                </a:cubicBezTo>
                <a:cubicBezTo>
                  <a:pt x="1042576" y="3425459"/>
                  <a:pt x="1039541" y="3423261"/>
                  <a:pt x="1036862" y="3420666"/>
                </a:cubicBezTo>
                <a:cubicBezTo>
                  <a:pt x="1034183" y="3418071"/>
                  <a:pt x="1032027" y="3414974"/>
                  <a:pt x="1030395" y="3411374"/>
                </a:cubicBezTo>
                <a:cubicBezTo>
                  <a:pt x="1028762" y="3407774"/>
                  <a:pt x="1027946" y="3403463"/>
                  <a:pt x="1027946" y="3398440"/>
                </a:cubicBezTo>
                <a:cubicBezTo>
                  <a:pt x="1027946" y="3394003"/>
                  <a:pt x="1028804" y="3389754"/>
                  <a:pt x="1030521" y="3385694"/>
                </a:cubicBezTo>
                <a:cubicBezTo>
                  <a:pt x="1032237" y="3381634"/>
                  <a:pt x="1034811" y="3378076"/>
                  <a:pt x="1038243" y="3375020"/>
                </a:cubicBezTo>
                <a:cubicBezTo>
                  <a:pt x="1041676" y="3371965"/>
                  <a:pt x="1045966" y="3369516"/>
                  <a:pt x="1051115" y="3367674"/>
                </a:cubicBezTo>
                <a:cubicBezTo>
                  <a:pt x="1056263" y="3365832"/>
                  <a:pt x="1062270" y="3364911"/>
                  <a:pt x="1069135" y="3364911"/>
                </a:cubicBezTo>
                <a:close/>
                <a:moveTo>
                  <a:pt x="957113" y="3364911"/>
                </a:moveTo>
                <a:cubicBezTo>
                  <a:pt x="965987" y="3364911"/>
                  <a:pt x="973543" y="3366335"/>
                  <a:pt x="979780" y="3369181"/>
                </a:cubicBezTo>
                <a:cubicBezTo>
                  <a:pt x="986016" y="3372027"/>
                  <a:pt x="991144" y="3375857"/>
                  <a:pt x="995162" y="3380671"/>
                </a:cubicBezTo>
                <a:cubicBezTo>
                  <a:pt x="999181" y="3385485"/>
                  <a:pt x="1002132" y="3391135"/>
                  <a:pt x="1004015" y="3397623"/>
                </a:cubicBezTo>
                <a:cubicBezTo>
                  <a:pt x="1005899" y="3404111"/>
                  <a:pt x="1006841" y="3411039"/>
                  <a:pt x="1006841" y="3418406"/>
                </a:cubicBezTo>
                <a:lnTo>
                  <a:pt x="1006841" y="3422173"/>
                </a:lnTo>
                <a:cubicBezTo>
                  <a:pt x="1006841" y="3425438"/>
                  <a:pt x="1006021" y="3427761"/>
                  <a:pt x="1004381" y="3429142"/>
                </a:cubicBezTo>
                <a:cubicBezTo>
                  <a:pt x="1002741" y="3430524"/>
                  <a:pt x="1000870" y="3431214"/>
                  <a:pt x="998767" y="3431214"/>
                </a:cubicBezTo>
                <a:lnTo>
                  <a:pt x="924339" y="3431214"/>
                </a:lnTo>
                <a:cubicBezTo>
                  <a:pt x="924339" y="3437493"/>
                  <a:pt x="924970" y="3443144"/>
                  <a:pt x="926231" y="3448167"/>
                </a:cubicBezTo>
                <a:cubicBezTo>
                  <a:pt x="927493" y="3453190"/>
                  <a:pt x="929596" y="3457501"/>
                  <a:pt x="932540" y="3461101"/>
                </a:cubicBezTo>
                <a:cubicBezTo>
                  <a:pt x="935485" y="3464701"/>
                  <a:pt x="939312" y="3467463"/>
                  <a:pt x="944023" y="3469389"/>
                </a:cubicBezTo>
                <a:cubicBezTo>
                  <a:pt x="948734" y="3471314"/>
                  <a:pt x="954497" y="3472277"/>
                  <a:pt x="961310" y="3472277"/>
                </a:cubicBezTo>
                <a:cubicBezTo>
                  <a:pt x="966694" y="3472277"/>
                  <a:pt x="971489" y="3471838"/>
                  <a:pt x="975695" y="3470959"/>
                </a:cubicBezTo>
                <a:cubicBezTo>
                  <a:pt x="979902" y="3470079"/>
                  <a:pt x="983540" y="3469096"/>
                  <a:pt x="986611" y="3468008"/>
                </a:cubicBezTo>
                <a:cubicBezTo>
                  <a:pt x="989681" y="3466919"/>
                  <a:pt x="992205" y="3465936"/>
                  <a:pt x="994182" y="3465057"/>
                </a:cubicBezTo>
                <a:cubicBezTo>
                  <a:pt x="996159" y="3464178"/>
                  <a:pt x="997653" y="3463738"/>
                  <a:pt x="998663" y="3463738"/>
                </a:cubicBezTo>
                <a:cubicBezTo>
                  <a:pt x="999251" y="3463738"/>
                  <a:pt x="999777" y="3463885"/>
                  <a:pt x="1000239" y="3464178"/>
                </a:cubicBezTo>
                <a:cubicBezTo>
                  <a:pt x="1000702" y="3464471"/>
                  <a:pt x="1001059" y="3464910"/>
                  <a:pt x="1001311" y="3465496"/>
                </a:cubicBezTo>
                <a:cubicBezTo>
                  <a:pt x="1001564" y="3466082"/>
                  <a:pt x="1001753" y="3466898"/>
                  <a:pt x="1001880" y="3467945"/>
                </a:cubicBezTo>
                <a:cubicBezTo>
                  <a:pt x="1002006" y="3468991"/>
                  <a:pt x="1002069" y="3470268"/>
                  <a:pt x="1002069" y="3471775"/>
                </a:cubicBezTo>
                <a:cubicBezTo>
                  <a:pt x="1002069" y="3472863"/>
                  <a:pt x="1002027" y="3473805"/>
                  <a:pt x="1001943" y="3474600"/>
                </a:cubicBezTo>
                <a:cubicBezTo>
                  <a:pt x="1001860" y="3475395"/>
                  <a:pt x="1001755" y="3476107"/>
                  <a:pt x="1001629" y="3476735"/>
                </a:cubicBezTo>
                <a:cubicBezTo>
                  <a:pt x="1001504" y="3477363"/>
                  <a:pt x="1001294" y="3477928"/>
                  <a:pt x="1001001" y="3478430"/>
                </a:cubicBezTo>
                <a:cubicBezTo>
                  <a:pt x="1000708" y="3478932"/>
                  <a:pt x="1000332" y="3479414"/>
                  <a:pt x="999871" y="3479874"/>
                </a:cubicBezTo>
                <a:cubicBezTo>
                  <a:pt x="999411" y="3480335"/>
                  <a:pt x="998050" y="3481088"/>
                  <a:pt x="995790" y="3482135"/>
                </a:cubicBezTo>
                <a:cubicBezTo>
                  <a:pt x="993530" y="3483181"/>
                  <a:pt x="990600" y="3484207"/>
                  <a:pt x="987000" y="3485211"/>
                </a:cubicBezTo>
                <a:cubicBezTo>
                  <a:pt x="983400" y="3486216"/>
                  <a:pt x="979235" y="3487116"/>
                  <a:pt x="974505" y="3487911"/>
                </a:cubicBezTo>
                <a:cubicBezTo>
                  <a:pt x="969775" y="3488706"/>
                  <a:pt x="964732" y="3489104"/>
                  <a:pt x="959374" y="3489104"/>
                </a:cubicBezTo>
                <a:cubicBezTo>
                  <a:pt x="950081" y="3489104"/>
                  <a:pt x="941940" y="3487806"/>
                  <a:pt x="934950" y="3485211"/>
                </a:cubicBezTo>
                <a:cubicBezTo>
                  <a:pt x="927959" y="3482616"/>
                  <a:pt x="922078" y="3478765"/>
                  <a:pt x="917307" y="3473658"/>
                </a:cubicBezTo>
                <a:cubicBezTo>
                  <a:pt x="912535" y="3468552"/>
                  <a:pt x="908935" y="3462147"/>
                  <a:pt x="906507" y="3454446"/>
                </a:cubicBezTo>
                <a:cubicBezTo>
                  <a:pt x="904079" y="3446744"/>
                  <a:pt x="902866" y="3437786"/>
                  <a:pt x="902866" y="3427573"/>
                </a:cubicBezTo>
                <a:cubicBezTo>
                  <a:pt x="902866" y="3417862"/>
                  <a:pt x="904121" y="3409134"/>
                  <a:pt x="906633" y="3401391"/>
                </a:cubicBezTo>
                <a:cubicBezTo>
                  <a:pt x="909144" y="3393647"/>
                  <a:pt x="912765" y="3387075"/>
                  <a:pt x="917495" y="3381676"/>
                </a:cubicBezTo>
                <a:cubicBezTo>
                  <a:pt x="922225" y="3376276"/>
                  <a:pt x="927938" y="3372132"/>
                  <a:pt x="934636" y="3369244"/>
                </a:cubicBezTo>
                <a:cubicBezTo>
                  <a:pt x="941333" y="3366356"/>
                  <a:pt x="948826" y="3364911"/>
                  <a:pt x="957113" y="3364911"/>
                </a:cubicBezTo>
                <a:close/>
                <a:moveTo>
                  <a:pt x="874277" y="3364911"/>
                </a:moveTo>
                <a:cubicBezTo>
                  <a:pt x="875365" y="3364911"/>
                  <a:pt x="876600" y="3364974"/>
                  <a:pt x="877981" y="3365100"/>
                </a:cubicBezTo>
                <a:cubicBezTo>
                  <a:pt x="879362" y="3365225"/>
                  <a:pt x="880806" y="3365456"/>
                  <a:pt x="882313" y="3365791"/>
                </a:cubicBezTo>
                <a:cubicBezTo>
                  <a:pt x="883820" y="3366125"/>
                  <a:pt x="885181" y="3366502"/>
                  <a:pt x="886394" y="3366921"/>
                </a:cubicBezTo>
                <a:cubicBezTo>
                  <a:pt x="887608" y="3367339"/>
                  <a:pt x="888466" y="3367758"/>
                  <a:pt x="888969" y="3368176"/>
                </a:cubicBezTo>
                <a:cubicBezTo>
                  <a:pt x="889471" y="3368595"/>
                  <a:pt x="889806" y="3368993"/>
                  <a:pt x="889973" y="3369369"/>
                </a:cubicBezTo>
                <a:cubicBezTo>
                  <a:pt x="890141" y="3369746"/>
                  <a:pt x="890287" y="3370227"/>
                  <a:pt x="890413" y="3370813"/>
                </a:cubicBezTo>
                <a:cubicBezTo>
                  <a:pt x="890538" y="3371399"/>
                  <a:pt x="890622" y="3372258"/>
                  <a:pt x="890664" y="3373388"/>
                </a:cubicBezTo>
                <a:cubicBezTo>
                  <a:pt x="890706" y="3374518"/>
                  <a:pt x="890727" y="3376046"/>
                  <a:pt x="890727" y="3377971"/>
                </a:cubicBezTo>
                <a:cubicBezTo>
                  <a:pt x="890727" y="3379813"/>
                  <a:pt x="890685" y="3381362"/>
                  <a:pt x="890601" y="3382617"/>
                </a:cubicBezTo>
                <a:cubicBezTo>
                  <a:pt x="890517" y="3383873"/>
                  <a:pt x="890350" y="3384857"/>
                  <a:pt x="890099" y="3385568"/>
                </a:cubicBezTo>
                <a:cubicBezTo>
                  <a:pt x="889848" y="3386280"/>
                  <a:pt x="889534" y="3386824"/>
                  <a:pt x="889157" y="3387201"/>
                </a:cubicBezTo>
                <a:cubicBezTo>
                  <a:pt x="888780" y="3387578"/>
                  <a:pt x="888257" y="3387766"/>
                  <a:pt x="887587" y="3387766"/>
                </a:cubicBezTo>
                <a:cubicBezTo>
                  <a:pt x="886918" y="3387766"/>
                  <a:pt x="886101" y="3387578"/>
                  <a:pt x="885139" y="3387201"/>
                </a:cubicBezTo>
                <a:cubicBezTo>
                  <a:pt x="884176" y="3386824"/>
                  <a:pt x="883088" y="3386447"/>
                  <a:pt x="881874" y="3386071"/>
                </a:cubicBezTo>
                <a:cubicBezTo>
                  <a:pt x="880660" y="3385694"/>
                  <a:pt x="879300" y="3385338"/>
                  <a:pt x="877793" y="3385003"/>
                </a:cubicBezTo>
                <a:cubicBezTo>
                  <a:pt x="876286" y="3384668"/>
                  <a:pt x="874653" y="3384501"/>
                  <a:pt x="872895" y="3384501"/>
                </a:cubicBezTo>
                <a:cubicBezTo>
                  <a:pt x="870802" y="3384501"/>
                  <a:pt x="868751" y="3384920"/>
                  <a:pt x="866742" y="3385757"/>
                </a:cubicBezTo>
                <a:cubicBezTo>
                  <a:pt x="864733" y="3386594"/>
                  <a:pt x="862619" y="3387975"/>
                  <a:pt x="860401" y="3389901"/>
                </a:cubicBezTo>
                <a:cubicBezTo>
                  <a:pt x="858182" y="3391826"/>
                  <a:pt x="855859" y="3394379"/>
                  <a:pt x="853431" y="3397561"/>
                </a:cubicBezTo>
                <a:cubicBezTo>
                  <a:pt x="851004" y="3400742"/>
                  <a:pt x="848325" y="3404635"/>
                  <a:pt x="845395" y="3409239"/>
                </a:cubicBezTo>
                <a:lnTo>
                  <a:pt x="845395" y="3483579"/>
                </a:lnTo>
                <a:cubicBezTo>
                  <a:pt x="845395" y="3484248"/>
                  <a:pt x="845227" y="3484813"/>
                  <a:pt x="844892" y="3485274"/>
                </a:cubicBezTo>
                <a:cubicBezTo>
                  <a:pt x="844558" y="3485734"/>
                  <a:pt x="844013" y="3486132"/>
                  <a:pt x="843260" y="3486467"/>
                </a:cubicBezTo>
                <a:cubicBezTo>
                  <a:pt x="842506" y="3486802"/>
                  <a:pt x="841460" y="3487053"/>
                  <a:pt x="840121" y="3487220"/>
                </a:cubicBezTo>
                <a:cubicBezTo>
                  <a:pt x="838781" y="3487388"/>
                  <a:pt x="837065" y="3487471"/>
                  <a:pt x="834972" y="3487471"/>
                </a:cubicBezTo>
                <a:cubicBezTo>
                  <a:pt x="832963" y="3487471"/>
                  <a:pt x="831289" y="3487388"/>
                  <a:pt x="829949" y="3487220"/>
                </a:cubicBezTo>
                <a:cubicBezTo>
                  <a:pt x="828610" y="3487053"/>
                  <a:pt x="827542" y="3486802"/>
                  <a:pt x="826747" y="3486467"/>
                </a:cubicBezTo>
                <a:cubicBezTo>
                  <a:pt x="825952" y="3486132"/>
                  <a:pt x="825408" y="3485734"/>
                  <a:pt x="825115" y="3485274"/>
                </a:cubicBezTo>
                <a:cubicBezTo>
                  <a:pt x="824821" y="3484813"/>
                  <a:pt x="824675" y="3484248"/>
                  <a:pt x="824675" y="3483579"/>
                </a:cubicBezTo>
                <a:lnTo>
                  <a:pt x="824675" y="3370562"/>
                </a:lnTo>
                <a:cubicBezTo>
                  <a:pt x="824675" y="3369893"/>
                  <a:pt x="824801" y="3369327"/>
                  <a:pt x="825052" y="3368867"/>
                </a:cubicBezTo>
                <a:cubicBezTo>
                  <a:pt x="825303" y="3368407"/>
                  <a:pt x="825805" y="3367988"/>
                  <a:pt x="826559" y="3367611"/>
                </a:cubicBezTo>
                <a:cubicBezTo>
                  <a:pt x="827312" y="3367235"/>
                  <a:pt x="828275" y="3366983"/>
                  <a:pt x="829447" y="3366858"/>
                </a:cubicBezTo>
                <a:cubicBezTo>
                  <a:pt x="830619" y="3366732"/>
                  <a:pt x="832168" y="3366670"/>
                  <a:pt x="834093" y="3366670"/>
                </a:cubicBezTo>
                <a:cubicBezTo>
                  <a:pt x="835935" y="3366670"/>
                  <a:pt x="837463" y="3366732"/>
                  <a:pt x="838676" y="3366858"/>
                </a:cubicBezTo>
                <a:cubicBezTo>
                  <a:pt x="839890" y="3366983"/>
                  <a:pt x="840832" y="3367235"/>
                  <a:pt x="841502" y="3367611"/>
                </a:cubicBezTo>
                <a:cubicBezTo>
                  <a:pt x="842172" y="3367988"/>
                  <a:pt x="842653" y="3368407"/>
                  <a:pt x="842946" y="3368867"/>
                </a:cubicBezTo>
                <a:cubicBezTo>
                  <a:pt x="843239" y="3369327"/>
                  <a:pt x="843385" y="3369893"/>
                  <a:pt x="843385" y="3370562"/>
                </a:cubicBezTo>
                <a:lnTo>
                  <a:pt x="843385" y="3387012"/>
                </a:lnTo>
                <a:cubicBezTo>
                  <a:pt x="846483" y="3382492"/>
                  <a:pt x="849392" y="3378808"/>
                  <a:pt x="852113" y="3375962"/>
                </a:cubicBezTo>
                <a:cubicBezTo>
                  <a:pt x="854834" y="3373116"/>
                  <a:pt x="857408" y="3370876"/>
                  <a:pt x="859836" y="3369244"/>
                </a:cubicBezTo>
                <a:cubicBezTo>
                  <a:pt x="862263" y="3367611"/>
                  <a:pt x="864670" y="3366481"/>
                  <a:pt x="867056" y="3365853"/>
                </a:cubicBezTo>
                <a:cubicBezTo>
                  <a:pt x="869442" y="3365225"/>
                  <a:pt x="871849" y="3364911"/>
                  <a:pt x="874277" y="3364911"/>
                </a:cubicBezTo>
                <a:close/>
                <a:moveTo>
                  <a:pt x="741052" y="3364911"/>
                </a:moveTo>
                <a:cubicBezTo>
                  <a:pt x="750345" y="3364911"/>
                  <a:pt x="758444" y="3366293"/>
                  <a:pt x="765351" y="3369055"/>
                </a:cubicBezTo>
                <a:cubicBezTo>
                  <a:pt x="772257" y="3371818"/>
                  <a:pt x="778013" y="3375836"/>
                  <a:pt x="782617" y="3381111"/>
                </a:cubicBezTo>
                <a:cubicBezTo>
                  <a:pt x="787221" y="3386385"/>
                  <a:pt x="790675" y="3392789"/>
                  <a:pt x="792977" y="3400323"/>
                </a:cubicBezTo>
                <a:cubicBezTo>
                  <a:pt x="795279" y="3407858"/>
                  <a:pt x="796430" y="3416355"/>
                  <a:pt x="796430" y="3425815"/>
                </a:cubicBezTo>
                <a:cubicBezTo>
                  <a:pt x="796430" y="3435023"/>
                  <a:pt x="795216" y="3443500"/>
                  <a:pt x="792789" y="3451243"/>
                </a:cubicBezTo>
                <a:cubicBezTo>
                  <a:pt x="790361" y="3458987"/>
                  <a:pt x="786740" y="3465663"/>
                  <a:pt x="781926" y="3471272"/>
                </a:cubicBezTo>
                <a:cubicBezTo>
                  <a:pt x="777113" y="3476881"/>
                  <a:pt x="771085" y="3481256"/>
                  <a:pt x="763844" y="3484395"/>
                </a:cubicBezTo>
                <a:cubicBezTo>
                  <a:pt x="756602" y="3487534"/>
                  <a:pt x="748210" y="3489104"/>
                  <a:pt x="738666" y="3489104"/>
                </a:cubicBezTo>
                <a:cubicBezTo>
                  <a:pt x="729374" y="3489104"/>
                  <a:pt x="721274" y="3487723"/>
                  <a:pt x="714368" y="3484960"/>
                </a:cubicBezTo>
                <a:cubicBezTo>
                  <a:pt x="707461" y="3482197"/>
                  <a:pt x="701706" y="3478179"/>
                  <a:pt x="697101" y="3472905"/>
                </a:cubicBezTo>
                <a:cubicBezTo>
                  <a:pt x="692497" y="3467631"/>
                  <a:pt x="689065" y="3461227"/>
                  <a:pt x="686804" y="3453692"/>
                </a:cubicBezTo>
                <a:cubicBezTo>
                  <a:pt x="684544" y="3446158"/>
                  <a:pt x="683414" y="3437619"/>
                  <a:pt x="683414" y="3428075"/>
                </a:cubicBezTo>
                <a:cubicBezTo>
                  <a:pt x="683414" y="3418866"/>
                  <a:pt x="684607" y="3410390"/>
                  <a:pt x="686993" y="3402646"/>
                </a:cubicBezTo>
                <a:cubicBezTo>
                  <a:pt x="689379" y="3394903"/>
                  <a:pt x="692978" y="3388226"/>
                  <a:pt x="697792" y="3382617"/>
                </a:cubicBezTo>
                <a:cubicBezTo>
                  <a:pt x="702606" y="3377008"/>
                  <a:pt x="708612" y="3372655"/>
                  <a:pt x="715812" y="3369558"/>
                </a:cubicBezTo>
                <a:cubicBezTo>
                  <a:pt x="723011" y="3366460"/>
                  <a:pt x="731425" y="3364911"/>
                  <a:pt x="741052" y="3364911"/>
                </a:cubicBezTo>
                <a:close/>
                <a:moveTo>
                  <a:pt x="535734" y="3364911"/>
                </a:moveTo>
                <a:cubicBezTo>
                  <a:pt x="538748" y="3364911"/>
                  <a:pt x="541762" y="3365163"/>
                  <a:pt x="544776" y="3365665"/>
                </a:cubicBezTo>
                <a:cubicBezTo>
                  <a:pt x="547790" y="3366167"/>
                  <a:pt x="550510" y="3366795"/>
                  <a:pt x="552938" y="3367549"/>
                </a:cubicBezTo>
                <a:cubicBezTo>
                  <a:pt x="555366" y="3368302"/>
                  <a:pt x="557438" y="3369118"/>
                  <a:pt x="559154" y="3369997"/>
                </a:cubicBezTo>
                <a:cubicBezTo>
                  <a:pt x="560870" y="3370876"/>
                  <a:pt x="562168" y="3371651"/>
                  <a:pt x="563047" y="3372320"/>
                </a:cubicBezTo>
                <a:cubicBezTo>
                  <a:pt x="563926" y="3372990"/>
                  <a:pt x="564512" y="3373576"/>
                  <a:pt x="564805" y="3374078"/>
                </a:cubicBezTo>
                <a:cubicBezTo>
                  <a:pt x="565098" y="3374581"/>
                  <a:pt x="565307" y="3375146"/>
                  <a:pt x="565433" y="3375774"/>
                </a:cubicBezTo>
                <a:cubicBezTo>
                  <a:pt x="565558" y="3376401"/>
                  <a:pt x="565684" y="3377176"/>
                  <a:pt x="565809" y="3378097"/>
                </a:cubicBezTo>
                <a:cubicBezTo>
                  <a:pt x="565935" y="3379018"/>
                  <a:pt x="565998" y="3380148"/>
                  <a:pt x="565998" y="3381487"/>
                </a:cubicBezTo>
                <a:cubicBezTo>
                  <a:pt x="565998" y="3382910"/>
                  <a:pt x="565935" y="3384145"/>
                  <a:pt x="565809" y="3385192"/>
                </a:cubicBezTo>
                <a:cubicBezTo>
                  <a:pt x="565684" y="3386238"/>
                  <a:pt x="565474" y="3387096"/>
                  <a:pt x="565181" y="3387766"/>
                </a:cubicBezTo>
                <a:cubicBezTo>
                  <a:pt x="564889" y="3388436"/>
                  <a:pt x="564533" y="3388917"/>
                  <a:pt x="564114" y="3389210"/>
                </a:cubicBezTo>
                <a:cubicBezTo>
                  <a:pt x="563696" y="3389503"/>
                  <a:pt x="563235" y="3389650"/>
                  <a:pt x="562733" y="3389650"/>
                </a:cubicBezTo>
                <a:cubicBezTo>
                  <a:pt x="561979" y="3389650"/>
                  <a:pt x="560891" y="3389189"/>
                  <a:pt x="559468" y="3388268"/>
                </a:cubicBezTo>
                <a:cubicBezTo>
                  <a:pt x="558045" y="3387347"/>
                  <a:pt x="556203" y="3386364"/>
                  <a:pt x="553943" y="3385317"/>
                </a:cubicBezTo>
                <a:cubicBezTo>
                  <a:pt x="551682" y="3384271"/>
                  <a:pt x="549024" y="3383287"/>
                  <a:pt x="545969" y="3382366"/>
                </a:cubicBezTo>
                <a:cubicBezTo>
                  <a:pt x="542913" y="3381445"/>
                  <a:pt x="539418" y="3380985"/>
                  <a:pt x="535483" y="3380985"/>
                </a:cubicBezTo>
                <a:cubicBezTo>
                  <a:pt x="531967" y="3380985"/>
                  <a:pt x="528870" y="3381383"/>
                  <a:pt x="526191" y="3382178"/>
                </a:cubicBezTo>
                <a:cubicBezTo>
                  <a:pt x="523512" y="3382973"/>
                  <a:pt x="521314" y="3384103"/>
                  <a:pt x="519598" y="3385568"/>
                </a:cubicBezTo>
                <a:cubicBezTo>
                  <a:pt x="517882" y="3387033"/>
                  <a:pt x="516584" y="3388770"/>
                  <a:pt x="515705" y="3390780"/>
                </a:cubicBezTo>
                <a:cubicBezTo>
                  <a:pt x="514826" y="3392789"/>
                  <a:pt x="514387" y="3394965"/>
                  <a:pt x="514387" y="3397310"/>
                </a:cubicBezTo>
                <a:cubicBezTo>
                  <a:pt x="514387" y="3400574"/>
                  <a:pt x="515224" y="3403316"/>
                  <a:pt x="516898" y="3405535"/>
                </a:cubicBezTo>
                <a:cubicBezTo>
                  <a:pt x="518573" y="3407753"/>
                  <a:pt x="520749" y="3409699"/>
                  <a:pt x="523428" y="3411374"/>
                </a:cubicBezTo>
                <a:cubicBezTo>
                  <a:pt x="526107" y="3413048"/>
                  <a:pt x="529163" y="3414555"/>
                  <a:pt x="532595" y="3415894"/>
                </a:cubicBezTo>
                <a:cubicBezTo>
                  <a:pt x="536027" y="3417234"/>
                  <a:pt x="539523" y="3418615"/>
                  <a:pt x="543080" y="3420038"/>
                </a:cubicBezTo>
                <a:cubicBezTo>
                  <a:pt x="546638" y="3421462"/>
                  <a:pt x="550154" y="3423052"/>
                  <a:pt x="553629" y="3424810"/>
                </a:cubicBezTo>
                <a:cubicBezTo>
                  <a:pt x="557103" y="3426568"/>
                  <a:pt x="560180" y="3428703"/>
                  <a:pt x="562858" y="3431214"/>
                </a:cubicBezTo>
                <a:cubicBezTo>
                  <a:pt x="565537" y="3433726"/>
                  <a:pt x="567693" y="3436740"/>
                  <a:pt x="569325" y="3440256"/>
                </a:cubicBezTo>
                <a:cubicBezTo>
                  <a:pt x="570958" y="3443772"/>
                  <a:pt x="571774" y="3447958"/>
                  <a:pt x="571774" y="3452813"/>
                </a:cubicBezTo>
                <a:cubicBezTo>
                  <a:pt x="571774" y="3458589"/>
                  <a:pt x="570707" y="3463738"/>
                  <a:pt x="568572" y="3468259"/>
                </a:cubicBezTo>
                <a:cubicBezTo>
                  <a:pt x="566437" y="3472779"/>
                  <a:pt x="563403" y="3476588"/>
                  <a:pt x="559468" y="3479686"/>
                </a:cubicBezTo>
                <a:cubicBezTo>
                  <a:pt x="555533" y="3482783"/>
                  <a:pt x="550845" y="3485127"/>
                  <a:pt x="545404" y="3486718"/>
                </a:cubicBezTo>
                <a:cubicBezTo>
                  <a:pt x="539962" y="3488309"/>
                  <a:pt x="533976" y="3489104"/>
                  <a:pt x="527447" y="3489104"/>
                </a:cubicBezTo>
                <a:cubicBezTo>
                  <a:pt x="523428" y="3489104"/>
                  <a:pt x="519598" y="3488790"/>
                  <a:pt x="515957" y="3488162"/>
                </a:cubicBezTo>
                <a:cubicBezTo>
                  <a:pt x="512315" y="3487534"/>
                  <a:pt x="509050" y="3486739"/>
                  <a:pt x="506162" y="3485776"/>
                </a:cubicBezTo>
                <a:cubicBezTo>
                  <a:pt x="503274" y="3484813"/>
                  <a:pt x="500825" y="3483809"/>
                  <a:pt x="498816" y="3482762"/>
                </a:cubicBezTo>
                <a:cubicBezTo>
                  <a:pt x="496807" y="3481716"/>
                  <a:pt x="495342" y="3480774"/>
                  <a:pt x="494421" y="3479937"/>
                </a:cubicBezTo>
                <a:cubicBezTo>
                  <a:pt x="493500" y="3479100"/>
                  <a:pt x="492830" y="3477928"/>
                  <a:pt x="492411" y="3476421"/>
                </a:cubicBezTo>
                <a:cubicBezTo>
                  <a:pt x="491993" y="3474914"/>
                  <a:pt x="491784" y="3472863"/>
                  <a:pt x="491784" y="3470268"/>
                </a:cubicBezTo>
                <a:cubicBezTo>
                  <a:pt x="491784" y="3468677"/>
                  <a:pt x="491867" y="3467338"/>
                  <a:pt x="492035" y="3466249"/>
                </a:cubicBezTo>
                <a:cubicBezTo>
                  <a:pt x="492202" y="3465161"/>
                  <a:pt x="492411" y="3464282"/>
                  <a:pt x="492663" y="3463612"/>
                </a:cubicBezTo>
                <a:cubicBezTo>
                  <a:pt x="492914" y="3462943"/>
                  <a:pt x="493270" y="3462461"/>
                  <a:pt x="493730" y="3462168"/>
                </a:cubicBezTo>
                <a:cubicBezTo>
                  <a:pt x="494190" y="3461875"/>
                  <a:pt x="494714" y="3461729"/>
                  <a:pt x="495300" y="3461729"/>
                </a:cubicBezTo>
                <a:cubicBezTo>
                  <a:pt x="496221" y="3461729"/>
                  <a:pt x="497581" y="3462294"/>
                  <a:pt x="499381" y="3463424"/>
                </a:cubicBezTo>
                <a:cubicBezTo>
                  <a:pt x="501181" y="3464554"/>
                  <a:pt x="503399" y="3465789"/>
                  <a:pt x="506036" y="3467129"/>
                </a:cubicBezTo>
                <a:cubicBezTo>
                  <a:pt x="508673" y="3468468"/>
                  <a:pt x="511792" y="3469703"/>
                  <a:pt x="515392" y="3470833"/>
                </a:cubicBezTo>
                <a:cubicBezTo>
                  <a:pt x="518991" y="3471963"/>
                  <a:pt x="523135" y="3472528"/>
                  <a:pt x="527823" y="3472528"/>
                </a:cubicBezTo>
                <a:cubicBezTo>
                  <a:pt x="531339" y="3472528"/>
                  <a:pt x="534520" y="3472151"/>
                  <a:pt x="537367" y="3471398"/>
                </a:cubicBezTo>
                <a:cubicBezTo>
                  <a:pt x="540213" y="3470645"/>
                  <a:pt x="542683" y="3469535"/>
                  <a:pt x="544776" y="3468070"/>
                </a:cubicBezTo>
                <a:cubicBezTo>
                  <a:pt x="546869" y="3466605"/>
                  <a:pt x="548480" y="3464743"/>
                  <a:pt x="549610" y="3462482"/>
                </a:cubicBezTo>
                <a:cubicBezTo>
                  <a:pt x="550740" y="3460222"/>
                  <a:pt x="551306" y="3457543"/>
                  <a:pt x="551306" y="3454446"/>
                </a:cubicBezTo>
                <a:cubicBezTo>
                  <a:pt x="551306" y="3451264"/>
                  <a:pt x="550489" y="3448585"/>
                  <a:pt x="548857" y="3446409"/>
                </a:cubicBezTo>
                <a:cubicBezTo>
                  <a:pt x="547224" y="3444232"/>
                  <a:pt x="545069" y="3442307"/>
                  <a:pt x="542390" y="3440632"/>
                </a:cubicBezTo>
                <a:cubicBezTo>
                  <a:pt x="539711" y="3438958"/>
                  <a:pt x="536697" y="3437472"/>
                  <a:pt x="533349" y="3436175"/>
                </a:cubicBezTo>
                <a:cubicBezTo>
                  <a:pt x="530000" y="3434877"/>
                  <a:pt x="526547" y="3433517"/>
                  <a:pt x="522989" y="3432093"/>
                </a:cubicBezTo>
                <a:cubicBezTo>
                  <a:pt x="519431" y="3430670"/>
                  <a:pt x="515957" y="3429059"/>
                  <a:pt x="512566" y="3427259"/>
                </a:cubicBezTo>
                <a:cubicBezTo>
                  <a:pt x="509176" y="3425459"/>
                  <a:pt x="506141" y="3423261"/>
                  <a:pt x="503462" y="3420666"/>
                </a:cubicBezTo>
                <a:cubicBezTo>
                  <a:pt x="500783" y="3418071"/>
                  <a:pt x="498627" y="3414974"/>
                  <a:pt x="496995" y="3411374"/>
                </a:cubicBezTo>
                <a:cubicBezTo>
                  <a:pt x="495362" y="3407774"/>
                  <a:pt x="494546" y="3403463"/>
                  <a:pt x="494546" y="3398440"/>
                </a:cubicBezTo>
                <a:cubicBezTo>
                  <a:pt x="494546" y="3394003"/>
                  <a:pt x="495404" y="3389754"/>
                  <a:pt x="497120" y="3385694"/>
                </a:cubicBezTo>
                <a:cubicBezTo>
                  <a:pt x="498837" y="3381634"/>
                  <a:pt x="501411" y="3378076"/>
                  <a:pt x="504843" y="3375020"/>
                </a:cubicBezTo>
                <a:cubicBezTo>
                  <a:pt x="508276" y="3371965"/>
                  <a:pt x="512566" y="3369516"/>
                  <a:pt x="517715" y="3367674"/>
                </a:cubicBezTo>
                <a:cubicBezTo>
                  <a:pt x="522863" y="3365832"/>
                  <a:pt x="528870" y="3364911"/>
                  <a:pt x="535734" y="3364911"/>
                </a:cubicBezTo>
                <a:close/>
                <a:moveTo>
                  <a:pt x="31770" y="3364786"/>
                </a:moveTo>
                <a:cubicBezTo>
                  <a:pt x="40560" y="3364786"/>
                  <a:pt x="48073" y="3367883"/>
                  <a:pt x="54310" y="3374078"/>
                </a:cubicBezTo>
                <a:cubicBezTo>
                  <a:pt x="60547" y="3380273"/>
                  <a:pt x="63665" y="3387766"/>
                  <a:pt x="63665" y="3396556"/>
                </a:cubicBezTo>
                <a:cubicBezTo>
                  <a:pt x="63665" y="3405346"/>
                  <a:pt x="60547" y="3412860"/>
                  <a:pt x="54310" y="3419097"/>
                </a:cubicBezTo>
                <a:cubicBezTo>
                  <a:pt x="48073" y="3425333"/>
                  <a:pt x="40560" y="3428452"/>
                  <a:pt x="31770" y="3428452"/>
                </a:cubicBezTo>
                <a:cubicBezTo>
                  <a:pt x="23063" y="3428452"/>
                  <a:pt x="15592" y="3425333"/>
                  <a:pt x="9355" y="3419097"/>
                </a:cubicBezTo>
                <a:cubicBezTo>
                  <a:pt x="3118" y="3412860"/>
                  <a:pt x="0" y="3405346"/>
                  <a:pt x="0" y="3396556"/>
                </a:cubicBezTo>
                <a:cubicBezTo>
                  <a:pt x="0" y="3387766"/>
                  <a:pt x="3118" y="3380273"/>
                  <a:pt x="9355" y="3374078"/>
                </a:cubicBezTo>
                <a:cubicBezTo>
                  <a:pt x="15592" y="3367883"/>
                  <a:pt x="23063" y="3364786"/>
                  <a:pt x="31770" y="3364786"/>
                </a:cubicBezTo>
                <a:close/>
                <a:moveTo>
                  <a:pt x="620794" y="3336406"/>
                </a:moveTo>
                <a:cubicBezTo>
                  <a:pt x="622887" y="3336406"/>
                  <a:pt x="624603" y="3336490"/>
                  <a:pt x="625943" y="3336657"/>
                </a:cubicBezTo>
                <a:cubicBezTo>
                  <a:pt x="627282" y="3336825"/>
                  <a:pt x="628329" y="3337097"/>
                  <a:pt x="629082" y="3337474"/>
                </a:cubicBezTo>
                <a:cubicBezTo>
                  <a:pt x="629836" y="3337850"/>
                  <a:pt x="630380" y="3338290"/>
                  <a:pt x="630715" y="3338792"/>
                </a:cubicBezTo>
                <a:cubicBezTo>
                  <a:pt x="631050" y="3339294"/>
                  <a:pt x="631217" y="3339839"/>
                  <a:pt x="631217" y="3340425"/>
                </a:cubicBezTo>
                <a:lnTo>
                  <a:pt x="631217" y="3367297"/>
                </a:lnTo>
                <a:lnTo>
                  <a:pt x="660225" y="3367297"/>
                </a:lnTo>
                <a:cubicBezTo>
                  <a:pt x="660894" y="3367297"/>
                  <a:pt x="661480" y="3367444"/>
                  <a:pt x="661983" y="3367737"/>
                </a:cubicBezTo>
                <a:cubicBezTo>
                  <a:pt x="662485" y="3368030"/>
                  <a:pt x="662924" y="3368532"/>
                  <a:pt x="663301" y="3369244"/>
                </a:cubicBezTo>
                <a:cubicBezTo>
                  <a:pt x="663678" y="3369955"/>
                  <a:pt x="663950" y="3370855"/>
                  <a:pt x="664117" y="3371944"/>
                </a:cubicBezTo>
                <a:cubicBezTo>
                  <a:pt x="664285" y="3373032"/>
                  <a:pt x="664368" y="3374371"/>
                  <a:pt x="664368" y="3375962"/>
                </a:cubicBezTo>
                <a:cubicBezTo>
                  <a:pt x="664368" y="3378976"/>
                  <a:pt x="663992" y="3381152"/>
                  <a:pt x="663238" y="3382492"/>
                </a:cubicBezTo>
                <a:cubicBezTo>
                  <a:pt x="662485" y="3383831"/>
                  <a:pt x="661480" y="3384501"/>
                  <a:pt x="660225" y="3384501"/>
                </a:cubicBezTo>
                <a:lnTo>
                  <a:pt x="631217" y="3384501"/>
                </a:lnTo>
                <a:lnTo>
                  <a:pt x="631217" y="3447539"/>
                </a:lnTo>
                <a:cubicBezTo>
                  <a:pt x="631217" y="3455325"/>
                  <a:pt x="632368" y="3461206"/>
                  <a:pt x="634670" y="3465182"/>
                </a:cubicBezTo>
                <a:cubicBezTo>
                  <a:pt x="636972" y="3469159"/>
                  <a:pt x="641095" y="3471147"/>
                  <a:pt x="647039" y="3471147"/>
                </a:cubicBezTo>
                <a:cubicBezTo>
                  <a:pt x="648965" y="3471147"/>
                  <a:pt x="650681" y="3470959"/>
                  <a:pt x="652188" y="3470582"/>
                </a:cubicBezTo>
                <a:cubicBezTo>
                  <a:pt x="653695" y="3470205"/>
                  <a:pt x="655034" y="3469807"/>
                  <a:pt x="656206" y="3469389"/>
                </a:cubicBezTo>
                <a:cubicBezTo>
                  <a:pt x="657378" y="3468970"/>
                  <a:pt x="658383" y="3468573"/>
                  <a:pt x="659220" y="3468196"/>
                </a:cubicBezTo>
                <a:cubicBezTo>
                  <a:pt x="660057" y="3467819"/>
                  <a:pt x="660811" y="3467631"/>
                  <a:pt x="661480" y="3467631"/>
                </a:cubicBezTo>
                <a:cubicBezTo>
                  <a:pt x="661899" y="3467631"/>
                  <a:pt x="662297" y="3467735"/>
                  <a:pt x="662673" y="3467945"/>
                </a:cubicBezTo>
                <a:cubicBezTo>
                  <a:pt x="663050" y="3468154"/>
                  <a:pt x="663343" y="3468552"/>
                  <a:pt x="663552" y="3469138"/>
                </a:cubicBezTo>
                <a:cubicBezTo>
                  <a:pt x="663761" y="3469724"/>
                  <a:pt x="663950" y="3470519"/>
                  <a:pt x="664117" y="3471524"/>
                </a:cubicBezTo>
                <a:cubicBezTo>
                  <a:pt x="664285" y="3472528"/>
                  <a:pt x="664368" y="3473784"/>
                  <a:pt x="664368" y="3475291"/>
                </a:cubicBezTo>
                <a:cubicBezTo>
                  <a:pt x="664368" y="3477719"/>
                  <a:pt x="664201" y="3479644"/>
                  <a:pt x="663866" y="3481067"/>
                </a:cubicBezTo>
                <a:cubicBezTo>
                  <a:pt x="663531" y="3482490"/>
                  <a:pt x="663029" y="3483537"/>
                  <a:pt x="662359" y="3484207"/>
                </a:cubicBezTo>
                <a:cubicBezTo>
                  <a:pt x="661690" y="3484876"/>
                  <a:pt x="660685" y="3485504"/>
                  <a:pt x="659345" y="3486090"/>
                </a:cubicBezTo>
                <a:cubicBezTo>
                  <a:pt x="658006" y="3486676"/>
                  <a:pt x="656478" y="3487158"/>
                  <a:pt x="654762" y="3487534"/>
                </a:cubicBezTo>
                <a:cubicBezTo>
                  <a:pt x="653046" y="3487911"/>
                  <a:pt x="651225" y="3488225"/>
                  <a:pt x="649300" y="3488476"/>
                </a:cubicBezTo>
                <a:cubicBezTo>
                  <a:pt x="647374" y="3488727"/>
                  <a:pt x="645449" y="3488853"/>
                  <a:pt x="643523" y="3488853"/>
                </a:cubicBezTo>
                <a:cubicBezTo>
                  <a:pt x="637663" y="3488853"/>
                  <a:pt x="632640" y="3488078"/>
                  <a:pt x="628454" y="3486530"/>
                </a:cubicBezTo>
                <a:cubicBezTo>
                  <a:pt x="624269" y="3484981"/>
                  <a:pt x="620836" y="3482637"/>
                  <a:pt x="618157" y="3479498"/>
                </a:cubicBezTo>
                <a:cubicBezTo>
                  <a:pt x="615478" y="3476358"/>
                  <a:pt x="613532" y="3472382"/>
                  <a:pt x="612318" y="3467568"/>
                </a:cubicBezTo>
                <a:cubicBezTo>
                  <a:pt x="611104" y="3462754"/>
                  <a:pt x="610497" y="3457083"/>
                  <a:pt x="610497" y="3450553"/>
                </a:cubicBezTo>
                <a:lnTo>
                  <a:pt x="610497" y="3384501"/>
                </a:lnTo>
                <a:lnTo>
                  <a:pt x="594675" y="3384501"/>
                </a:lnTo>
                <a:cubicBezTo>
                  <a:pt x="593419" y="3384501"/>
                  <a:pt x="592415" y="3383831"/>
                  <a:pt x="591661" y="3382492"/>
                </a:cubicBezTo>
                <a:cubicBezTo>
                  <a:pt x="590908" y="3381152"/>
                  <a:pt x="590531" y="3378976"/>
                  <a:pt x="590531" y="3375962"/>
                </a:cubicBezTo>
                <a:cubicBezTo>
                  <a:pt x="590531" y="3374371"/>
                  <a:pt x="590636" y="3373032"/>
                  <a:pt x="590845" y="3371944"/>
                </a:cubicBezTo>
                <a:cubicBezTo>
                  <a:pt x="591054" y="3370855"/>
                  <a:pt x="591326" y="3369955"/>
                  <a:pt x="591661" y="3369244"/>
                </a:cubicBezTo>
                <a:cubicBezTo>
                  <a:pt x="591996" y="3368532"/>
                  <a:pt x="592436" y="3368030"/>
                  <a:pt x="592980" y="3367737"/>
                </a:cubicBezTo>
                <a:cubicBezTo>
                  <a:pt x="593524" y="3367444"/>
                  <a:pt x="594131" y="3367297"/>
                  <a:pt x="594801" y="3367297"/>
                </a:cubicBezTo>
                <a:lnTo>
                  <a:pt x="610497" y="3367297"/>
                </a:lnTo>
                <a:lnTo>
                  <a:pt x="610497" y="3340425"/>
                </a:lnTo>
                <a:cubicBezTo>
                  <a:pt x="610497" y="3339839"/>
                  <a:pt x="610644" y="3339294"/>
                  <a:pt x="610937" y="3338792"/>
                </a:cubicBezTo>
                <a:cubicBezTo>
                  <a:pt x="611230" y="3338290"/>
                  <a:pt x="611774" y="3337850"/>
                  <a:pt x="612569" y="3337474"/>
                </a:cubicBezTo>
                <a:cubicBezTo>
                  <a:pt x="613365" y="3337097"/>
                  <a:pt x="614432" y="3336825"/>
                  <a:pt x="615771" y="3336657"/>
                </a:cubicBezTo>
                <a:cubicBezTo>
                  <a:pt x="617111" y="3336490"/>
                  <a:pt x="618785" y="3336406"/>
                  <a:pt x="620794" y="3336406"/>
                </a:cubicBezTo>
                <a:close/>
                <a:moveTo>
                  <a:pt x="373144" y="3336406"/>
                </a:moveTo>
                <a:cubicBezTo>
                  <a:pt x="375237" y="3336406"/>
                  <a:pt x="376953" y="3336490"/>
                  <a:pt x="378293" y="3336657"/>
                </a:cubicBezTo>
                <a:cubicBezTo>
                  <a:pt x="379632" y="3336825"/>
                  <a:pt x="380679" y="3337097"/>
                  <a:pt x="381432" y="3337474"/>
                </a:cubicBezTo>
                <a:cubicBezTo>
                  <a:pt x="382186" y="3337850"/>
                  <a:pt x="382730" y="3338290"/>
                  <a:pt x="383065" y="3338792"/>
                </a:cubicBezTo>
                <a:cubicBezTo>
                  <a:pt x="383399" y="3339294"/>
                  <a:pt x="383567" y="3339839"/>
                  <a:pt x="383567" y="3340425"/>
                </a:cubicBezTo>
                <a:lnTo>
                  <a:pt x="383567" y="3367297"/>
                </a:lnTo>
                <a:lnTo>
                  <a:pt x="412574" y="3367297"/>
                </a:lnTo>
                <a:cubicBezTo>
                  <a:pt x="413244" y="3367297"/>
                  <a:pt x="413830" y="3367444"/>
                  <a:pt x="414333" y="3367737"/>
                </a:cubicBezTo>
                <a:cubicBezTo>
                  <a:pt x="414835" y="3368030"/>
                  <a:pt x="415274" y="3368532"/>
                  <a:pt x="415651" y="3369244"/>
                </a:cubicBezTo>
                <a:cubicBezTo>
                  <a:pt x="416028" y="3369955"/>
                  <a:pt x="416300" y="3370855"/>
                  <a:pt x="416467" y="3371944"/>
                </a:cubicBezTo>
                <a:cubicBezTo>
                  <a:pt x="416635" y="3373032"/>
                  <a:pt x="416718" y="3374371"/>
                  <a:pt x="416718" y="3375962"/>
                </a:cubicBezTo>
                <a:cubicBezTo>
                  <a:pt x="416718" y="3378976"/>
                  <a:pt x="416342" y="3381152"/>
                  <a:pt x="415588" y="3382492"/>
                </a:cubicBezTo>
                <a:cubicBezTo>
                  <a:pt x="414835" y="3383831"/>
                  <a:pt x="413830" y="3384501"/>
                  <a:pt x="412574" y="3384501"/>
                </a:cubicBezTo>
                <a:lnTo>
                  <a:pt x="383567" y="3384501"/>
                </a:lnTo>
                <a:lnTo>
                  <a:pt x="383567" y="3447539"/>
                </a:lnTo>
                <a:cubicBezTo>
                  <a:pt x="383567" y="3455325"/>
                  <a:pt x="384718" y="3461206"/>
                  <a:pt x="387020" y="3465182"/>
                </a:cubicBezTo>
                <a:cubicBezTo>
                  <a:pt x="389323" y="3469159"/>
                  <a:pt x="393445" y="3471147"/>
                  <a:pt x="399389" y="3471147"/>
                </a:cubicBezTo>
                <a:cubicBezTo>
                  <a:pt x="401315" y="3471147"/>
                  <a:pt x="403031" y="3470959"/>
                  <a:pt x="404538" y="3470582"/>
                </a:cubicBezTo>
                <a:cubicBezTo>
                  <a:pt x="406045" y="3470205"/>
                  <a:pt x="407384" y="3469807"/>
                  <a:pt x="408556" y="3469389"/>
                </a:cubicBezTo>
                <a:cubicBezTo>
                  <a:pt x="409728" y="3468970"/>
                  <a:pt x="410733" y="3468573"/>
                  <a:pt x="411570" y="3468196"/>
                </a:cubicBezTo>
                <a:cubicBezTo>
                  <a:pt x="412407" y="3467819"/>
                  <a:pt x="413161" y="3467631"/>
                  <a:pt x="413830" y="3467631"/>
                </a:cubicBezTo>
                <a:cubicBezTo>
                  <a:pt x="414249" y="3467631"/>
                  <a:pt x="414646" y="3467735"/>
                  <a:pt x="415023" y="3467945"/>
                </a:cubicBezTo>
                <a:cubicBezTo>
                  <a:pt x="415400" y="3468154"/>
                  <a:pt x="415693" y="3468552"/>
                  <a:pt x="415902" y="3469138"/>
                </a:cubicBezTo>
                <a:cubicBezTo>
                  <a:pt x="416112" y="3469724"/>
                  <a:pt x="416300" y="3470519"/>
                  <a:pt x="416467" y="3471524"/>
                </a:cubicBezTo>
                <a:cubicBezTo>
                  <a:pt x="416635" y="3472528"/>
                  <a:pt x="416718" y="3473784"/>
                  <a:pt x="416718" y="3475291"/>
                </a:cubicBezTo>
                <a:cubicBezTo>
                  <a:pt x="416718" y="3477719"/>
                  <a:pt x="416551" y="3479644"/>
                  <a:pt x="416216" y="3481067"/>
                </a:cubicBezTo>
                <a:cubicBezTo>
                  <a:pt x="415881" y="3482490"/>
                  <a:pt x="415379" y="3483537"/>
                  <a:pt x="414709" y="3484207"/>
                </a:cubicBezTo>
                <a:cubicBezTo>
                  <a:pt x="414040" y="3484876"/>
                  <a:pt x="413035" y="3485504"/>
                  <a:pt x="411696" y="3486090"/>
                </a:cubicBezTo>
                <a:cubicBezTo>
                  <a:pt x="410356" y="3486676"/>
                  <a:pt x="408828" y="3487158"/>
                  <a:pt x="407112" y="3487534"/>
                </a:cubicBezTo>
                <a:cubicBezTo>
                  <a:pt x="405396" y="3487911"/>
                  <a:pt x="403575" y="3488225"/>
                  <a:pt x="401650" y="3488476"/>
                </a:cubicBezTo>
                <a:cubicBezTo>
                  <a:pt x="399724" y="3488727"/>
                  <a:pt x="397799" y="3488853"/>
                  <a:pt x="395873" y="3488853"/>
                </a:cubicBezTo>
                <a:cubicBezTo>
                  <a:pt x="390013" y="3488853"/>
                  <a:pt x="384990" y="3488078"/>
                  <a:pt x="380804" y="3486530"/>
                </a:cubicBezTo>
                <a:cubicBezTo>
                  <a:pt x="376619" y="3484981"/>
                  <a:pt x="373186" y="3482637"/>
                  <a:pt x="370507" y="3479498"/>
                </a:cubicBezTo>
                <a:cubicBezTo>
                  <a:pt x="367828" y="3476358"/>
                  <a:pt x="365882" y="3472382"/>
                  <a:pt x="364668" y="3467568"/>
                </a:cubicBezTo>
                <a:cubicBezTo>
                  <a:pt x="363454" y="3462754"/>
                  <a:pt x="362847" y="3457083"/>
                  <a:pt x="362847" y="3450553"/>
                </a:cubicBezTo>
                <a:lnTo>
                  <a:pt x="362847" y="3384501"/>
                </a:lnTo>
                <a:lnTo>
                  <a:pt x="347025" y="3384501"/>
                </a:lnTo>
                <a:cubicBezTo>
                  <a:pt x="345769" y="3384501"/>
                  <a:pt x="344765" y="3383831"/>
                  <a:pt x="344011" y="3382492"/>
                </a:cubicBezTo>
                <a:cubicBezTo>
                  <a:pt x="343258" y="3381152"/>
                  <a:pt x="342881" y="3378976"/>
                  <a:pt x="342881" y="3375962"/>
                </a:cubicBezTo>
                <a:cubicBezTo>
                  <a:pt x="342881" y="3374371"/>
                  <a:pt x="342986" y="3373032"/>
                  <a:pt x="343195" y="3371944"/>
                </a:cubicBezTo>
                <a:cubicBezTo>
                  <a:pt x="343404" y="3370855"/>
                  <a:pt x="343676" y="3369955"/>
                  <a:pt x="344011" y="3369244"/>
                </a:cubicBezTo>
                <a:cubicBezTo>
                  <a:pt x="344346" y="3368532"/>
                  <a:pt x="344786" y="3368030"/>
                  <a:pt x="345330" y="3367737"/>
                </a:cubicBezTo>
                <a:cubicBezTo>
                  <a:pt x="345874" y="3367444"/>
                  <a:pt x="346481" y="3367297"/>
                  <a:pt x="347151" y="3367297"/>
                </a:cubicBezTo>
                <a:lnTo>
                  <a:pt x="362847" y="3367297"/>
                </a:lnTo>
                <a:lnTo>
                  <a:pt x="362847" y="3340425"/>
                </a:lnTo>
                <a:cubicBezTo>
                  <a:pt x="362847" y="3339839"/>
                  <a:pt x="362994" y="3339294"/>
                  <a:pt x="363287" y="3338792"/>
                </a:cubicBezTo>
                <a:cubicBezTo>
                  <a:pt x="363580" y="3338290"/>
                  <a:pt x="364124" y="3337850"/>
                  <a:pt x="364919" y="3337474"/>
                </a:cubicBezTo>
                <a:cubicBezTo>
                  <a:pt x="365715" y="3337097"/>
                  <a:pt x="366782" y="3336825"/>
                  <a:pt x="368121" y="3336657"/>
                </a:cubicBezTo>
                <a:cubicBezTo>
                  <a:pt x="369461" y="3336490"/>
                  <a:pt x="371135" y="3336406"/>
                  <a:pt x="373144" y="3336406"/>
                </a:cubicBezTo>
                <a:close/>
                <a:moveTo>
                  <a:pt x="304460" y="3323472"/>
                </a:moveTo>
                <a:cubicBezTo>
                  <a:pt x="306553" y="3323472"/>
                  <a:pt x="308290" y="3323577"/>
                  <a:pt x="309671" y="3323786"/>
                </a:cubicBezTo>
                <a:cubicBezTo>
                  <a:pt x="311053" y="3323995"/>
                  <a:pt x="312162" y="3324247"/>
                  <a:pt x="312999" y="3324540"/>
                </a:cubicBezTo>
                <a:cubicBezTo>
                  <a:pt x="313836" y="3324833"/>
                  <a:pt x="314422" y="3325230"/>
                  <a:pt x="314757" y="3325732"/>
                </a:cubicBezTo>
                <a:cubicBezTo>
                  <a:pt x="315092" y="3326235"/>
                  <a:pt x="315259" y="3326821"/>
                  <a:pt x="315259" y="3327491"/>
                </a:cubicBezTo>
                <a:lnTo>
                  <a:pt x="315259" y="3483453"/>
                </a:lnTo>
                <a:cubicBezTo>
                  <a:pt x="315259" y="3484123"/>
                  <a:pt x="315092" y="3484709"/>
                  <a:pt x="314757" y="3485211"/>
                </a:cubicBezTo>
                <a:cubicBezTo>
                  <a:pt x="314422" y="3485713"/>
                  <a:pt x="313836" y="3486111"/>
                  <a:pt x="312999" y="3486404"/>
                </a:cubicBezTo>
                <a:cubicBezTo>
                  <a:pt x="312162" y="3486697"/>
                  <a:pt x="311053" y="3486948"/>
                  <a:pt x="309671" y="3487158"/>
                </a:cubicBezTo>
                <a:cubicBezTo>
                  <a:pt x="308290" y="3487367"/>
                  <a:pt x="306553" y="3487471"/>
                  <a:pt x="304460" y="3487471"/>
                </a:cubicBezTo>
                <a:cubicBezTo>
                  <a:pt x="302451" y="3487471"/>
                  <a:pt x="300735" y="3487367"/>
                  <a:pt x="299312" y="3487158"/>
                </a:cubicBezTo>
                <a:cubicBezTo>
                  <a:pt x="297888" y="3486948"/>
                  <a:pt x="296758" y="3486697"/>
                  <a:pt x="295921" y="3486404"/>
                </a:cubicBezTo>
                <a:cubicBezTo>
                  <a:pt x="295084" y="3486111"/>
                  <a:pt x="294498" y="3485713"/>
                  <a:pt x="294163" y="3485211"/>
                </a:cubicBezTo>
                <a:cubicBezTo>
                  <a:pt x="293828" y="3484709"/>
                  <a:pt x="293661" y="3484123"/>
                  <a:pt x="293661" y="3483453"/>
                </a:cubicBezTo>
                <a:lnTo>
                  <a:pt x="293661" y="3327491"/>
                </a:lnTo>
                <a:cubicBezTo>
                  <a:pt x="293661" y="3326821"/>
                  <a:pt x="293849" y="3326235"/>
                  <a:pt x="294226" y="3325732"/>
                </a:cubicBezTo>
                <a:cubicBezTo>
                  <a:pt x="294603" y="3325230"/>
                  <a:pt x="295231" y="3324833"/>
                  <a:pt x="296110" y="3324540"/>
                </a:cubicBezTo>
                <a:cubicBezTo>
                  <a:pt x="296988" y="3324247"/>
                  <a:pt x="298119" y="3323995"/>
                  <a:pt x="299500" y="3323786"/>
                </a:cubicBezTo>
                <a:cubicBezTo>
                  <a:pt x="300881" y="3323577"/>
                  <a:pt x="302535" y="3323472"/>
                  <a:pt x="304460" y="3323472"/>
                </a:cubicBezTo>
                <a:close/>
                <a:moveTo>
                  <a:pt x="1939872" y="3311794"/>
                </a:moveTo>
                <a:cubicBezTo>
                  <a:pt x="1941965" y="3311794"/>
                  <a:pt x="1943681" y="3311878"/>
                  <a:pt x="1945021" y="3312045"/>
                </a:cubicBezTo>
                <a:cubicBezTo>
                  <a:pt x="1946360" y="3312212"/>
                  <a:pt x="1947406" y="3312464"/>
                  <a:pt x="1948160" y="3312798"/>
                </a:cubicBezTo>
                <a:cubicBezTo>
                  <a:pt x="1948913" y="3313133"/>
                  <a:pt x="1949458" y="3313552"/>
                  <a:pt x="1949792" y="3314054"/>
                </a:cubicBezTo>
                <a:cubicBezTo>
                  <a:pt x="1950127" y="3314556"/>
                  <a:pt x="1950295" y="3315142"/>
                  <a:pt x="1950295" y="3315812"/>
                </a:cubicBezTo>
                <a:lnTo>
                  <a:pt x="1950295" y="3483579"/>
                </a:lnTo>
                <a:cubicBezTo>
                  <a:pt x="1950295" y="3484248"/>
                  <a:pt x="1950127" y="3484813"/>
                  <a:pt x="1949792" y="3485274"/>
                </a:cubicBezTo>
                <a:cubicBezTo>
                  <a:pt x="1949458" y="3485734"/>
                  <a:pt x="1948913" y="3486132"/>
                  <a:pt x="1948160" y="3486467"/>
                </a:cubicBezTo>
                <a:cubicBezTo>
                  <a:pt x="1947406" y="3486802"/>
                  <a:pt x="1946360" y="3487053"/>
                  <a:pt x="1945021" y="3487220"/>
                </a:cubicBezTo>
                <a:cubicBezTo>
                  <a:pt x="1943681" y="3487388"/>
                  <a:pt x="1941965" y="3487471"/>
                  <a:pt x="1939872" y="3487471"/>
                </a:cubicBezTo>
                <a:cubicBezTo>
                  <a:pt x="1937863" y="3487471"/>
                  <a:pt x="1936189" y="3487388"/>
                  <a:pt x="1934849" y="3487220"/>
                </a:cubicBezTo>
                <a:cubicBezTo>
                  <a:pt x="1933510" y="3487053"/>
                  <a:pt x="1932442" y="3486802"/>
                  <a:pt x="1931647" y="3486467"/>
                </a:cubicBezTo>
                <a:cubicBezTo>
                  <a:pt x="1930852" y="3486132"/>
                  <a:pt x="1930308" y="3485734"/>
                  <a:pt x="1930015" y="3485274"/>
                </a:cubicBezTo>
                <a:cubicBezTo>
                  <a:pt x="1929722" y="3484813"/>
                  <a:pt x="1929575" y="3484248"/>
                  <a:pt x="1929575" y="3483579"/>
                </a:cubicBezTo>
                <a:lnTo>
                  <a:pt x="1929575" y="3315812"/>
                </a:lnTo>
                <a:cubicBezTo>
                  <a:pt x="1929575" y="3315142"/>
                  <a:pt x="1929722" y="3314556"/>
                  <a:pt x="1930015" y="3314054"/>
                </a:cubicBezTo>
                <a:cubicBezTo>
                  <a:pt x="1930308" y="3313552"/>
                  <a:pt x="1930852" y="3313133"/>
                  <a:pt x="1931647" y="3312798"/>
                </a:cubicBezTo>
                <a:cubicBezTo>
                  <a:pt x="1932442" y="3312464"/>
                  <a:pt x="1933510" y="3312212"/>
                  <a:pt x="1934849" y="3312045"/>
                </a:cubicBezTo>
                <a:cubicBezTo>
                  <a:pt x="1936189" y="3311878"/>
                  <a:pt x="1937863" y="3311794"/>
                  <a:pt x="1939872" y="3311794"/>
                </a:cubicBezTo>
                <a:close/>
                <a:moveTo>
                  <a:pt x="2895316" y="3310915"/>
                </a:moveTo>
                <a:cubicBezTo>
                  <a:pt x="2898246" y="3310915"/>
                  <a:pt x="2901092" y="3311187"/>
                  <a:pt x="2903855" y="3311731"/>
                </a:cubicBezTo>
                <a:cubicBezTo>
                  <a:pt x="2906618" y="3312275"/>
                  <a:pt x="2908752" y="3312861"/>
                  <a:pt x="2910259" y="3313489"/>
                </a:cubicBezTo>
                <a:cubicBezTo>
                  <a:pt x="2911766" y="3314117"/>
                  <a:pt x="2912771" y="3314682"/>
                  <a:pt x="2913273" y="3315184"/>
                </a:cubicBezTo>
                <a:cubicBezTo>
                  <a:pt x="2913775" y="3315687"/>
                  <a:pt x="2914194" y="3316335"/>
                  <a:pt x="2914529" y="3317131"/>
                </a:cubicBezTo>
                <a:cubicBezTo>
                  <a:pt x="2914864" y="3317926"/>
                  <a:pt x="2915094" y="3318889"/>
                  <a:pt x="2915219" y="3320019"/>
                </a:cubicBezTo>
                <a:cubicBezTo>
                  <a:pt x="2915345" y="3321149"/>
                  <a:pt x="2915408" y="3322509"/>
                  <a:pt x="2915408" y="3324100"/>
                </a:cubicBezTo>
                <a:cubicBezTo>
                  <a:pt x="2915408" y="3325691"/>
                  <a:pt x="2915324" y="3326967"/>
                  <a:pt x="2915157" y="3327930"/>
                </a:cubicBezTo>
                <a:cubicBezTo>
                  <a:pt x="2914989" y="3328893"/>
                  <a:pt x="2914801" y="3329667"/>
                  <a:pt x="2914592" y="3330253"/>
                </a:cubicBezTo>
                <a:cubicBezTo>
                  <a:pt x="2914382" y="3330839"/>
                  <a:pt x="2914110" y="3331237"/>
                  <a:pt x="2913775" y="3331446"/>
                </a:cubicBezTo>
                <a:cubicBezTo>
                  <a:pt x="2913440" y="3331655"/>
                  <a:pt x="2913022" y="3331760"/>
                  <a:pt x="2912520" y="3331760"/>
                </a:cubicBezTo>
                <a:cubicBezTo>
                  <a:pt x="2911934" y="3331760"/>
                  <a:pt x="2911201" y="3331572"/>
                  <a:pt x="2910322" y="3331195"/>
                </a:cubicBezTo>
                <a:cubicBezTo>
                  <a:pt x="2909443" y="3330818"/>
                  <a:pt x="2908376" y="3330400"/>
                  <a:pt x="2907120" y="3329939"/>
                </a:cubicBezTo>
                <a:cubicBezTo>
                  <a:pt x="2905864" y="3329479"/>
                  <a:pt x="2904378" y="3329060"/>
                  <a:pt x="2902662" y="3328683"/>
                </a:cubicBezTo>
                <a:cubicBezTo>
                  <a:pt x="2900946" y="3328307"/>
                  <a:pt x="2898958" y="3328118"/>
                  <a:pt x="2896697" y="3328118"/>
                </a:cubicBezTo>
                <a:cubicBezTo>
                  <a:pt x="2893600" y="3328118"/>
                  <a:pt x="2890963" y="3328621"/>
                  <a:pt x="2888786" y="3329625"/>
                </a:cubicBezTo>
                <a:cubicBezTo>
                  <a:pt x="2886610" y="3330630"/>
                  <a:pt x="2884852" y="3332200"/>
                  <a:pt x="2883512" y="3334334"/>
                </a:cubicBezTo>
                <a:cubicBezTo>
                  <a:pt x="2882173" y="3336469"/>
                  <a:pt x="2881210" y="3339232"/>
                  <a:pt x="2880624" y="3342622"/>
                </a:cubicBezTo>
                <a:cubicBezTo>
                  <a:pt x="2880038" y="3346013"/>
                  <a:pt x="2879745" y="3350136"/>
                  <a:pt x="2879745" y="3354991"/>
                </a:cubicBezTo>
                <a:lnTo>
                  <a:pt x="2879745" y="3367297"/>
                </a:lnTo>
                <a:lnTo>
                  <a:pt x="2904985" y="3367297"/>
                </a:lnTo>
                <a:cubicBezTo>
                  <a:pt x="2905655" y="3367297"/>
                  <a:pt x="2906220" y="3367444"/>
                  <a:pt x="2906680" y="3367737"/>
                </a:cubicBezTo>
                <a:cubicBezTo>
                  <a:pt x="2907141" y="3368030"/>
                  <a:pt x="2907559" y="3368532"/>
                  <a:pt x="2907936" y="3369244"/>
                </a:cubicBezTo>
                <a:cubicBezTo>
                  <a:pt x="2908313" y="3369955"/>
                  <a:pt x="2908606" y="3370855"/>
                  <a:pt x="2908815" y="3371944"/>
                </a:cubicBezTo>
                <a:cubicBezTo>
                  <a:pt x="2909024" y="3373032"/>
                  <a:pt x="2909129" y="3374371"/>
                  <a:pt x="2909129" y="3375962"/>
                </a:cubicBezTo>
                <a:cubicBezTo>
                  <a:pt x="2909129" y="3378976"/>
                  <a:pt x="2908752" y="3381152"/>
                  <a:pt x="2907999" y="3382492"/>
                </a:cubicBezTo>
                <a:cubicBezTo>
                  <a:pt x="2907246" y="3383831"/>
                  <a:pt x="2906241" y="3384501"/>
                  <a:pt x="2904985" y="3384501"/>
                </a:cubicBezTo>
                <a:lnTo>
                  <a:pt x="2879745" y="3384501"/>
                </a:lnTo>
                <a:lnTo>
                  <a:pt x="2879745" y="3483579"/>
                </a:lnTo>
                <a:cubicBezTo>
                  <a:pt x="2879745" y="3484248"/>
                  <a:pt x="2879577" y="3484813"/>
                  <a:pt x="2879243" y="3485274"/>
                </a:cubicBezTo>
                <a:cubicBezTo>
                  <a:pt x="2878908" y="3485734"/>
                  <a:pt x="2878343" y="3486132"/>
                  <a:pt x="2877547" y="3486467"/>
                </a:cubicBezTo>
                <a:cubicBezTo>
                  <a:pt x="2876752" y="3486802"/>
                  <a:pt x="2875685" y="3487053"/>
                  <a:pt x="2874345" y="3487220"/>
                </a:cubicBezTo>
                <a:cubicBezTo>
                  <a:pt x="2873006" y="3487388"/>
                  <a:pt x="2871331" y="3487471"/>
                  <a:pt x="2869322" y="3487471"/>
                </a:cubicBezTo>
                <a:cubicBezTo>
                  <a:pt x="2867313" y="3487471"/>
                  <a:pt x="2865639" y="3487388"/>
                  <a:pt x="2864299" y="3487220"/>
                </a:cubicBezTo>
                <a:cubicBezTo>
                  <a:pt x="2862960" y="3487053"/>
                  <a:pt x="2861892" y="3486802"/>
                  <a:pt x="2861097" y="3486467"/>
                </a:cubicBezTo>
                <a:cubicBezTo>
                  <a:pt x="2860302" y="3486132"/>
                  <a:pt x="2859737" y="3485734"/>
                  <a:pt x="2859402" y="3485274"/>
                </a:cubicBezTo>
                <a:cubicBezTo>
                  <a:pt x="2859067" y="3484813"/>
                  <a:pt x="2858900" y="3484248"/>
                  <a:pt x="2858900" y="3483579"/>
                </a:cubicBezTo>
                <a:lnTo>
                  <a:pt x="2858900" y="3384501"/>
                </a:lnTo>
                <a:lnTo>
                  <a:pt x="2842952" y="3384501"/>
                </a:lnTo>
                <a:cubicBezTo>
                  <a:pt x="2841612" y="3384501"/>
                  <a:pt x="2840608" y="3383831"/>
                  <a:pt x="2839938" y="3382492"/>
                </a:cubicBezTo>
                <a:cubicBezTo>
                  <a:pt x="2839268" y="3381152"/>
                  <a:pt x="2838933" y="3378976"/>
                  <a:pt x="2838933" y="3375962"/>
                </a:cubicBezTo>
                <a:cubicBezTo>
                  <a:pt x="2838933" y="3374371"/>
                  <a:pt x="2839017" y="3373032"/>
                  <a:pt x="2839185" y="3371944"/>
                </a:cubicBezTo>
                <a:cubicBezTo>
                  <a:pt x="2839352" y="3370855"/>
                  <a:pt x="2839603" y="3369955"/>
                  <a:pt x="2839938" y="3369244"/>
                </a:cubicBezTo>
                <a:cubicBezTo>
                  <a:pt x="2840273" y="3368532"/>
                  <a:pt x="2840691" y="3368030"/>
                  <a:pt x="2841194" y="3367737"/>
                </a:cubicBezTo>
                <a:cubicBezTo>
                  <a:pt x="2841696" y="3367444"/>
                  <a:pt x="2842282" y="3367297"/>
                  <a:pt x="2842952" y="3367297"/>
                </a:cubicBezTo>
                <a:lnTo>
                  <a:pt x="2858900" y="3367297"/>
                </a:lnTo>
                <a:lnTo>
                  <a:pt x="2858900" y="3355619"/>
                </a:lnTo>
                <a:cubicBezTo>
                  <a:pt x="2858900" y="3347750"/>
                  <a:pt x="2859632" y="3340990"/>
                  <a:pt x="2861097" y="3335339"/>
                </a:cubicBezTo>
                <a:cubicBezTo>
                  <a:pt x="2862562" y="3329688"/>
                  <a:pt x="2864802" y="3325063"/>
                  <a:pt x="2867815" y="3321463"/>
                </a:cubicBezTo>
                <a:cubicBezTo>
                  <a:pt x="2870829" y="3317863"/>
                  <a:pt x="2874617" y="3315205"/>
                  <a:pt x="2879180" y="3313489"/>
                </a:cubicBezTo>
                <a:cubicBezTo>
                  <a:pt x="2883742" y="3311773"/>
                  <a:pt x="2889121" y="3310915"/>
                  <a:pt x="2895316" y="3310915"/>
                </a:cubicBezTo>
                <a:close/>
                <a:moveTo>
                  <a:pt x="1885861" y="3153790"/>
                </a:moveTo>
                <a:cubicBezTo>
                  <a:pt x="1890884" y="3153790"/>
                  <a:pt x="1894359" y="3154752"/>
                  <a:pt x="1896284" y="3156678"/>
                </a:cubicBezTo>
                <a:cubicBezTo>
                  <a:pt x="1898209" y="3158603"/>
                  <a:pt x="1899172" y="3162454"/>
                  <a:pt x="1899172" y="3168231"/>
                </a:cubicBezTo>
                <a:cubicBezTo>
                  <a:pt x="1899172" y="3174174"/>
                  <a:pt x="1898189" y="3178130"/>
                  <a:pt x="1896221" y="3180097"/>
                </a:cubicBezTo>
                <a:cubicBezTo>
                  <a:pt x="1894254" y="3182065"/>
                  <a:pt x="1890675" y="3183048"/>
                  <a:pt x="1885485" y="3183048"/>
                </a:cubicBezTo>
                <a:cubicBezTo>
                  <a:pt x="1880462" y="3183048"/>
                  <a:pt x="1876988" y="3182086"/>
                  <a:pt x="1875062" y="3180160"/>
                </a:cubicBezTo>
                <a:cubicBezTo>
                  <a:pt x="1873137" y="3178235"/>
                  <a:pt x="1872174" y="3174384"/>
                  <a:pt x="1872174" y="3168607"/>
                </a:cubicBezTo>
                <a:cubicBezTo>
                  <a:pt x="1872174" y="3162664"/>
                  <a:pt x="1873158" y="3158708"/>
                  <a:pt x="1875125" y="3156741"/>
                </a:cubicBezTo>
                <a:cubicBezTo>
                  <a:pt x="1877092" y="3154773"/>
                  <a:pt x="1880671" y="3153790"/>
                  <a:pt x="1885861" y="3153790"/>
                </a:cubicBezTo>
                <a:close/>
                <a:moveTo>
                  <a:pt x="1795439" y="3127294"/>
                </a:moveTo>
                <a:cubicBezTo>
                  <a:pt x="1789746" y="3127294"/>
                  <a:pt x="1784807" y="3127775"/>
                  <a:pt x="1780621" y="3128738"/>
                </a:cubicBezTo>
                <a:cubicBezTo>
                  <a:pt x="1776436" y="3129700"/>
                  <a:pt x="1772961" y="3131124"/>
                  <a:pt x="1770199" y="3133007"/>
                </a:cubicBezTo>
                <a:cubicBezTo>
                  <a:pt x="1767436" y="3134891"/>
                  <a:pt x="1765406" y="3137151"/>
                  <a:pt x="1764108" y="3139788"/>
                </a:cubicBezTo>
                <a:cubicBezTo>
                  <a:pt x="1762811" y="3142425"/>
                  <a:pt x="1762162" y="3145460"/>
                  <a:pt x="1762162" y="3148892"/>
                </a:cubicBezTo>
                <a:cubicBezTo>
                  <a:pt x="1762162" y="3154752"/>
                  <a:pt x="1764025" y="3159420"/>
                  <a:pt x="1767750" y="3162894"/>
                </a:cubicBezTo>
                <a:cubicBezTo>
                  <a:pt x="1771475" y="3166368"/>
                  <a:pt x="1776687" y="3168105"/>
                  <a:pt x="1783384" y="3168105"/>
                </a:cubicBezTo>
                <a:cubicBezTo>
                  <a:pt x="1788825" y="3168105"/>
                  <a:pt x="1793869" y="3166724"/>
                  <a:pt x="1798516" y="3163961"/>
                </a:cubicBezTo>
                <a:cubicBezTo>
                  <a:pt x="1803162" y="3161198"/>
                  <a:pt x="1808038" y="3156971"/>
                  <a:pt x="1813145" y="3151278"/>
                </a:cubicBezTo>
                <a:lnTo>
                  <a:pt x="1813145" y="3127294"/>
                </a:lnTo>
                <a:close/>
                <a:moveTo>
                  <a:pt x="1601423" y="3077943"/>
                </a:moveTo>
                <a:cubicBezTo>
                  <a:pt x="1596149" y="3077943"/>
                  <a:pt x="1591670" y="3079199"/>
                  <a:pt x="1587987" y="3081710"/>
                </a:cubicBezTo>
                <a:cubicBezTo>
                  <a:pt x="1584303" y="3084222"/>
                  <a:pt x="1581310" y="3087529"/>
                  <a:pt x="1579008" y="3091631"/>
                </a:cubicBezTo>
                <a:cubicBezTo>
                  <a:pt x="1576706" y="3095733"/>
                  <a:pt x="1575032" y="3100379"/>
                  <a:pt x="1573985" y="3105569"/>
                </a:cubicBezTo>
                <a:cubicBezTo>
                  <a:pt x="1572939" y="3110760"/>
                  <a:pt x="1572415" y="3116034"/>
                  <a:pt x="1572415" y="3121392"/>
                </a:cubicBezTo>
                <a:cubicBezTo>
                  <a:pt x="1572415" y="3127084"/>
                  <a:pt x="1572855" y="3132651"/>
                  <a:pt x="1573734" y="3138093"/>
                </a:cubicBezTo>
                <a:cubicBezTo>
                  <a:pt x="1574613" y="3143534"/>
                  <a:pt x="1576141" y="3148369"/>
                  <a:pt x="1578317" y="3152597"/>
                </a:cubicBezTo>
                <a:cubicBezTo>
                  <a:pt x="1580494" y="3156824"/>
                  <a:pt x="1583382" y="3160215"/>
                  <a:pt x="1586982" y="3162768"/>
                </a:cubicBezTo>
                <a:cubicBezTo>
                  <a:pt x="1590582" y="3165321"/>
                  <a:pt x="1595102" y="3166598"/>
                  <a:pt x="1600544" y="3166598"/>
                </a:cubicBezTo>
                <a:cubicBezTo>
                  <a:pt x="1603307" y="3166598"/>
                  <a:pt x="1605965" y="3166221"/>
                  <a:pt x="1608518" y="3165468"/>
                </a:cubicBezTo>
                <a:cubicBezTo>
                  <a:pt x="1611071" y="3164715"/>
                  <a:pt x="1613687" y="3163459"/>
                  <a:pt x="1616366" y="3161701"/>
                </a:cubicBezTo>
                <a:cubicBezTo>
                  <a:pt x="1619045" y="3159943"/>
                  <a:pt x="1621850" y="3157661"/>
                  <a:pt x="1624780" y="3154857"/>
                </a:cubicBezTo>
                <a:cubicBezTo>
                  <a:pt x="1627710" y="3152053"/>
                  <a:pt x="1630807" y="3148599"/>
                  <a:pt x="1634072" y="3144497"/>
                </a:cubicBezTo>
                <a:lnTo>
                  <a:pt x="1634072" y="3099291"/>
                </a:lnTo>
                <a:cubicBezTo>
                  <a:pt x="1628463" y="3092342"/>
                  <a:pt x="1623043" y="3087047"/>
                  <a:pt x="1617810" y="3083406"/>
                </a:cubicBezTo>
                <a:cubicBezTo>
                  <a:pt x="1612578" y="3079764"/>
                  <a:pt x="1607116" y="3077943"/>
                  <a:pt x="1601423" y="3077943"/>
                </a:cubicBezTo>
                <a:close/>
                <a:moveTo>
                  <a:pt x="1355379" y="3077943"/>
                </a:moveTo>
                <a:cubicBezTo>
                  <a:pt x="1352683" y="3077943"/>
                  <a:pt x="1350030" y="3078341"/>
                  <a:pt x="1347419" y="3079136"/>
                </a:cubicBezTo>
                <a:cubicBezTo>
                  <a:pt x="1344808" y="3079931"/>
                  <a:pt x="1342155" y="3081187"/>
                  <a:pt x="1339459" y="3082903"/>
                </a:cubicBezTo>
                <a:cubicBezTo>
                  <a:pt x="1336764" y="3084619"/>
                  <a:pt x="1333942" y="3086880"/>
                  <a:pt x="1330994" y="3089684"/>
                </a:cubicBezTo>
                <a:cubicBezTo>
                  <a:pt x="1328046" y="3092489"/>
                  <a:pt x="1324929" y="3095942"/>
                  <a:pt x="1321645" y="3100044"/>
                </a:cubicBezTo>
                <a:lnTo>
                  <a:pt x="1321645" y="3144999"/>
                </a:lnTo>
                <a:cubicBezTo>
                  <a:pt x="1327373" y="3151948"/>
                  <a:pt x="1332806" y="3157264"/>
                  <a:pt x="1337944" y="3160947"/>
                </a:cubicBezTo>
                <a:cubicBezTo>
                  <a:pt x="1343082" y="3164631"/>
                  <a:pt x="1348472" y="3166473"/>
                  <a:pt x="1354115" y="3166473"/>
                </a:cubicBezTo>
                <a:cubicBezTo>
                  <a:pt x="1359337" y="3166473"/>
                  <a:pt x="1363822" y="3165217"/>
                  <a:pt x="1367570" y="3162705"/>
                </a:cubicBezTo>
                <a:cubicBezTo>
                  <a:pt x="1371319" y="3160194"/>
                  <a:pt x="1374351" y="3156845"/>
                  <a:pt x="1376667" y="3152659"/>
                </a:cubicBezTo>
                <a:cubicBezTo>
                  <a:pt x="1378984" y="3148474"/>
                  <a:pt x="1380690" y="3143786"/>
                  <a:pt x="1381785" y="3138595"/>
                </a:cubicBezTo>
                <a:cubicBezTo>
                  <a:pt x="1382879" y="3133405"/>
                  <a:pt x="1383427" y="3128173"/>
                  <a:pt x="1383427" y="3122899"/>
                </a:cubicBezTo>
                <a:cubicBezTo>
                  <a:pt x="1383427" y="3117122"/>
                  <a:pt x="1382985" y="3111534"/>
                  <a:pt x="1382100" y="3106134"/>
                </a:cubicBezTo>
                <a:cubicBezTo>
                  <a:pt x="1381216" y="3100735"/>
                  <a:pt x="1379700" y="3095942"/>
                  <a:pt x="1377552" y="3091756"/>
                </a:cubicBezTo>
                <a:cubicBezTo>
                  <a:pt x="1375405" y="3087570"/>
                  <a:pt x="1372520" y="3084222"/>
                  <a:pt x="1368898" y="3081710"/>
                </a:cubicBezTo>
                <a:cubicBezTo>
                  <a:pt x="1365276" y="3079199"/>
                  <a:pt x="1360769" y="3077943"/>
                  <a:pt x="1355379" y="3077943"/>
                </a:cubicBezTo>
                <a:close/>
                <a:moveTo>
                  <a:pt x="502113" y="3077441"/>
                </a:moveTo>
                <a:cubicBezTo>
                  <a:pt x="495947" y="3077441"/>
                  <a:pt x="490646" y="3078529"/>
                  <a:pt x="486211" y="3080706"/>
                </a:cubicBezTo>
                <a:cubicBezTo>
                  <a:pt x="481776" y="3082882"/>
                  <a:pt x="478123" y="3085959"/>
                  <a:pt x="475251" y="3089935"/>
                </a:cubicBezTo>
                <a:cubicBezTo>
                  <a:pt x="472379" y="3093912"/>
                  <a:pt x="470246" y="3098621"/>
                  <a:pt x="468853" y="3104062"/>
                </a:cubicBezTo>
                <a:cubicBezTo>
                  <a:pt x="467459" y="3109504"/>
                  <a:pt x="466762" y="3115448"/>
                  <a:pt x="466762" y="3121894"/>
                </a:cubicBezTo>
                <a:cubicBezTo>
                  <a:pt x="466762" y="3128089"/>
                  <a:pt x="467332" y="3133907"/>
                  <a:pt x="468473" y="3139349"/>
                </a:cubicBezTo>
                <a:cubicBezTo>
                  <a:pt x="469613" y="3144790"/>
                  <a:pt x="471514" y="3149541"/>
                  <a:pt x="474175" y="3153601"/>
                </a:cubicBezTo>
                <a:cubicBezTo>
                  <a:pt x="476835" y="3157661"/>
                  <a:pt x="480404" y="3160885"/>
                  <a:pt x="484881" y="3163270"/>
                </a:cubicBezTo>
                <a:cubicBezTo>
                  <a:pt x="489358" y="3165656"/>
                  <a:pt x="494933" y="3166849"/>
                  <a:pt x="501607" y="3166849"/>
                </a:cubicBezTo>
                <a:cubicBezTo>
                  <a:pt x="507689" y="3166849"/>
                  <a:pt x="512969" y="3165761"/>
                  <a:pt x="517446" y="3163584"/>
                </a:cubicBezTo>
                <a:cubicBezTo>
                  <a:pt x="521922" y="3161408"/>
                  <a:pt x="525597" y="3158352"/>
                  <a:pt x="528469" y="3154418"/>
                </a:cubicBezTo>
                <a:cubicBezTo>
                  <a:pt x="531340" y="3150483"/>
                  <a:pt x="533452" y="3145795"/>
                  <a:pt x="534804" y="3140353"/>
                </a:cubicBezTo>
                <a:cubicBezTo>
                  <a:pt x="536156" y="3134912"/>
                  <a:pt x="536832" y="3128926"/>
                  <a:pt x="536832" y="3122396"/>
                </a:cubicBezTo>
                <a:cubicBezTo>
                  <a:pt x="536832" y="3116285"/>
                  <a:pt x="536262" y="3110509"/>
                  <a:pt x="535121" y="3105067"/>
                </a:cubicBezTo>
                <a:cubicBezTo>
                  <a:pt x="533980" y="3099626"/>
                  <a:pt x="532101" y="3094854"/>
                  <a:pt x="529482" y="3090752"/>
                </a:cubicBezTo>
                <a:cubicBezTo>
                  <a:pt x="526863" y="3086650"/>
                  <a:pt x="523316" y="3083406"/>
                  <a:pt x="518839" y="3081020"/>
                </a:cubicBezTo>
                <a:cubicBezTo>
                  <a:pt x="514362" y="3078634"/>
                  <a:pt x="508787" y="3077441"/>
                  <a:pt x="502113" y="3077441"/>
                </a:cubicBezTo>
                <a:close/>
                <a:moveTo>
                  <a:pt x="1479927" y="3076311"/>
                </a:moveTo>
                <a:cubicBezTo>
                  <a:pt x="1474789" y="3076311"/>
                  <a:pt x="1470283" y="3077273"/>
                  <a:pt x="1466408" y="3079199"/>
                </a:cubicBezTo>
                <a:cubicBezTo>
                  <a:pt x="1462534" y="3081124"/>
                  <a:pt x="1459291" y="3083678"/>
                  <a:pt x="1456679" y="3086859"/>
                </a:cubicBezTo>
                <a:cubicBezTo>
                  <a:pt x="1454068" y="3090040"/>
                  <a:pt x="1452046" y="3093744"/>
                  <a:pt x="1450614" y="3097972"/>
                </a:cubicBezTo>
                <a:cubicBezTo>
                  <a:pt x="1449183" y="3102200"/>
                  <a:pt x="1448382" y="3106616"/>
                  <a:pt x="1448214" y="3111220"/>
                </a:cubicBezTo>
                <a:lnTo>
                  <a:pt x="1509870" y="3111220"/>
                </a:lnTo>
                <a:cubicBezTo>
                  <a:pt x="1510122" y="3100337"/>
                  <a:pt x="1507700" y="3091798"/>
                  <a:pt x="1502605" y="3085603"/>
                </a:cubicBezTo>
                <a:cubicBezTo>
                  <a:pt x="1497510" y="3079408"/>
                  <a:pt x="1489951" y="3076311"/>
                  <a:pt x="1479927" y="3076311"/>
                </a:cubicBezTo>
                <a:close/>
                <a:moveTo>
                  <a:pt x="1701747" y="3061870"/>
                </a:moveTo>
                <a:cubicBezTo>
                  <a:pt x="1703840" y="3061870"/>
                  <a:pt x="1705556" y="3061953"/>
                  <a:pt x="1706896" y="3062121"/>
                </a:cubicBezTo>
                <a:cubicBezTo>
                  <a:pt x="1708235" y="3062288"/>
                  <a:pt x="1709281" y="3062539"/>
                  <a:pt x="1710035" y="3062874"/>
                </a:cubicBezTo>
                <a:cubicBezTo>
                  <a:pt x="1710788" y="3063209"/>
                  <a:pt x="1711333" y="3063628"/>
                  <a:pt x="1711667" y="3064130"/>
                </a:cubicBezTo>
                <a:cubicBezTo>
                  <a:pt x="1712002" y="3064632"/>
                  <a:pt x="1712170" y="3065176"/>
                  <a:pt x="1712170" y="3065762"/>
                </a:cubicBezTo>
                <a:lnTo>
                  <a:pt x="1712170" y="3178779"/>
                </a:lnTo>
                <a:cubicBezTo>
                  <a:pt x="1712170" y="3179449"/>
                  <a:pt x="1712002" y="3180014"/>
                  <a:pt x="1711667" y="3180474"/>
                </a:cubicBezTo>
                <a:cubicBezTo>
                  <a:pt x="1711333" y="3180934"/>
                  <a:pt x="1710788" y="3181332"/>
                  <a:pt x="1710035" y="3181667"/>
                </a:cubicBezTo>
                <a:cubicBezTo>
                  <a:pt x="1709281" y="3182002"/>
                  <a:pt x="1708235" y="3182253"/>
                  <a:pt x="1706896" y="3182420"/>
                </a:cubicBezTo>
                <a:cubicBezTo>
                  <a:pt x="1705556" y="3182588"/>
                  <a:pt x="1703840" y="3182672"/>
                  <a:pt x="1701747" y="3182672"/>
                </a:cubicBezTo>
                <a:cubicBezTo>
                  <a:pt x="1699738" y="3182672"/>
                  <a:pt x="1698064" y="3182588"/>
                  <a:pt x="1696724" y="3182420"/>
                </a:cubicBezTo>
                <a:cubicBezTo>
                  <a:pt x="1695385" y="3182253"/>
                  <a:pt x="1694317" y="3182002"/>
                  <a:pt x="1693522" y="3181667"/>
                </a:cubicBezTo>
                <a:cubicBezTo>
                  <a:pt x="1692727" y="3181332"/>
                  <a:pt x="1692183" y="3180934"/>
                  <a:pt x="1691890" y="3180474"/>
                </a:cubicBezTo>
                <a:cubicBezTo>
                  <a:pt x="1691597" y="3180014"/>
                  <a:pt x="1691450" y="3179449"/>
                  <a:pt x="1691450" y="3178779"/>
                </a:cubicBezTo>
                <a:lnTo>
                  <a:pt x="1691450" y="3065762"/>
                </a:lnTo>
                <a:cubicBezTo>
                  <a:pt x="1691450" y="3065176"/>
                  <a:pt x="1691597" y="3064632"/>
                  <a:pt x="1691890" y="3064130"/>
                </a:cubicBezTo>
                <a:cubicBezTo>
                  <a:pt x="1692183" y="3063628"/>
                  <a:pt x="1692727" y="3063209"/>
                  <a:pt x="1693522" y="3062874"/>
                </a:cubicBezTo>
                <a:cubicBezTo>
                  <a:pt x="1694317" y="3062539"/>
                  <a:pt x="1695385" y="3062288"/>
                  <a:pt x="1696724" y="3062121"/>
                </a:cubicBezTo>
                <a:cubicBezTo>
                  <a:pt x="1698064" y="3061953"/>
                  <a:pt x="1699738" y="3061870"/>
                  <a:pt x="1701747" y="3061870"/>
                </a:cubicBezTo>
                <a:close/>
                <a:moveTo>
                  <a:pt x="1254072" y="3061870"/>
                </a:moveTo>
                <a:cubicBezTo>
                  <a:pt x="1256165" y="3061870"/>
                  <a:pt x="1257881" y="3061953"/>
                  <a:pt x="1259221" y="3062121"/>
                </a:cubicBezTo>
                <a:cubicBezTo>
                  <a:pt x="1260560" y="3062288"/>
                  <a:pt x="1261606" y="3062539"/>
                  <a:pt x="1262360" y="3062874"/>
                </a:cubicBezTo>
                <a:cubicBezTo>
                  <a:pt x="1263113" y="3063209"/>
                  <a:pt x="1263658" y="3063628"/>
                  <a:pt x="1263992" y="3064130"/>
                </a:cubicBezTo>
                <a:cubicBezTo>
                  <a:pt x="1264327" y="3064632"/>
                  <a:pt x="1264495" y="3065176"/>
                  <a:pt x="1264495" y="3065762"/>
                </a:cubicBezTo>
                <a:lnTo>
                  <a:pt x="1264495" y="3178779"/>
                </a:lnTo>
                <a:cubicBezTo>
                  <a:pt x="1264495" y="3179449"/>
                  <a:pt x="1264327" y="3180014"/>
                  <a:pt x="1263992" y="3180474"/>
                </a:cubicBezTo>
                <a:cubicBezTo>
                  <a:pt x="1263658" y="3180934"/>
                  <a:pt x="1263113" y="3181332"/>
                  <a:pt x="1262360" y="3181667"/>
                </a:cubicBezTo>
                <a:cubicBezTo>
                  <a:pt x="1261606" y="3182002"/>
                  <a:pt x="1260560" y="3182253"/>
                  <a:pt x="1259221" y="3182420"/>
                </a:cubicBezTo>
                <a:cubicBezTo>
                  <a:pt x="1257881" y="3182588"/>
                  <a:pt x="1256165" y="3182672"/>
                  <a:pt x="1254072" y="3182672"/>
                </a:cubicBezTo>
                <a:cubicBezTo>
                  <a:pt x="1252063" y="3182672"/>
                  <a:pt x="1250389" y="3182588"/>
                  <a:pt x="1249049" y="3182420"/>
                </a:cubicBezTo>
                <a:cubicBezTo>
                  <a:pt x="1247710" y="3182253"/>
                  <a:pt x="1246642" y="3182002"/>
                  <a:pt x="1245847" y="3181667"/>
                </a:cubicBezTo>
                <a:cubicBezTo>
                  <a:pt x="1245052" y="3181332"/>
                  <a:pt x="1244508" y="3180934"/>
                  <a:pt x="1244215" y="3180474"/>
                </a:cubicBezTo>
                <a:cubicBezTo>
                  <a:pt x="1243922" y="3180014"/>
                  <a:pt x="1243775" y="3179449"/>
                  <a:pt x="1243775" y="3178779"/>
                </a:cubicBezTo>
                <a:lnTo>
                  <a:pt x="1243775" y="3065762"/>
                </a:lnTo>
                <a:cubicBezTo>
                  <a:pt x="1243775" y="3065176"/>
                  <a:pt x="1243922" y="3064632"/>
                  <a:pt x="1244215" y="3064130"/>
                </a:cubicBezTo>
                <a:cubicBezTo>
                  <a:pt x="1244508" y="3063628"/>
                  <a:pt x="1245052" y="3063209"/>
                  <a:pt x="1245847" y="3062874"/>
                </a:cubicBezTo>
                <a:cubicBezTo>
                  <a:pt x="1246642" y="3062539"/>
                  <a:pt x="1247710" y="3062288"/>
                  <a:pt x="1249049" y="3062121"/>
                </a:cubicBezTo>
                <a:cubicBezTo>
                  <a:pt x="1250389" y="3061953"/>
                  <a:pt x="1252063" y="3061870"/>
                  <a:pt x="1254072" y="3061870"/>
                </a:cubicBezTo>
                <a:close/>
                <a:moveTo>
                  <a:pt x="1082622" y="3061870"/>
                </a:moveTo>
                <a:cubicBezTo>
                  <a:pt x="1084715" y="3061870"/>
                  <a:pt x="1086431" y="3061953"/>
                  <a:pt x="1087771" y="3062121"/>
                </a:cubicBezTo>
                <a:cubicBezTo>
                  <a:pt x="1089110" y="3062288"/>
                  <a:pt x="1090156" y="3062539"/>
                  <a:pt x="1090910" y="3062874"/>
                </a:cubicBezTo>
                <a:cubicBezTo>
                  <a:pt x="1091663" y="3063209"/>
                  <a:pt x="1092207" y="3063628"/>
                  <a:pt x="1092542" y="3064130"/>
                </a:cubicBezTo>
                <a:cubicBezTo>
                  <a:pt x="1092877" y="3064632"/>
                  <a:pt x="1093045" y="3065176"/>
                  <a:pt x="1093045" y="3065762"/>
                </a:cubicBezTo>
                <a:lnTo>
                  <a:pt x="1093045" y="3178779"/>
                </a:lnTo>
                <a:cubicBezTo>
                  <a:pt x="1093045" y="3179449"/>
                  <a:pt x="1092877" y="3180014"/>
                  <a:pt x="1092542" y="3180474"/>
                </a:cubicBezTo>
                <a:cubicBezTo>
                  <a:pt x="1092207" y="3180934"/>
                  <a:pt x="1091663" y="3181332"/>
                  <a:pt x="1090910" y="3181667"/>
                </a:cubicBezTo>
                <a:cubicBezTo>
                  <a:pt x="1090156" y="3182002"/>
                  <a:pt x="1089110" y="3182253"/>
                  <a:pt x="1087771" y="3182420"/>
                </a:cubicBezTo>
                <a:cubicBezTo>
                  <a:pt x="1086431" y="3182588"/>
                  <a:pt x="1084715" y="3182672"/>
                  <a:pt x="1082622" y="3182672"/>
                </a:cubicBezTo>
                <a:cubicBezTo>
                  <a:pt x="1080613" y="3182672"/>
                  <a:pt x="1078939" y="3182588"/>
                  <a:pt x="1077599" y="3182420"/>
                </a:cubicBezTo>
                <a:cubicBezTo>
                  <a:pt x="1076260" y="3182253"/>
                  <a:pt x="1075192" y="3182002"/>
                  <a:pt x="1074397" y="3181667"/>
                </a:cubicBezTo>
                <a:cubicBezTo>
                  <a:pt x="1073602" y="3181332"/>
                  <a:pt x="1073057" y="3180934"/>
                  <a:pt x="1072764" y="3180474"/>
                </a:cubicBezTo>
                <a:cubicBezTo>
                  <a:pt x="1072471" y="3180014"/>
                  <a:pt x="1072325" y="3179449"/>
                  <a:pt x="1072325" y="3178779"/>
                </a:cubicBezTo>
                <a:lnTo>
                  <a:pt x="1072325" y="3065762"/>
                </a:lnTo>
                <a:cubicBezTo>
                  <a:pt x="1072325" y="3065176"/>
                  <a:pt x="1072471" y="3064632"/>
                  <a:pt x="1072764" y="3064130"/>
                </a:cubicBezTo>
                <a:cubicBezTo>
                  <a:pt x="1073057" y="3063628"/>
                  <a:pt x="1073602" y="3063209"/>
                  <a:pt x="1074397" y="3062874"/>
                </a:cubicBezTo>
                <a:cubicBezTo>
                  <a:pt x="1075192" y="3062539"/>
                  <a:pt x="1076260" y="3062288"/>
                  <a:pt x="1077599" y="3062121"/>
                </a:cubicBezTo>
                <a:cubicBezTo>
                  <a:pt x="1078939" y="3061953"/>
                  <a:pt x="1080613" y="3061870"/>
                  <a:pt x="1082622" y="3061870"/>
                </a:cubicBezTo>
                <a:close/>
                <a:moveTo>
                  <a:pt x="1789160" y="3060112"/>
                </a:moveTo>
                <a:cubicBezTo>
                  <a:pt x="1797281" y="3060112"/>
                  <a:pt x="1804187" y="3061033"/>
                  <a:pt x="1809880" y="3062874"/>
                </a:cubicBezTo>
                <a:cubicBezTo>
                  <a:pt x="1815573" y="3064716"/>
                  <a:pt x="1820177" y="3067416"/>
                  <a:pt x="1823693" y="3070974"/>
                </a:cubicBezTo>
                <a:cubicBezTo>
                  <a:pt x="1827209" y="3074532"/>
                  <a:pt x="1829763" y="3078948"/>
                  <a:pt x="1831353" y="3084222"/>
                </a:cubicBezTo>
                <a:cubicBezTo>
                  <a:pt x="1832944" y="3089496"/>
                  <a:pt x="1833739" y="3095649"/>
                  <a:pt x="1833739" y="3102681"/>
                </a:cubicBezTo>
                <a:lnTo>
                  <a:pt x="1833739" y="3178904"/>
                </a:lnTo>
                <a:cubicBezTo>
                  <a:pt x="1833739" y="3179909"/>
                  <a:pt x="1833404" y="3180662"/>
                  <a:pt x="1832734" y="3181165"/>
                </a:cubicBezTo>
                <a:cubicBezTo>
                  <a:pt x="1832065" y="3181667"/>
                  <a:pt x="1831144" y="3182044"/>
                  <a:pt x="1829972" y="3182295"/>
                </a:cubicBezTo>
                <a:cubicBezTo>
                  <a:pt x="1828800" y="3182546"/>
                  <a:pt x="1827084" y="3182672"/>
                  <a:pt x="1824823" y="3182672"/>
                </a:cubicBezTo>
                <a:cubicBezTo>
                  <a:pt x="1822647" y="3182672"/>
                  <a:pt x="1820910" y="3182546"/>
                  <a:pt x="1819612" y="3182295"/>
                </a:cubicBezTo>
                <a:cubicBezTo>
                  <a:pt x="1818314" y="3182044"/>
                  <a:pt x="1817373" y="3181667"/>
                  <a:pt x="1816787" y="3181165"/>
                </a:cubicBezTo>
                <a:cubicBezTo>
                  <a:pt x="1816201" y="3180662"/>
                  <a:pt x="1815908" y="3179909"/>
                  <a:pt x="1815908" y="3178904"/>
                </a:cubicBezTo>
                <a:lnTo>
                  <a:pt x="1815908" y="3167603"/>
                </a:lnTo>
                <a:cubicBezTo>
                  <a:pt x="1810968" y="3172877"/>
                  <a:pt x="1805464" y="3176979"/>
                  <a:pt x="1799395" y="3179909"/>
                </a:cubicBezTo>
                <a:cubicBezTo>
                  <a:pt x="1793325" y="3182839"/>
                  <a:pt x="1786900" y="3184304"/>
                  <a:pt x="1780119" y="3184304"/>
                </a:cubicBezTo>
                <a:cubicBezTo>
                  <a:pt x="1774175" y="3184304"/>
                  <a:pt x="1768796" y="3183530"/>
                  <a:pt x="1763983" y="3181981"/>
                </a:cubicBezTo>
                <a:cubicBezTo>
                  <a:pt x="1759169" y="3180432"/>
                  <a:pt x="1755067" y="3178193"/>
                  <a:pt x="1751677" y="3175263"/>
                </a:cubicBezTo>
                <a:cubicBezTo>
                  <a:pt x="1748286" y="3172333"/>
                  <a:pt x="1745649" y="3168733"/>
                  <a:pt x="1743765" y="3164463"/>
                </a:cubicBezTo>
                <a:cubicBezTo>
                  <a:pt x="1741882" y="3160194"/>
                  <a:pt x="1740940" y="3155338"/>
                  <a:pt x="1740940" y="3149897"/>
                </a:cubicBezTo>
                <a:cubicBezTo>
                  <a:pt x="1740940" y="3143534"/>
                  <a:pt x="1742238" y="3138009"/>
                  <a:pt x="1744833" y="3133321"/>
                </a:cubicBezTo>
                <a:cubicBezTo>
                  <a:pt x="1747428" y="3128633"/>
                  <a:pt x="1751153" y="3124740"/>
                  <a:pt x="1756009" y="3121643"/>
                </a:cubicBezTo>
                <a:cubicBezTo>
                  <a:pt x="1760864" y="3118545"/>
                  <a:pt x="1766808" y="3116222"/>
                  <a:pt x="1773840" y="3114673"/>
                </a:cubicBezTo>
                <a:cubicBezTo>
                  <a:pt x="1780872" y="3113125"/>
                  <a:pt x="1788784" y="3112350"/>
                  <a:pt x="1797574" y="3112350"/>
                </a:cubicBezTo>
                <a:lnTo>
                  <a:pt x="1813145" y="3112350"/>
                </a:lnTo>
                <a:lnTo>
                  <a:pt x="1813145" y="3103560"/>
                </a:lnTo>
                <a:cubicBezTo>
                  <a:pt x="1813145" y="3099207"/>
                  <a:pt x="1812684" y="3095356"/>
                  <a:pt x="1811764" y="3092007"/>
                </a:cubicBezTo>
                <a:cubicBezTo>
                  <a:pt x="1810843" y="3088659"/>
                  <a:pt x="1809357" y="3085875"/>
                  <a:pt x="1807306" y="3083657"/>
                </a:cubicBezTo>
                <a:cubicBezTo>
                  <a:pt x="1805255" y="3081438"/>
                  <a:pt x="1802597" y="3079764"/>
                  <a:pt x="1799332" y="3078634"/>
                </a:cubicBezTo>
                <a:cubicBezTo>
                  <a:pt x="1796067" y="3077504"/>
                  <a:pt x="1792049" y="3076939"/>
                  <a:pt x="1787277" y="3076939"/>
                </a:cubicBezTo>
                <a:cubicBezTo>
                  <a:pt x="1782170" y="3076939"/>
                  <a:pt x="1777587" y="3077545"/>
                  <a:pt x="1773526" y="3078759"/>
                </a:cubicBezTo>
                <a:cubicBezTo>
                  <a:pt x="1769466" y="3079973"/>
                  <a:pt x="1765908" y="3081313"/>
                  <a:pt x="1762853" y="3082778"/>
                </a:cubicBezTo>
                <a:cubicBezTo>
                  <a:pt x="1759797" y="3084243"/>
                  <a:pt x="1757244" y="3085582"/>
                  <a:pt x="1755193" y="3086796"/>
                </a:cubicBezTo>
                <a:cubicBezTo>
                  <a:pt x="1753142" y="3088010"/>
                  <a:pt x="1751614" y="3088617"/>
                  <a:pt x="1750609" y="3088617"/>
                </a:cubicBezTo>
                <a:cubicBezTo>
                  <a:pt x="1749939" y="3088617"/>
                  <a:pt x="1749353" y="3088449"/>
                  <a:pt x="1748851" y="3088115"/>
                </a:cubicBezTo>
                <a:cubicBezTo>
                  <a:pt x="1748349" y="3087780"/>
                  <a:pt x="1747909" y="3087277"/>
                  <a:pt x="1747533" y="3086608"/>
                </a:cubicBezTo>
                <a:cubicBezTo>
                  <a:pt x="1747156" y="3085938"/>
                  <a:pt x="1746884" y="3085080"/>
                  <a:pt x="1746716" y="3084033"/>
                </a:cubicBezTo>
                <a:cubicBezTo>
                  <a:pt x="1746549" y="3082987"/>
                  <a:pt x="1746465" y="3081836"/>
                  <a:pt x="1746465" y="3080580"/>
                </a:cubicBezTo>
                <a:cubicBezTo>
                  <a:pt x="1746465" y="3078487"/>
                  <a:pt x="1746612" y="3076834"/>
                  <a:pt x="1746905" y="3075620"/>
                </a:cubicBezTo>
                <a:cubicBezTo>
                  <a:pt x="1747198" y="3074406"/>
                  <a:pt x="1747909" y="3073255"/>
                  <a:pt x="1749040" y="3072167"/>
                </a:cubicBezTo>
                <a:cubicBezTo>
                  <a:pt x="1750170" y="3071078"/>
                  <a:pt x="1752116" y="3069802"/>
                  <a:pt x="1754879" y="3068337"/>
                </a:cubicBezTo>
                <a:cubicBezTo>
                  <a:pt x="1757641" y="3066872"/>
                  <a:pt x="1760823" y="3065532"/>
                  <a:pt x="1764422" y="3064318"/>
                </a:cubicBezTo>
                <a:cubicBezTo>
                  <a:pt x="1768022" y="3063104"/>
                  <a:pt x="1771957" y="3062100"/>
                  <a:pt x="1776226" y="3061305"/>
                </a:cubicBezTo>
                <a:cubicBezTo>
                  <a:pt x="1780496" y="3060509"/>
                  <a:pt x="1784807" y="3060112"/>
                  <a:pt x="1789160" y="3060112"/>
                </a:cubicBezTo>
                <a:close/>
                <a:moveTo>
                  <a:pt x="1480988" y="3060112"/>
                </a:moveTo>
                <a:cubicBezTo>
                  <a:pt x="1489862" y="3060112"/>
                  <a:pt x="1497418" y="3061535"/>
                  <a:pt x="1503655" y="3064381"/>
                </a:cubicBezTo>
                <a:cubicBezTo>
                  <a:pt x="1509891" y="3067227"/>
                  <a:pt x="1515019" y="3071057"/>
                  <a:pt x="1519037" y="3075871"/>
                </a:cubicBezTo>
                <a:cubicBezTo>
                  <a:pt x="1523056" y="3080685"/>
                  <a:pt x="1526007" y="3086336"/>
                  <a:pt x="1527890" y="3092824"/>
                </a:cubicBezTo>
                <a:cubicBezTo>
                  <a:pt x="1529774" y="3099312"/>
                  <a:pt x="1530716" y="3106239"/>
                  <a:pt x="1530716" y="3113606"/>
                </a:cubicBezTo>
                <a:lnTo>
                  <a:pt x="1530716" y="3117373"/>
                </a:lnTo>
                <a:cubicBezTo>
                  <a:pt x="1530716" y="3120638"/>
                  <a:pt x="1529896" y="3122961"/>
                  <a:pt x="1528256" y="3124343"/>
                </a:cubicBezTo>
                <a:cubicBezTo>
                  <a:pt x="1526616" y="3125724"/>
                  <a:pt x="1524745" y="3126415"/>
                  <a:pt x="1522642" y="3126415"/>
                </a:cubicBezTo>
                <a:lnTo>
                  <a:pt x="1448214" y="3126415"/>
                </a:lnTo>
                <a:cubicBezTo>
                  <a:pt x="1448214" y="3132693"/>
                  <a:pt x="1448844" y="3138344"/>
                  <a:pt x="1450106" y="3143367"/>
                </a:cubicBezTo>
                <a:cubicBezTo>
                  <a:pt x="1451368" y="3148390"/>
                  <a:pt x="1453471" y="3152701"/>
                  <a:pt x="1456415" y="3156301"/>
                </a:cubicBezTo>
                <a:cubicBezTo>
                  <a:pt x="1459360" y="3159901"/>
                  <a:pt x="1463187" y="3162664"/>
                  <a:pt x="1467898" y="3164589"/>
                </a:cubicBezTo>
                <a:cubicBezTo>
                  <a:pt x="1472609" y="3166514"/>
                  <a:pt x="1478372" y="3167477"/>
                  <a:pt x="1485185" y="3167477"/>
                </a:cubicBezTo>
                <a:cubicBezTo>
                  <a:pt x="1490569" y="3167477"/>
                  <a:pt x="1495364" y="3167038"/>
                  <a:pt x="1499570" y="3166159"/>
                </a:cubicBezTo>
                <a:cubicBezTo>
                  <a:pt x="1503776" y="3165280"/>
                  <a:pt x="1507415" y="3164296"/>
                  <a:pt x="1510486" y="3163208"/>
                </a:cubicBezTo>
                <a:cubicBezTo>
                  <a:pt x="1513556" y="3162119"/>
                  <a:pt x="1516080" y="3161136"/>
                  <a:pt x="1518057" y="3160257"/>
                </a:cubicBezTo>
                <a:cubicBezTo>
                  <a:pt x="1520034" y="3159378"/>
                  <a:pt x="1521528" y="3158938"/>
                  <a:pt x="1522538" y="3158938"/>
                </a:cubicBezTo>
                <a:cubicBezTo>
                  <a:pt x="1523126" y="3158938"/>
                  <a:pt x="1523652" y="3159085"/>
                  <a:pt x="1524114" y="3159378"/>
                </a:cubicBezTo>
                <a:cubicBezTo>
                  <a:pt x="1524577" y="3159671"/>
                  <a:pt x="1524934" y="3160110"/>
                  <a:pt x="1525186" y="3160696"/>
                </a:cubicBezTo>
                <a:cubicBezTo>
                  <a:pt x="1525439" y="3161282"/>
                  <a:pt x="1525628" y="3162098"/>
                  <a:pt x="1525755" y="3163145"/>
                </a:cubicBezTo>
                <a:cubicBezTo>
                  <a:pt x="1525881" y="3164191"/>
                  <a:pt x="1525944" y="3165468"/>
                  <a:pt x="1525944" y="3166975"/>
                </a:cubicBezTo>
                <a:cubicBezTo>
                  <a:pt x="1525944" y="3168063"/>
                  <a:pt x="1525902" y="3169005"/>
                  <a:pt x="1525818" y="3169800"/>
                </a:cubicBezTo>
                <a:cubicBezTo>
                  <a:pt x="1525735" y="3170596"/>
                  <a:pt x="1525630" y="3171307"/>
                  <a:pt x="1525504" y="3171935"/>
                </a:cubicBezTo>
                <a:cubicBezTo>
                  <a:pt x="1525379" y="3172563"/>
                  <a:pt x="1525169" y="3173128"/>
                  <a:pt x="1524876" y="3173630"/>
                </a:cubicBezTo>
                <a:cubicBezTo>
                  <a:pt x="1524583" y="3174133"/>
                  <a:pt x="1524207" y="3174614"/>
                  <a:pt x="1523746" y="3175074"/>
                </a:cubicBezTo>
                <a:cubicBezTo>
                  <a:pt x="1523286" y="3175535"/>
                  <a:pt x="1521925" y="3176288"/>
                  <a:pt x="1519665" y="3177335"/>
                </a:cubicBezTo>
                <a:cubicBezTo>
                  <a:pt x="1517405" y="3178381"/>
                  <a:pt x="1514475" y="3179407"/>
                  <a:pt x="1510875" y="3180411"/>
                </a:cubicBezTo>
                <a:cubicBezTo>
                  <a:pt x="1507275" y="3181416"/>
                  <a:pt x="1503110" y="3182316"/>
                  <a:pt x="1498380" y="3183111"/>
                </a:cubicBezTo>
                <a:cubicBezTo>
                  <a:pt x="1493650" y="3183906"/>
                  <a:pt x="1488607" y="3184304"/>
                  <a:pt x="1483249" y="3184304"/>
                </a:cubicBezTo>
                <a:cubicBezTo>
                  <a:pt x="1473956" y="3184304"/>
                  <a:pt x="1465815" y="3183006"/>
                  <a:pt x="1458825" y="3180411"/>
                </a:cubicBezTo>
                <a:cubicBezTo>
                  <a:pt x="1451834" y="3177816"/>
                  <a:pt x="1445953" y="3173965"/>
                  <a:pt x="1441182" y="3168858"/>
                </a:cubicBezTo>
                <a:cubicBezTo>
                  <a:pt x="1436410" y="3163752"/>
                  <a:pt x="1432810" y="3157348"/>
                  <a:pt x="1430382" y="3149646"/>
                </a:cubicBezTo>
                <a:cubicBezTo>
                  <a:pt x="1427954" y="3141944"/>
                  <a:pt x="1426741" y="3132986"/>
                  <a:pt x="1426741" y="3122773"/>
                </a:cubicBezTo>
                <a:cubicBezTo>
                  <a:pt x="1426741" y="3113062"/>
                  <a:pt x="1427996" y="3104335"/>
                  <a:pt x="1430508" y="3096591"/>
                </a:cubicBezTo>
                <a:cubicBezTo>
                  <a:pt x="1433019" y="3088847"/>
                  <a:pt x="1436640" y="3082275"/>
                  <a:pt x="1441370" y="3076876"/>
                </a:cubicBezTo>
                <a:cubicBezTo>
                  <a:pt x="1446100" y="3071476"/>
                  <a:pt x="1451813" y="3067332"/>
                  <a:pt x="1458511" y="3064444"/>
                </a:cubicBezTo>
                <a:cubicBezTo>
                  <a:pt x="1465208" y="3061556"/>
                  <a:pt x="1472701" y="3060112"/>
                  <a:pt x="1480988" y="3060112"/>
                </a:cubicBezTo>
                <a:close/>
                <a:moveTo>
                  <a:pt x="1359317" y="3060112"/>
                </a:moveTo>
                <a:cubicBezTo>
                  <a:pt x="1367521" y="3060112"/>
                  <a:pt x="1374511" y="3061702"/>
                  <a:pt x="1380287" y="3064883"/>
                </a:cubicBezTo>
                <a:cubicBezTo>
                  <a:pt x="1386064" y="3068065"/>
                  <a:pt x="1390773" y="3072418"/>
                  <a:pt x="1394415" y="3077943"/>
                </a:cubicBezTo>
                <a:cubicBezTo>
                  <a:pt x="1398056" y="3083468"/>
                  <a:pt x="1400714" y="3089894"/>
                  <a:pt x="1402388" y="3097219"/>
                </a:cubicBezTo>
                <a:cubicBezTo>
                  <a:pt x="1404063" y="3104544"/>
                  <a:pt x="1404900" y="3112308"/>
                  <a:pt x="1404900" y="3120513"/>
                </a:cubicBezTo>
                <a:cubicBezTo>
                  <a:pt x="1404900" y="3130391"/>
                  <a:pt x="1403833" y="3139265"/>
                  <a:pt x="1401698" y="3147134"/>
                </a:cubicBezTo>
                <a:cubicBezTo>
                  <a:pt x="1399563" y="3155004"/>
                  <a:pt x="1396424" y="3161680"/>
                  <a:pt x="1392280" y="3167163"/>
                </a:cubicBezTo>
                <a:cubicBezTo>
                  <a:pt x="1388136" y="3172647"/>
                  <a:pt x="1383008" y="3176874"/>
                  <a:pt x="1376897" y="3179846"/>
                </a:cubicBezTo>
                <a:cubicBezTo>
                  <a:pt x="1370786" y="3182818"/>
                  <a:pt x="1363796" y="3184304"/>
                  <a:pt x="1355926" y="3184304"/>
                </a:cubicBezTo>
                <a:cubicBezTo>
                  <a:pt x="1352578" y="3184304"/>
                  <a:pt x="1349480" y="3183969"/>
                  <a:pt x="1346634" y="3183299"/>
                </a:cubicBezTo>
                <a:cubicBezTo>
                  <a:pt x="1343788" y="3182630"/>
                  <a:pt x="1341004" y="3181583"/>
                  <a:pt x="1338283" y="3180160"/>
                </a:cubicBezTo>
                <a:cubicBezTo>
                  <a:pt x="1335562" y="3178737"/>
                  <a:pt x="1332863" y="3176937"/>
                  <a:pt x="1330184" y="3174760"/>
                </a:cubicBezTo>
                <a:cubicBezTo>
                  <a:pt x="1327505" y="3172584"/>
                  <a:pt x="1324658" y="3170031"/>
                  <a:pt x="1321645" y="3167100"/>
                </a:cubicBezTo>
                <a:lnTo>
                  <a:pt x="1321645" y="3223608"/>
                </a:lnTo>
                <a:cubicBezTo>
                  <a:pt x="1321645" y="3224278"/>
                  <a:pt x="1321477" y="3224864"/>
                  <a:pt x="1321142" y="3225367"/>
                </a:cubicBezTo>
                <a:cubicBezTo>
                  <a:pt x="1320808" y="3225869"/>
                  <a:pt x="1320263" y="3226287"/>
                  <a:pt x="1319510" y="3226622"/>
                </a:cubicBezTo>
                <a:cubicBezTo>
                  <a:pt x="1318756" y="3226957"/>
                  <a:pt x="1317710" y="3227208"/>
                  <a:pt x="1316370" y="3227376"/>
                </a:cubicBezTo>
                <a:cubicBezTo>
                  <a:pt x="1315031" y="3227543"/>
                  <a:pt x="1313315" y="3227627"/>
                  <a:pt x="1311222" y="3227627"/>
                </a:cubicBezTo>
                <a:cubicBezTo>
                  <a:pt x="1309213" y="3227627"/>
                  <a:pt x="1307539" y="3227543"/>
                  <a:pt x="1306199" y="3227376"/>
                </a:cubicBezTo>
                <a:cubicBezTo>
                  <a:pt x="1304860" y="3227208"/>
                  <a:pt x="1303792" y="3226957"/>
                  <a:pt x="1302997" y="3226622"/>
                </a:cubicBezTo>
                <a:cubicBezTo>
                  <a:pt x="1302202" y="3226287"/>
                  <a:pt x="1301658" y="3225869"/>
                  <a:pt x="1301364" y="3225367"/>
                </a:cubicBezTo>
                <a:cubicBezTo>
                  <a:pt x="1301072" y="3224864"/>
                  <a:pt x="1300925" y="3224278"/>
                  <a:pt x="1300925" y="3223608"/>
                </a:cubicBezTo>
                <a:lnTo>
                  <a:pt x="1300925" y="3065762"/>
                </a:lnTo>
                <a:cubicBezTo>
                  <a:pt x="1300925" y="3065009"/>
                  <a:pt x="1301050" y="3064402"/>
                  <a:pt x="1301302" y="3063942"/>
                </a:cubicBezTo>
                <a:cubicBezTo>
                  <a:pt x="1301553" y="3063481"/>
                  <a:pt x="1302055" y="3063084"/>
                  <a:pt x="1302808" y="3062749"/>
                </a:cubicBezTo>
                <a:cubicBezTo>
                  <a:pt x="1303562" y="3062414"/>
                  <a:pt x="1304525" y="3062184"/>
                  <a:pt x="1305697" y="3062058"/>
                </a:cubicBezTo>
                <a:cubicBezTo>
                  <a:pt x="1306869" y="3061932"/>
                  <a:pt x="1308292" y="3061870"/>
                  <a:pt x="1309966" y="3061870"/>
                </a:cubicBezTo>
                <a:cubicBezTo>
                  <a:pt x="1311724" y="3061870"/>
                  <a:pt x="1313168" y="3061932"/>
                  <a:pt x="1314298" y="3062058"/>
                </a:cubicBezTo>
                <a:cubicBezTo>
                  <a:pt x="1315429" y="3062184"/>
                  <a:pt x="1316370" y="3062414"/>
                  <a:pt x="1317124" y="3062749"/>
                </a:cubicBezTo>
                <a:cubicBezTo>
                  <a:pt x="1317877" y="3063084"/>
                  <a:pt x="1318401" y="3063481"/>
                  <a:pt x="1318694" y="3063942"/>
                </a:cubicBezTo>
                <a:cubicBezTo>
                  <a:pt x="1318987" y="3064402"/>
                  <a:pt x="1319133" y="3065009"/>
                  <a:pt x="1319133" y="3065762"/>
                </a:cubicBezTo>
                <a:lnTo>
                  <a:pt x="1319133" y="3080957"/>
                </a:lnTo>
                <a:cubicBezTo>
                  <a:pt x="1322566" y="3077441"/>
                  <a:pt x="1325872" y="3074385"/>
                  <a:pt x="1329053" y="3071790"/>
                </a:cubicBezTo>
                <a:cubicBezTo>
                  <a:pt x="1332235" y="3069195"/>
                  <a:pt x="1335437" y="3067039"/>
                  <a:pt x="1338660" y="3065323"/>
                </a:cubicBezTo>
                <a:cubicBezTo>
                  <a:pt x="1341883" y="3063607"/>
                  <a:pt x="1345190" y="3062309"/>
                  <a:pt x="1348580" y="3061430"/>
                </a:cubicBezTo>
                <a:cubicBezTo>
                  <a:pt x="1351971" y="3060551"/>
                  <a:pt x="1355549" y="3060112"/>
                  <a:pt x="1359317" y="3060112"/>
                </a:cubicBezTo>
                <a:close/>
                <a:moveTo>
                  <a:pt x="641928" y="3060112"/>
                </a:moveTo>
                <a:cubicBezTo>
                  <a:pt x="646616" y="3060112"/>
                  <a:pt x="650823" y="3060656"/>
                  <a:pt x="654548" y="3061744"/>
                </a:cubicBezTo>
                <a:cubicBezTo>
                  <a:pt x="658273" y="3062832"/>
                  <a:pt x="661559" y="3064360"/>
                  <a:pt x="664406" y="3066328"/>
                </a:cubicBezTo>
                <a:cubicBezTo>
                  <a:pt x="667252" y="3068295"/>
                  <a:pt x="669680" y="3070639"/>
                  <a:pt x="671689" y="3073360"/>
                </a:cubicBezTo>
                <a:cubicBezTo>
                  <a:pt x="673698" y="3076080"/>
                  <a:pt x="675372" y="3079115"/>
                  <a:pt x="676712" y="3082464"/>
                </a:cubicBezTo>
                <a:cubicBezTo>
                  <a:pt x="680479" y="3078362"/>
                  <a:pt x="684058" y="3074887"/>
                  <a:pt x="687448" y="3072041"/>
                </a:cubicBezTo>
                <a:cubicBezTo>
                  <a:pt x="690839" y="3069195"/>
                  <a:pt x="694104" y="3066893"/>
                  <a:pt x="697243" y="3065135"/>
                </a:cubicBezTo>
                <a:cubicBezTo>
                  <a:pt x="700383" y="3063377"/>
                  <a:pt x="703438" y="3062100"/>
                  <a:pt x="706410" y="3061305"/>
                </a:cubicBezTo>
                <a:cubicBezTo>
                  <a:pt x="709382" y="3060509"/>
                  <a:pt x="712375" y="3060112"/>
                  <a:pt x="715389" y="3060112"/>
                </a:cubicBezTo>
                <a:cubicBezTo>
                  <a:pt x="722672" y="3060112"/>
                  <a:pt x="728783" y="3061388"/>
                  <a:pt x="733723" y="3063942"/>
                </a:cubicBezTo>
                <a:cubicBezTo>
                  <a:pt x="738662" y="3066495"/>
                  <a:pt x="742659" y="3069906"/>
                  <a:pt x="745715" y="3074176"/>
                </a:cubicBezTo>
                <a:cubicBezTo>
                  <a:pt x="748770" y="3078445"/>
                  <a:pt x="750947" y="3083447"/>
                  <a:pt x="752244" y="3089182"/>
                </a:cubicBezTo>
                <a:cubicBezTo>
                  <a:pt x="753542" y="3094916"/>
                  <a:pt x="754191" y="3100965"/>
                  <a:pt x="754191" y="3107327"/>
                </a:cubicBezTo>
                <a:lnTo>
                  <a:pt x="754191" y="3178779"/>
                </a:lnTo>
                <a:cubicBezTo>
                  <a:pt x="754191" y="3179449"/>
                  <a:pt x="754023" y="3180014"/>
                  <a:pt x="753689" y="3180474"/>
                </a:cubicBezTo>
                <a:cubicBezTo>
                  <a:pt x="753354" y="3180934"/>
                  <a:pt x="752810" y="3181332"/>
                  <a:pt x="752056" y="3181667"/>
                </a:cubicBezTo>
                <a:cubicBezTo>
                  <a:pt x="751303" y="3182002"/>
                  <a:pt x="750256" y="3182253"/>
                  <a:pt x="748917" y="3182420"/>
                </a:cubicBezTo>
                <a:cubicBezTo>
                  <a:pt x="747577" y="3182588"/>
                  <a:pt x="745903" y="3182672"/>
                  <a:pt x="743894" y="3182672"/>
                </a:cubicBezTo>
                <a:cubicBezTo>
                  <a:pt x="741801" y="3182672"/>
                  <a:pt x="740085" y="3182588"/>
                  <a:pt x="738745" y="3182420"/>
                </a:cubicBezTo>
                <a:cubicBezTo>
                  <a:pt x="737406" y="3182253"/>
                  <a:pt x="736338" y="3182002"/>
                  <a:pt x="735543" y="3181667"/>
                </a:cubicBezTo>
                <a:cubicBezTo>
                  <a:pt x="734748" y="3181332"/>
                  <a:pt x="734183" y="3180934"/>
                  <a:pt x="733848" y="3180474"/>
                </a:cubicBezTo>
                <a:cubicBezTo>
                  <a:pt x="733513" y="3180014"/>
                  <a:pt x="733346" y="3179449"/>
                  <a:pt x="733346" y="3178779"/>
                </a:cubicBezTo>
                <a:lnTo>
                  <a:pt x="733346" y="3110090"/>
                </a:lnTo>
                <a:cubicBezTo>
                  <a:pt x="733346" y="3105318"/>
                  <a:pt x="732927" y="3100965"/>
                  <a:pt x="732090" y="3097030"/>
                </a:cubicBezTo>
                <a:cubicBezTo>
                  <a:pt x="731253" y="3093096"/>
                  <a:pt x="729913" y="3089705"/>
                  <a:pt x="728072" y="3086859"/>
                </a:cubicBezTo>
                <a:cubicBezTo>
                  <a:pt x="726230" y="3084013"/>
                  <a:pt x="723886" y="3081836"/>
                  <a:pt x="721039" y="3080329"/>
                </a:cubicBezTo>
                <a:cubicBezTo>
                  <a:pt x="718193" y="3078822"/>
                  <a:pt x="714844" y="3078069"/>
                  <a:pt x="710993" y="3078069"/>
                </a:cubicBezTo>
                <a:cubicBezTo>
                  <a:pt x="706222" y="3078069"/>
                  <a:pt x="701429" y="3079910"/>
                  <a:pt x="696615" y="3083594"/>
                </a:cubicBezTo>
                <a:cubicBezTo>
                  <a:pt x="691802" y="3087277"/>
                  <a:pt x="686507" y="3092677"/>
                  <a:pt x="680730" y="3099793"/>
                </a:cubicBezTo>
                <a:lnTo>
                  <a:pt x="680730" y="3178779"/>
                </a:lnTo>
                <a:cubicBezTo>
                  <a:pt x="680730" y="3179449"/>
                  <a:pt x="680563" y="3180014"/>
                  <a:pt x="680228" y="3180474"/>
                </a:cubicBezTo>
                <a:cubicBezTo>
                  <a:pt x="679893" y="3180934"/>
                  <a:pt x="679328" y="3181332"/>
                  <a:pt x="678533" y="3181667"/>
                </a:cubicBezTo>
                <a:cubicBezTo>
                  <a:pt x="677737" y="3182002"/>
                  <a:pt x="676670" y="3182253"/>
                  <a:pt x="675331" y="3182420"/>
                </a:cubicBezTo>
                <a:cubicBezTo>
                  <a:pt x="673991" y="3182588"/>
                  <a:pt x="672317" y="3182672"/>
                  <a:pt x="670308" y="3182672"/>
                </a:cubicBezTo>
                <a:cubicBezTo>
                  <a:pt x="668382" y="3182672"/>
                  <a:pt x="666729" y="3182588"/>
                  <a:pt x="665347" y="3182420"/>
                </a:cubicBezTo>
                <a:cubicBezTo>
                  <a:pt x="663966" y="3182253"/>
                  <a:pt x="662878" y="3182002"/>
                  <a:pt x="662082" y="3181667"/>
                </a:cubicBezTo>
                <a:cubicBezTo>
                  <a:pt x="661287" y="3181332"/>
                  <a:pt x="660743" y="3180934"/>
                  <a:pt x="660450" y="3180474"/>
                </a:cubicBezTo>
                <a:cubicBezTo>
                  <a:pt x="660157" y="3180014"/>
                  <a:pt x="660011" y="3179449"/>
                  <a:pt x="660011" y="3178779"/>
                </a:cubicBezTo>
                <a:lnTo>
                  <a:pt x="660011" y="3110090"/>
                </a:lnTo>
                <a:cubicBezTo>
                  <a:pt x="660011" y="3105318"/>
                  <a:pt x="659550" y="3100965"/>
                  <a:pt x="658629" y="3097030"/>
                </a:cubicBezTo>
                <a:cubicBezTo>
                  <a:pt x="657708" y="3093096"/>
                  <a:pt x="656327" y="3089705"/>
                  <a:pt x="654485" y="3086859"/>
                </a:cubicBezTo>
                <a:cubicBezTo>
                  <a:pt x="652644" y="3084013"/>
                  <a:pt x="650320" y="3081836"/>
                  <a:pt x="647516" y="3080329"/>
                </a:cubicBezTo>
                <a:cubicBezTo>
                  <a:pt x="644711" y="3078822"/>
                  <a:pt x="641384" y="3078069"/>
                  <a:pt x="637533" y="3078069"/>
                </a:cubicBezTo>
                <a:cubicBezTo>
                  <a:pt x="632761" y="3078069"/>
                  <a:pt x="627947" y="3079910"/>
                  <a:pt x="623092" y="3083594"/>
                </a:cubicBezTo>
                <a:cubicBezTo>
                  <a:pt x="618236" y="3087277"/>
                  <a:pt x="612962" y="3092677"/>
                  <a:pt x="607270" y="3099793"/>
                </a:cubicBezTo>
                <a:lnTo>
                  <a:pt x="607270" y="3178779"/>
                </a:lnTo>
                <a:cubicBezTo>
                  <a:pt x="607270" y="3179449"/>
                  <a:pt x="607102" y="3180014"/>
                  <a:pt x="606767" y="3180474"/>
                </a:cubicBezTo>
                <a:cubicBezTo>
                  <a:pt x="606433" y="3180934"/>
                  <a:pt x="605888" y="3181332"/>
                  <a:pt x="605135" y="3181667"/>
                </a:cubicBezTo>
                <a:cubicBezTo>
                  <a:pt x="604381" y="3182002"/>
                  <a:pt x="603335" y="3182253"/>
                  <a:pt x="601996" y="3182420"/>
                </a:cubicBezTo>
                <a:cubicBezTo>
                  <a:pt x="600656" y="3182588"/>
                  <a:pt x="598940" y="3182672"/>
                  <a:pt x="596847" y="3182672"/>
                </a:cubicBezTo>
                <a:cubicBezTo>
                  <a:pt x="594838" y="3182672"/>
                  <a:pt x="593164" y="3182588"/>
                  <a:pt x="591824" y="3182420"/>
                </a:cubicBezTo>
                <a:cubicBezTo>
                  <a:pt x="590485" y="3182253"/>
                  <a:pt x="589417" y="3182002"/>
                  <a:pt x="588622" y="3181667"/>
                </a:cubicBezTo>
                <a:cubicBezTo>
                  <a:pt x="587827" y="3181332"/>
                  <a:pt x="587282" y="3180934"/>
                  <a:pt x="586989" y="3180474"/>
                </a:cubicBezTo>
                <a:cubicBezTo>
                  <a:pt x="586696" y="3180014"/>
                  <a:pt x="586550" y="3179449"/>
                  <a:pt x="586550" y="3178779"/>
                </a:cubicBezTo>
                <a:lnTo>
                  <a:pt x="586550" y="3065762"/>
                </a:lnTo>
                <a:cubicBezTo>
                  <a:pt x="586550" y="3065093"/>
                  <a:pt x="586676" y="3064528"/>
                  <a:pt x="586927" y="3064067"/>
                </a:cubicBezTo>
                <a:cubicBezTo>
                  <a:pt x="587178" y="3063607"/>
                  <a:pt x="587680" y="3063188"/>
                  <a:pt x="588433" y="3062811"/>
                </a:cubicBezTo>
                <a:cubicBezTo>
                  <a:pt x="589187" y="3062435"/>
                  <a:pt x="590150" y="3062184"/>
                  <a:pt x="591322" y="3062058"/>
                </a:cubicBezTo>
                <a:cubicBezTo>
                  <a:pt x="592494" y="3061932"/>
                  <a:pt x="594042" y="3061870"/>
                  <a:pt x="595968" y="3061870"/>
                </a:cubicBezTo>
                <a:cubicBezTo>
                  <a:pt x="597810" y="3061870"/>
                  <a:pt x="599337" y="3061932"/>
                  <a:pt x="600552" y="3062058"/>
                </a:cubicBezTo>
                <a:cubicBezTo>
                  <a:pt x="601765" y="3062184"/>
                  <a:pt x="602707" y="3062435"/>
                  <a:pt x="603377" y="3062811"/>
                </a:cubicBezTo>
                <a:cubicBezTo>
                  <a:pt x="604047" y="3063188"/>
                  <a:pt x="604528" y="3063607"/>
                  <a:pt x="604821" y="3064067"/>
                </a:cubicBezTo>
                <a:cubicBezTo>
                  <a:pt x="605114" y="3064528"/>
                  <a:pt x="605261" y="3065093"/>
                  <a:pt x="605261" y="3065762"/>
                </a:cubicBezTo>
                <a:lnTo>
                  <a:pt x="605261" y="3080706"/>
                </a:lnTo>
                <a:cubicBezTo>
                  <a:pt x="611623" y="3073590"/>
                  <a:pt x="617797" y="3068379"/>
                  <a:pt x="623783" y="3065072"/>
                </a:cubicBezTo>
                <a:cubicBezTo>
                  <a:pt x="629768" y="3061765"/>
                  <a:pt x="635817" y="3060112"/>
                  <a:pt x="641928" y="3060112"/>
                </a:cubicBezTo>
                <a:close/>
                <a:moveTo>
                  <a:pt x="502927" y="3060112"/>
                </a:moveTo>
                <a:cubicBezTo>
                  <a:pt x="512220" y="3060112"/>
                  <a:pt x="520319" y="3061493"/>
                  <a:pt x="527226" y="3064256"/>
                </a:cubicBezTo>
                <a:cubicBezTo>
                  <a:pt x="534132" y="3067018"/>
                  <a:pt x="539888" y="3071037"/>
                  <a:pt x="544492" y="3076311"/>
                </a:cubicBezTo>
                <a:cubicBezTo>
                  <a:pt x="549096" y="3081585"/>
                  <a:pt x="552550" y="3087989"/>
                  <a:pt x="554852" y="3095523"/>
                </a:cubicBezTo>
                <a:cubicBezTo>
                  <a:pt x="557154" y="3103058"/>
                  <a:pt x="558305" y="3111555"/>
                  <a:pt x="558305" y="3121015"/>
                </a:cubicBezTo>
                <a:cubicBezTo>
                  <a:pt x="558305" y="3130224"/>
                  <a:pt x="557091" y="3138700"/>
                  <a:pt x="554663" y="3146444"/>
                </a:cubicBezTo>
                <a:cubicBezTo>
                  <a:pt x="552236" y="3154187"/>
                  <a:pt x="548615" y="3160864"/>
                  <a:pt x="543801" y="3166473"/>
                </a:cubicBezTo>
                <a:cubicBezTo>
                  <a:pt x="538988" y="3172082"/>
                  <a:pt x="532960" y="3176456"/>
                  <a:pt x="525719" y="3179595"/>
                </a:cubicBezTo>
                <a:cubicBezTo>
                  <a:pt x="518477" y="3182734"/>
                  <a:pt x="510085" y="3184304"/>
                  <a:pt x="500541" y="3184304"/>
                </a:cubicBezTo>
                <a:cubicBezTo>
                  <a:pt x="491249" y="3184304"/>
                  <a:pt x="483149" y="3182923"/>
                  <a:pt x="476243" y="3180160"/>
                </a:cubicBezTo>
                <a:cubicBezTo>
                  <a:pt x="469336" y="3177397"/>
                  <a:pt x="463581" y="3173379"/>
                  <a:pt x="458977" y="3168105"/>
                </a:cubicBezTo>
                <a:cubicBezTo>
                  <a:pt x="454372" y="3162831"/>
                  <a:pt x="450940" y="3156427"/>
                  <a:pt x="448679" y="3148892"/>
                </a:cubicBezTo>
                <a:cubicBezTo>
                  <a:pt x="446419" y="3141358"/>
                  <a:pt x="445289" y="3132819"/>
                  <a:pt x="445289" y="3123275"/>
                </a:cubicBezTo>
                <a:cubicBezTo>
                  <a:pt x="445289" y="3114066"/>
                  <a:pt x="446482" y="3105590"/>
                  <a:pt x="448868" y="3097847"/>
                </a:cubicBezTo>
                <a:cubicBezTo>
                  <a:pt x="451254" y="3090103"/>
                  <a:pt x="454853" y="3083426"/>
                  <a:pt x="459667" y="3077818"/>
                </a:cubicBezTo>
                <a:cubicBezTo>
                  <a:pt x="464481" y="3072209"/>
                  <a:pt x="470487" y="3067855"/>
                  <a:pt x="477687" y="3064758"/>
                </a:cubicBezTo>
                <a:cubicBezTo>
                  <a:pt x="484886" y="3061660"/>
                  <a:pt x="493300" y="3060112"/>
                  <a:pt x="502927" y="3060112"/>
                </a:cubicBezTo>
                <a:close/>
                <a:moveTo>
                  <a:pt x="417077" y="3060112"/>
                </a:moveTo>
                <a:cubicBezTo>
                  <a:pt x="418165" y="3060112"/>
                  <a:pt x="419400" y="3060174"/>
                  <a:pt x="420781" y="3060300"/>
                </a:cubicBezTo>
                <a:cubicBezTo>
                  <a:pt x="422162" y="3060426"/>
                  <a:pt x="423606" y="3060656"/>
                  <a:pt x="425113" y="3060991"/>
                </a:cubicBezTo>
                <a:cubicBezTo>
                  <a:pt x="426620" y="3061326"/>
                  <a:pt x="427981" y="3061702"/>
                  <a:pt x="429194" y="3062121"/>
                </a:cubicBezTo>
                <a:cubicBezTo>
                  <a:pt x="430408" y="3062539"/>
                  <a:pt x="431266" y="3062958"/>
                  <a:pt x="431769" y="3063377"/>
                </a:cubicBezTo>
                <a:cubicBezTo>
                  <a:pt x="432271" y="3063795"/>
                  <a:pt x="432606" y="3064193"/>
                  <a:pt x="432773" y="3064570"/>
                </a:cubicBezTo>
                <a:cubicBezTo>
                  <a:pt x="432941" y="3064946"/>
                  <a:pt x="433087" y="3065428"/>
                  <a:pt x="433213" y="3066014"/>
                </a:cubicBezTo>
                <a:cubicBezTo>
                  <a:pt x="433338" y="3066600"/>
                  <a:pt x="433422" y="3067458"/>
                  <a:pt x="433464" y="3068588"/>
                </a:cubicBezTo>
                <a:cubicBezTo>
                  <a:pt x="433506" y="3069718"/>
                  <a:pt x="433527" y="3071246"/>
                  <a:pt x="433527" y="3073171"/>
                </a:cubicBezTo>
                <a:cubicBezTo>
                  <a:pt x="433527" y="3075013"/>
                  <a:pt x="433485" y="3076562"/>
                  <a:pt x="433401" y="3077818"/>
                </a:cubicBezTo>
                <a:cubicBezTo>
                  <a:pt x="433317" y="3079073"/>
                  <a:pt x="433150" y="3080057"/>
                  <a:pt x="432899" y="3080769"/>
                </a:cubicBezTo>
                <a:cubicBezTo>
                  <a:pt x="432648" y="3081480"/>
                  <a:pt x="432334" y="3082024"/>
                  <a:pt x="431957" y="3082401"/>
                </a:cubicBezTo>
                <a:cubicBezTo>
                  <a:pt x="431580" y="3082778"/>
                  <a:pt x="431057" y="3082966"/>
                  <a:pt x="430387" y="3082966"/>
                </a:cubicBezTo>
                <a:cubicBezTo>
                  <a:pt x="429718" y="3082966"/>
                  <a:pt x="428901" y="3082778"/>
                  <a:pt x="427939" y="3082401"/>
                </a:cubicBezTo>
                <a:cubicBezTo>
                  <a:pt x="426976" y="3082024"/>
                  <a:pt x="425888" y="3081648"/>
                  <a:pt x="424674" y="3081271"/>
                </a:cubicBezTo>
                <a:cubicBezTo>
                  <a:pt x="423460" y="3080894"/>
                  <a:pt x="422100" y="3080538"/>
                  <a:pt x="420593" y="3080203"/>
                </a:cubicBezTo>
                <a:cubicBezTo>
                  <a:pt x="419086" y="3079869"/>
                  <a:pt x="417453" y="3079701"/>
                  <a:pt x="415695" y="3079701"/>
                </a:cubicBezTo>
                <a:cubicBezTo>
                  <a:pt x="413602" y="3079701"/>
                  <a:pt x="411551" y="3080120"/>
                  <a:pt x="409542" y="3080957"/>
                </a:cubicBezTo>
                <a:cubicBezTo>
                  <a:pt x="407533" y="3081794"/>
                  <a:pt x="405419" y="3083175"/>
                  <a:pt x="403201" y="3085101"/>
                </a:cubicBezTo>
                <a:cubicBezTo>
                  <a:pt x="400982" y="3087026"/>
                  <a:pt x="398659" y="3089580"/>
                  <a:pt x="396231" y="3092761"/>
                </a:cubicBezTo>
                <a:cubicBezTo>
                  <a:pt x="393804" y="3095942"/>
                  <a:pt x="391125" y="3099835"/>
                  <a:pt x="388195" y="3104439"/>
                </a:cubicBezTo>
                <a:lnTo>
                  <a:pt x="388195" y="3178779"/>
                </a:lnTo>
                <a:cubicBezTo>
                  <a:pt x="388195" y="3179449"/>
                  <a:pt x="388027" y="3180014"/>
                  <a:pt x="387692" y="3180474"/>
                </a:cubicBezTo>
                <a:cubicBezTo>
                  <a:pt x="387358" y="3180934"/>
                  <a:pt x="386813" y="3181332"/>
                  <a:pt x="386060" y="3181667"/>
                </a:cubicBezTo>
                <a:cubicBezTo>
                  <a:pt x="385306" y="3182002"/>
                  <a:pt x="384260" y="3182253"/>
                  <a:pt x="382920" y="3182420"/>
                </a:cubicBezTo>
                <a:cubicBezTo>
                  <a:pt x="381581" y="3182588"/>
                  <a:pt x="379865" y="3182672"/>
                  <a:pt x="377772" y="3182672"/>
                </a:cubicBezTo>
                <a:cubicBezTo>
                  <a:pt x="375763" y="3182672"/>
                  <a:pt x="374088" y="3182588"/>
                  <a:pt x="372749" y="3182420"/>
                </a:cubicBezTo>
                <a:cubicBezTo>
                  <a:pt x="371410" y="3182253"/>
                  <a:pt x="370342" y="3182002"/>
                  <a:pt x="369547" y="3181667"/>
                </a:cubicBezTo>
                <a:cubicBezTo>
                  <a:pt x="368752" y="3181332"/>
                  <a:pt x="368207" y="3180934"/>
                  <a:pt x="367914" y="3180474"/>
                </a:cubicBezTo>
                <a:cubicBezTo>
                  <a:pt x="367621" y="3180014"/>
                  <a:pt x="367475" y="3179449"/>
                  <a:pt x="367475" y="3178779"/>
                </a:cubicBezTo>
                <a:lnTo>
                  <a:pt x="367475" y="3065762"/>
                </a:lnTo>
                <a:cubicBezTo>
                  <a:pt x="367475" y="3065093"/>
                  <a:pt x="367600" y="3064528"/>
                  <a:pt x="367852" y="3064067"/>
                </a:cubicBezTo>
                <a:cubicBezTo>
                  <a:pt x="368103" y="3063607"/>
                  <a:pt x="368605" y="3063188"/>
                  <a:pt x="369359" y="3062811"/>
                </a:cubicBezTo>
                <a:cubicBezTo>
                  <a:pt x="370112" y="3062435"/>
                  <a:pt x="371075" y="3062184"/>
                  <a:pt x="372247" y="3062058"/>
                </a:cubicBezTo>
                <a:cubicBezTo>
                  <a:pt x="373419" y="3061932"/>
                  <a:pt x="374968" y="3061870"/>
                  <a:pt x="376893" y="3061870"/>
                </a:cubicBezTo>
                <a:cubicBezTo>
                  <a:pt x="378735" y="3061870"/>
                  <a:pt x="380262" y="3061932"/>
                  <a:pt x="381476" y="3062058"/>
                </a:cubicBezTo>
                <a:cubicBezTo>
                  <a:pt x="382690" y="3062184"/>
                  <a:pt x="383632" y="3062435"/>
                  <a:pt x="384302" y="3062811"/>
                </a:cubicBezTo>
                <a:cubicBezTo>
                  <a:pt x="384971" y="3063188"/>
                  <a:pt x="385453" y="3063607"/>
                  <a:pt x="385746" y="3064067"/>
                </a:cubicBezTo>
                <a:cubicBezTo>
                  <a:pt x="386039" y="3064528"/>
                  <a:pt x="386185" y="3065093"/>
                  <a:pt x="386185" y="3065762"/>
                </a:cubicBezTo>
                <a:lnTo>
                  <a:pt x="386185" y="3082213"/>
                </a:lnTo>
                <a:cubicBezTo>
                  <a:pt x="389283" y="3077692"/>
                  <a:pt x="392192" y="3074008"/>
                  <a:pt x="394913" y="3071162"/>
                </a:cubicBezTo>
                <a:cubicBezTo>
                  <a:pt x="397634" y="3068316"/>
                  <a:pt x="400208" y="3066076"/>
                  <a:pt x="402636" y="3064444"/>
                </a:cubicBezTo>
                <a:cubicBezTo>
                  <a:pt x="405063" y="3062811"/>
                  <a:pt x="407470" y="3061681"/>
                  <a:pt x="409856" y="3061053"/>
                </a:cubicBezTo>
                <a:cubicBezTo>
                  <a:pt x="412242" y="3060426"/>
                  <a:pt x="414649" y="3060112"/>
                  <a:pt x="417077" y="3060112"/>
                </a:cubicBezTo>
                <a:close/>
                <a:moveTo>
                  <a:pt x="843097" y="3018672"/>
                </a:moveTo>
                <a:cubicBezTo>
                  <a:pt x="845692" y="3018672"/>
                  <a:pt x="847743" y="3018735"/>
                  <a:pt x="849250" y="3018861"/>
                </a:cubicBezTo>
                <a:cubicBezTo>
                  <a:pt x="850757" y="3018986"/>
                  <a:pt x="851908" y="3019216"/>
                  <a:pt x="852703" y="3019551"/>
                </a:cubicBezTo>
                <a:cubicBezTo>
                  <a:pt x="853499" y="3019886"/>
                  <a:pt x="854043" y="3020347"/>
                  <a:pt x="854336" y="3020933"/>
                </a:cubicBezTo>
                <a:cubicBezTo>
                  <a:pt x="854629" y="3021519"/>
                  <a:pt x="854859" y="3022272"/>
                  <a:pt x="855027" y="3023193"/>
                </a:cubicBezTo>
                <a:lnTo>
                  <a:pt x="891569" y="3159315"/>
                </a:lnTo>
                <a:lnTo>
                  <a:pt x="891694" y="3159315"/>
                </a:lnTo>
                <a:lnTo>
                  <a:pt x="926352" y="3023444"/>
                </a:lnTo>
                <a:cubicBezTo>
                  <a:pt x="926604" y="3022523"/>
                  <a:pt x="926918" y="3021749"/>
                  <a:pt x="927294" y="3021121"/>
                </a:cubicBezTo>
                <a:cubicBezTo>
                  <a:pt x="927671" y="3020493"/>
                  <a:pt x="928278" y="3020012"/>
                  <a:pt x="929115" y="3019677"/>
                </a:cubicBezTo>
                <a:cubicBezTo>
                  <a:pt x="929952" y="3019342"/>
                  <a:pt x="931145" y="3019091"/>
                  <a:pt x="932694" y="3018923"/>
                </a:cubicBezTo>
                <a:cubicBezTo>
                  <a:pt x="934243" y="3018756"/>
                  <a:pt x="936273" y="3018672"/>
                  <a:pt x="938784" y="3018672"/>
                </a:cubicBezTo>
                <a:cubicBezTo>
                  <a:pt x="941128" y="3018672"/>
                  <a:pt x="942991" y="3018756"/>
                  <a:pt x="944372" y="3018923"/>
                </a:cubicBezTo>
                <a:cubicBezTo>
                  <a:pt x="945754" y="3019091"/>
                  <a:pt x="946863" y="3019342"/>
                  <a:pt x="947700" y="3019677"/>
                </a:cubicBezTo>
                <a:cubicBezTo>
                  <a:pt x="948537" y="3020012"/>
                  <a:pt x="949144" y="3020493"/>
                  <a:pt x="949521" y="3021121"/>
                </a:cubicBezTo>
                <a:cubicBezTo>
                  <a:pt x="949898" y="3021749"/>
                  <a:pt x="950211" y="3022523"/>
                  <a:pt x="950463" y="3023444"/>
                </a:cubicBezTo>
                <a:lnTo>
                  <a:pt x="987758" y="3159315"/>
                </a:lnTo>
                <a:lnTo>
                  <a:pt x="988009" y="3159315"/>
                </a:lnTo>
                <a:lnTo>
                  <a:pt x="1023798" y="3023319"/>
                </a:lnTo>
                <a:cubicBezTo>
                  <a:pt x="1024049" y="3022481"/>
                  <a:pt x="1024300" y="3021749"/>
                  <a:pt x="1024551" y="3021121"/>
                </a:cubicBezTo>
                <a:cubicBezTo>
                  <a:pt x="1024802" y="3020493"/>
                  <a:pt x="1025325" y="3020012"/>
                  <a:pt x="1026121" y="3019677"/>
                </a:cubicBezTo>
                <a:cubicBezTo>
                  <a:pt x="1026916" y="3019342"/>
                  <a:pt x="1028046" y="3019091"/>
                  <a:pt x="1029511" y="3018923"/>
                </a:cubicBezTo>
                <a:cubicBezTo>
                  <a:pt x="1030976" y="3018756"/>
                  <a:pt x="1032923" y="3018672"/>
                  <a:pt x="1035350" y="3018672"/>
                </a:cubicBezTo>
                <a:cubicBezTo>
                  <a:pt x="1037862" y="3018672"/>
                  <a:pt x="1039850" y="3018777"/>
                  <a:pt x="1041315" y="3018986"/>
                </a:cubicBezTo>
                <a:cubicBezTo>
                  <a:pt x="1042780" y="3019196"/>
                  <a:pt x="1043848" y="3019593"/>
                  <a:pt x="1044517" y="3020179"/>
                </a:cubicBezTo>
                <a:cubicBezTo>
                  <a:pt x="1045187" y="3020765"/>
                  <a:pt x="1045501" y="3021602"/>
                  <a:pt x="1045459" y="3022691"/>
                </a:cubicBezTo>
                <a:cubicBezTo>
                  <a:pt x="1045417" y="3023779"/>
                  <a:pt x="1045187" y="3025286"/>
                  <a:pt x="1044768" y="3027211"/>
                </a:cubicBezTo>
                <a:lnTo>
                  <a:pt x="1001697" y="3177146"/>
                </a:lnTo>
                <a:cubicBezTo>
                  <a:pt x="1001362" y="3178318"/>
                  <a:pt x="1000860" y="3179260"/>
                  <a:pt x="1000190" y="3179972"/>
                </a:cubicBezTo>
                <a:cubicBezTo>
                  <a:pt x="999520" y="3180683"/>
                  <a:pt x="998599" y="3181227"/>
                  <a:pt x="997427" y="3181604"/>
                </a:cubicBezTo>
                <a:cubicBezTo>
                  <a:pt x="996255" y="3181981"/>
                  <a:pt x="994811" y="3182253"/>
                  <a:pt x="993095" y="3182420"/>
                </a:cubicBezTo>
                <a:cubicBezTo>
                  <a:pt x="991379" y="3182588"/>
                  <a:pt x="989265" y="3182672"/>
                  <a:pt x="986753" y="3182672"/>
                </a:cubicBezTo>
                <a:cubicBezTo>
                  <a:pt x="984158" y="3182672"/>
                  <a:pt x="981961" y="3182588"/>
                  <a:pt x="980161" y="3182420"/>
                </a:cubicBezTo>
                <a:cubicBezTo>
                  <a:pt x="978361" y="3182253"/>
                  <a:pt x="976875" y="3181981"/>
                  <a:pt x="975703" y="3181604"/>
                </a:cubicBezTo>
                <a:cubicBezTo>
                  <a:pt x="974531" y="3181227"/>
                  <a:pt x="973652" y="3180683"/>
                  <a:pt x="973066" y="3179972"/>
                </a:cubicBezTo>
                <a:cubicBezTo>
                  <a:pt x="972480" y="3179260"/>
                  <a:pt x="972019" y="3178318"/>
                  <a:pt x="971685" y="3177146"/>
                </a:cubicBezTo>
                <a:lnTo>
                  <a:pt x="937654" y="3054461"/>
                </a:lnTo>
                <a:lnTo>
                  <a:pt x="937403" y="3054461"/>
                </a:lnTo>
                <a:lnTo>
                  <a:pt x="906009" y="3177146"/>
                </a:lnTo>
                <a:cubicBezTo>
                  <a:pt x="905758" y="3178318"/>
                  <a:pt x="905340" y="3179260"/>
                  <a:pt x="904754" y="3179972"/>
                </a:cubicBezTo>
                <a:cubicBezTo>
                  <a:pt x="904168" y="3180683"/>
                  <a:pt x="903331" y="3181227"/>
                  <a:pt x="902242" y="3181604"/>
                </a:cubicBezTo>
                <a:cubicBezTo>
                  <a:pt x="901154" y="3181981"/>
                  <a:pt x="899752" y="3182253"/>
                  <a:pt x="898036" y="3182420"/>
                </a:cubicBezTo>
                <a:cubicBezTo>
                  <a:pt x="896319" y="3182588"/>
                  <a:pt x="894122" y="3182672"/>
                  <a:pt x="891443" y="3182672"/>
                </a:cubicBezTo>
                <a:cubicBezTo>
                  <a:pt x="888680" y="3182672"/>
                  <a:pt x="886378" y="3182588"/>
                  <a:pt x="884536" y="3182420"/>
                </a:cubicBezTo>
                <a:cubicBezTo>
                  <a:pt x="882695" y="3182253"/>
                  <a:pt x="881188" y="3181981"/>
                  <a:pt x="880016" y="3181604"/>
                </a:cubicBezTo>
                <a:cubicBezTo>
                  <a:pt x="878844" y="3181227"/>
                  <a:pt x="877944" y="3180683"/>
                  <a:pt x="877316" y="3179972"/>
                </a:cubicBezTo>
                <a:cubicBezTo>
                  <a:pt x="876688" y="3179260"/>
                  <a:pt x="876249" y="3178318"/>
                  <a:pt x="875997" y="3177146"/>
                </a:cubicBezTo>
                <a:lnTo>
                  <a:pt x="833051" y="3027086"/>
                </a:lnTo>
                <a:cubicBezTo>
                  <a:pt x="832549" y="3025160"/>
                  <a:pt x="832277" y="3023653"/>
                  <a:pt x="832235" y="3022565"/>
                </a:cubicBezTo>
                <a:cubicBezTo>
                  <a:pt x="832193" y="3021477"/>
                  <a:pt x="832528" y="3020640"/>
                  <a:pt x="833240" y="3020054"/>
                </a:cubicBezTo>
                <a:cubicBezTo>
                  <a:pt x="833951" y="3019468"/>
                  <a:pt x="835102" y="3019091"/>
                  <a:pt x="836693" y="3018923"/>
                </a:cubicBezTo>
                <a:cubicBezTo>
                  <a:pt x="838283" y="3018756"/>
                  <a:pt x="840418" y="3018672"/>
                  <a:pt x="843097" y="3018672"/>
                </a:cubicBezTo>
                <a:close/>
                <a:moveTo>
                  <a:pt x="1701873" y="3015282"/>
                </a:moveTo>
                <a:cubicBezTo>
                  <a:pt x="1706728" y="3015282"/>
                  <a:pt x="1710056" y="3016140"/>
                  <a:pt x="1711856" y="3017856"/>
                </a:cubicBezTo>
                <a:cubicBezTo>
                  <a:pt x="1713656" y="3019572"/>
                  <a:pt x="1714556" y="3022816"/>
                  <a:pt x="1714556" y="3027588"/>
                </a:cubicBezTo>
                <a:cubicBezTo>
                  <a:pt x="1714556" y="3032444"/>
                  <a:pt x="1713635" y="3035750"/>
                  <a:pt x="1711793" y="3037508"/>
                </a:cubicBezTo>
                <a:cubicBezTo>
                  <a:pt x="1709951" y="3039266"/>
                  <a:pt x="1706561" y="3040145"/>
                  <a:pt x="1701621" y="3040145"/>
                </a:cubicBezTo>
                <a:cubicBezTo>
                  <a:pt x="1696766" y="3040145"/>
                  <a:pt x="1693438" y="3039287"/>
                  <a:pt x="1691638" y="3037571"/>
                </a:cubicBezTo>
                <a:cubicBezTo>
                  <a:pt x="1689838" y="3035855"/>
                  <a:pt x="1688939" y="3032611"/>
                  <a:pt x="1688939" y="3027839"/>
                </a:cubicBezTo>
                <a:cubicBezTo>
                  <a:pt x="1688939" y="3022984"/>
                  <a:pt x="1689859" y="3019677"/>
                  <a:pt x="1691701" y="3017919"/>
                </a:cubicBezTo>
                <a:cubicBezTo>
                  <a:pt x="1693543" y="3016161"/>
                  <a:pt x="1696933" y="3015282"/>
                  <a:pt x="1701873" y="3015282"/>
                </a:cubicBezTo>
                <a:close/>
                <a:moveTo>
                  <a:pt x="1254198" y="3015282"/>
                </a:moveTo>
                <a:cubicBezTo>
                  <a:pt x="1259053" y="3015282"/>
                  <a:pt x="1262381" y="3016140"/>
                  <a:pt x="1264181" y="3017856"/>
                </a:cubicBezTo>
                <a:cubicBezTo>
                  <a:pt x="1265981" y="3019572"/>
                  <a:pt x="1266881" y="3022816"/>
                  <a:pt x="1266881" y="3027588"/>
                </a:cubicBezTo>
                <a:cubicBezTo>
                  <a:pt x="1266881" y="3032444"/>
                  <a:pt x="1265960" y="3035750"/>
                  <a:pt x="1264118" y="3037508"/>
                </a:cubicBezTo>
                <a:cubicBezTo>
                  <a:pt x="1262276" y="3039266"/>
                  <a:pt x="1258886" y="3040145"/>
                  <a:pt x="1253946" y="3040145"/>
                </a:cubicBezTo>
                <a:cubicBezTo>
                  <a:pt x="1249091" y="3040145"/>
                  <a:pt x="1245763" y="3039287"/>
                  <a:pt x="1243963" y="3037571"/>
                </a:cubicBezTo>
                <a:cubicBezTo>
                  <a:pt x="1242163" y="3035855"/>
                  <a:pt x="1241264" y="3032611"/>
                  <a:pt x="1241264" y="3027839"/>
                </a:cubicBezTo>
                <a:cubicBezTo>
                  <a:pt x="1241264" y="3022984"/>
                  <a:pt x="1242184" y="3019677"/>
                  <a:pt x="1244026" y="3017919"/>
                </a:cubicBezTo>
                <a:cubicBezTo>
                  <a:pt x="1245868" y="3016161"/>
                  <a:pt x="1249258" y="3015282"/>
                  <a:pt x="1254198" y="3015282"/>
                </a:cubicBezTo>
                <a:close/>
                <a:moveTo>
                  <a:pt x="1082748" y="3015282"/>
                </a:moveTo>
                <a:cubicBezTo>
                  <a:pt x="1087603" y="3015282"/>
                  <a:pt x="1090931" y="3016140"/>
                  <a:pt x="1092731" y="3017856"/>
                </a:cubicBezTo>
                <a:cubicBezTo>
                  <a:pt x="1094531" y="3019572"/>
                  <a:pt x="1095431" y="3022816"/>
                  <a:pt x="1095431" y="3027588"/>
                </a:cubicBezTo>
                <a:cubicBezTo>
                  <a:pt x="1095431" y="3032444"/>
                  <a:pt x="1094510" y="3035750"/>
                  <a:pt x="1092668" y="3037508"/>
                </a:cubicBezTo>
                <a:cubicBezTo>
                  <a:pt x="1090826" y="3039266"/>
                  <a:pt x="1087436" y="3040145"/>
                  <a:pt x="1082496" y="3040145"/>
                </a:cubicBezTo>
                <a:cubicBezTo>
                  <a:pt x="1077641" y="3040145"/>
                  <a:pt x="1074313" y="3039287"/>
                  <a:pt x="1072513" y="3037571"/>
                </a:cubicBezTo>
                <a:cubicBezTo>
                  <a:pt x="1070713" y="3035855"/>
                  <a:pt x="1069813" y="3032611"/>
                  <a:pt x="1069813" y="3027839"/>
                </a:cubicBezTo>
                <a:cubicBezTo>
                  <a:pt x="1069813" y="3022984"/>
                  <a:pt x="1070734" y="3019677"/>
                  <a:pt x="1072576" y="3017919"/>
                </a:cubicBezTo>
                <a:cubicBezTo>
                  <a:pt x="1074418" y="3016161"/>
                  <a:pt x="1077808" y="3015282"/>
                  <a:pt x="1082748" y="3015282"/>
                </a:cubicBezTo>
                <a:close/>
                <a:moveTo>
                  <a:pt x="1644369" y="3007496"/>
                </a:moveTo>
                <a:cubicBezTo>
                  <a:pt x="1646462" y="3007496"/>
                  <a:pt x="1648178" y="3007601"/>
                  <a:pt x="1649518" y="3007810"/>
                </a:cubicBezTo>
                <a:cubicBezTo>
                  <a:pt x="1650857" y="3008019"/>
                  <a:pt x="1651904" y="3008271"/>
                  <a:pt x="1652657" y="3008564"/>
                </a:cubicBezTo>
                <a:cubicBezTo>
                  <a:pt x="1653410" y="3008857"/>
                  <a:pt x="1653976" y="3009275"/>
                  <a:pt x="1654352" y="3009819"/>
                </a:cubicBezTo>
                <a:cubicBezTo>
                  <a:pt x="1654729" y="3010364"/>
                  <a:pt x="1654917" y="3010929"/>
                  <a:pt x="1654917" y="3011515"/>
                </a:cubicBezTo>
                <a:lnTo>
                  <a:pt x="1654917" y="3178779"/>
                </a:lnTo>
                <a:cubicBezTo>
                  <a:pt x="1654917" y="3179449"/>
                  <a:pt x="1654771" y="3180035"/>
                  <a:pt x="1654478" y="3180537"/>
                </a:cubicBezTo>
                <a:cubicBezTo>
                  <a:pt x="1654185" y="3181039"/>
                  <a:pt x="1653683" y="3181437"/>
                  <a:pt x="1652971" y="3181730"/>
                </a:cubicBezTo>
                <a:cubicBezTo>
                  <a:pt x="1652259" y="3182023"/>
                  <a:pt x="1651318" y="3182253"/>
                  <a:pt x="1650146" y="3182420"/>
                </a:cubicBezTo>
                <a:cubicBezTo>
                  <a:pt x="1648974" y="3182588"/>
                  <a:pt x="1647550" y="3182672"/>
                  <a:pt x="1645876" y="3182672"/>
                </a:cubicBezTo>
                <a:cubicBezTo>
                  <a:pt x="1644118" y="3182672"/>
                  <a:pt x="1642653" y="3182588"/>
                  <a:pt x="1641481" y="3182420"/>
                </a:cubicBezTo>
                <a:cubicBezTo>
                  <a:pt x="1640309" y="3182253"/>
                  <a:pt x="1639346" y="3182023"/>
                  <a:pt x="1638593" y="3181730"/>
                </a:cubicBezTo>
                <a:cubicBezTo>
                  <a:pt x="1637839" y="3181437"/>
                  <a:pt x="1637295" y="3181039"/>
                  <a:pt x="1636960" y="3180537"/>
                </a:cubicBezTo>
                <a:cubicBezTo>
                  <a:pt x="1636625" y="3180035"/>
                  <a:pt x="1636458" y="3179449"/>
                  <a:pt x="1636458" y="3178779"/>
                </a:cubicBezTo>
                <a:lnTo>
                  <a:pt x="1636458" y="3163836"/>
                </a:lnTo>
                <a:cubicBezTo>
                  <a:pt x="1630514" y="3170282"/>
                  <a:pt x="1624340" y="3175305"/>
                  <a:pt x="1617936" y="3178904"/>
                </a:cubicBezTo>
                <a:cubicBezTo>
                  <a:pt x="1611532" y="3182504"/>
                  <a:pt x="1604520" y="3184304"/>
                  <a:pt x="1596902" y="3184304"/>
                </a:cubicBezTo>
                <a:cubicBezTo>
                  <a:pt x="1588614" y="3184304"/>
                  <a:pt x="1581540" y="3182693"/>
                  <a:pt x="1575680" y="3179469"/>
                </a:cubicBezTo>
                <a:cubicBezTo>
                  <a:pt x="1569820" y="3176246"/>
                  <a:pt x="1565069" y="3171893"/>
                  <a:pt x="1561428" y="3166410"/>
                </a:cubicBezTo>
                <a:cubicBezTo>
                  <a:pt x="1557786" y="3160926"/>
                  <a:pt x="1555128" y="3154480"/>
                  <a:pt x="1553454" y="3147071"/>
                </a:cubicBezTo>
                <a:cubicBezTo>
                  <a:pt x="1551779" y="3139663"/>
                  <a:pt x="1550942" y="3131856"/>
                  <a:pt x="1550942" y="3123652"/>
                </a:cubicBezTo>
                <a:cubicBezTo>
                  <a:pt x="1550942" y="3113941"/>
                  <a:pt x="1551989" y="3105172"/>
                  <a:pt x="1554082" y="3097344"/>
                </a:cubicBezTo>
                <a:cubicBezTo>
                  <a:pt x="1556175" y="3089517"/>
                  <a:pt x="1559272" y="3082840"/>
                  <a:pt x="1563374" y="3077315"/>
                </a:cubicBezTo>
                <a:cubicBezTo>
                  <a:pt x="1567476" y="3071790"/>
                  <a:pt x="1572562" y="3067541"/>
                  <a:pt x="1578631" y="3064570"/>
                </a:cubicBezTo>
                <a:cubicBezTo>
                  <a:pt x="1584701" y="3061598"/>
                  <a:pt x="1591712" y="3060112"/>
                  <a:pt x="1599665" y="3060112"/>
                </a:cubicBezTo>
                <a:cubicBezTo>
                  <a:pt x="1606278" y="3060112"/>
                  <a:pt x="1612327" y="3061556"/>
                  <a:pt x="1617810" y="3064444"/>
                </a:cubicBezTo>
                <a:cubicBezTo>
                  <a:pt x="1623294" y="3067332"/>
                  <a:pt x="1628714" y="3071581"/>
                  <a:pt x="1634072" y="3077190"/>
                </a:cubicBezTo>
                <a:lnTo>
                  <a:pt x="1634072" y="3011515"/>
                </a:lnTo>
                <a:cubicBezTo>
                  <a:pt x="1634072" y="3010929"/>
                  <a:pt x="1634219" y="3010364"/>
                  <a:pt x="1634512" y="3009819"/>
                </a:cubicBezTo>
                <a:cubicBezTo>
                  <a:pt x="1634805" y="3009275"/>
                  <a:pt x="1635370" y="3008857"/>
                  <a:pt x="1636207" y="3008564"/>
                </a:cubicBezTo>
                <a:cubicBezTo>
                  <a:pt x="1637044" y="3008271"/>
                  <a:pt x="1638111" y="3008019"/>
                  <a:pt x="1639409" y="3007810"/>
                </a:cubicBezTo>
                <a:cubicBezTo>
                  <a:pt x="1640707" y="3007601"/>
                  <a:pt x="1642360" y="3007496"/>
                  <a:pt x="1644369" y="3007496"/>
                </a:cubicBezTo>
                <a:close/>
                <a:moveTo>
                  <a:pt x="1139772" y="3006994"/>
                </a:moveTo>
                <a:cubicBezTo>
                  <a:pt x="1141865" y="3006994"/>
                  <a:pt x="1143581" y="3007078"/>
                  <a:pt x="1144921" y="3007245"/>
                </a:cubicBezTo>
                <a:cubicBezTo>
                  <a:pt x="1146260" y="3007413"/>
                  <a:pt x="1147306" y="3007664"/>
                  <a:pt x="1148060" y="3007999"/>
                </a:cubicBezTo>
                <a:cubicBezTo>
                  <a:pt x="1148813" y="3008333"/>
                  <a:pt x="1149358" y="3008752"/>
                  <a:pt x="1149692" y="3009254"/>
                </a:cubicBezTo>
                <a:cubicBezTo>
                  <a:pt x="1150027" y="3009757"/>
                  <a:pt x="1150195" y="3010343"/>
                  <a:pt x="1150195" y="3011012"/>
                </a:cubicBezTo>
                <a:lnTo>
                  <a:pt x="1150195" y="3113229"/>
                </a:lnTo>
                <a:lnTo>
                  <a:pt x="1192890" y="3066265"/>
                </a:lnTo>
                <a:cubicBezTo>
                  <a:pt x="1193559" y="3065428"/>
                  <a:pt x="1194271" y="3064737"/>
                  <a:pt x="1195025" y="3064193"/>
                </a:cubicBezTo>
                <a:cubicBezTo>
                  <a:pt x="1195778" y="3063649"/>
                  <a:pt x="1196678" y="3063188"/>
                  <a:pt x="1197724" y="3062811"/>
                </a:cubicBezTo>
                <a:cubicBezTo>
                  <a:pt x="1198771" y="3062435"/>
                  <a:pt x="1200006" y="3062184"/>
                  <a:pt x="1201429" y="3062058"/>
                </a:cubicBezTo>
                <a:cubicBezTo>
                  <a:pt x="1202852" y="3061932"/>
                  <a:pt x="1204568" y="3061870"/>
                  <a:pt x="1206577" y="3061870"/>
                </a:cubicBezTo>
                <a:cubicBezTo>
                  <a:pt x="1208670" y="3061870"/>
                  <a:pt x="1210428" y="3061932"/>
                  <a:pt x="1211851" y="3062058"/>
                </a:cubicBezTo>
                <a:cubicBezTo>
                  <a:pt x="1213275" y="3062184"/>
                  <a:pt x="1214426" y="3062393"/>
                  <a:pt x="1215305" y="3062686"/>
                </a:cubicBezTo>
                <a:cubicBezTo>
                  <a:pt x="1216184" y="3062979"/>
                  <a:pt x="1216812" y="3063356"/>
                  <a:pt x="1217188" y="3063816"/>
                </a:cubicBezTo>
                <a:cubicBezTo>
                  <a:pt x="1217565" y="3064276"/>
                  <a:pt x="1217753" y="3064883"/>
                  <a:pt x="1217753" y="3065637"/>
                </a:cubicBezTo>
                <a:cubicBezTo>
                  <a:pt x="1217753" y="3066641"/>
                  <a:pt x="1217481" y="3067646"/>
                  <a:pt x="1216937" y="3068651"/>
                </a:cubicBezTo>
                <a:cubicBezTo>
                  <a:pt x="1216393" y="3069655"/>
                  <a:pt x="1215493" y="3070827"/>
                  <a:pt x="1214237" y="3072167"/>
                </a:cubicBezTo>
                <a:lnTo>
                  <a:pt x="1173300" y="3113104"/>
                </a:lnTo>
                <a:lnTo>
                  <a:pt x="1219260" y="3172751"/>
                </a:lnTo>
                <a:cubicBezTo>
                  <a:pt x="1220349" y="3174174"/>
                  <a:pt x="1221123" y="3175326"/>
                  <a:pt x="1221583" y="3176205"/>
                </a:cubicBezTo>
                <a:cubicBezTo>
                  <a:pt x="1222044" y="3177084"/>
                  <a:pt x="1222274" y="3177900"/>
                  <a:pt x="1222274" y="3178653"/>
                </a:cubicBezTo>
                <a:cubicBezTo>
                  <a:pt x="1222274" y="3179323"/>
                  <a:pt x="1222107" y="3179909"/>
                  <a:pt x="1221772" y="3180411"/>
                </a:cubicBezTo>
                <a:cubicBezTo>
                  <a:pt x="1221437" y="3180914"/>
                  <a:pt x="1220872" y="3181332"/>
                  <a:pt x="1220076" y="3181667"/>
                </a:cubicBezTo>
                <a:cubicBezTo>
                  <a:pt x="1219281" y="3182002"/>
                  <a:pt x="1218172" y="3182253"/>
                  <a:pt x="1216749" y="3182420"/>
                </a:cubicBezTo>
                <a:cubicBezTo>
                  <a:pt x="1215326" y="3182588"/>
                  <a:pt x="1213526" y="3182672"/>
                  <a:pt x="1211349" y="3182672"/>
                </a:cubicBezTo>
                <a:cubicBezTo>
                  <a:pt x="1209089" y="3182672"/>
                  <a:pt x="1207226" y="3182609"/>
                  <a:pt x="1205761" y="3182483"/>
                </a:cubicBezTo>
                <a:cubicBezTo>
                  <a:pt x="1204296" y="3182358"/>
                  <a:pt x="1203061" y="3182148"/>
                  <a:pt x="1202057" y="3181855"/>
                </a:cubicBezTo>
                <a:cubicBezTo>
                  <a:pt x="1201052" y="3181562"/>
                  <a:pt x="1200236" y="3181144"/>
                  <a:pt x="1199608" y="3180600"/>
                </a:cubicBezTo>
                <a:cubicBezTo>
                  <a:pt x="1198980" y="3180055"/>
                  <a:pt x="1198415" y="3179407"/>
                  <a:pt x="1197913" y="3178653"/>
                </a:cubicBezTo>
                <a:lnTo>
                  <a:pt x="1150195" y="3116118"/>
                </a:lnTo>
                <a:lnTo>
                  <a:pt x="1150195" y="3178779"/>
                </a:lnTo>
                <a:cubicBezTo>
                  <a:pt x="1150195" y="3179449"/>
                  <a:pt x="1150027" y="3180014"/>
                  <a:pt x="1149692" y="3180474"/>
                </a:cubicBezTo>
                <a:cubicBezTo>
                  <a:pt x="1149358" y="3180934"/>
                  <a:pt x="1148813" y="3181332"/>
                  <a:pt x="1148060" y="3181667"/>
                </a:cubicBezTo>
                <a:cubicBezTo>
                  <a:pt x="1147306" y="3182002"/>
                  <a:pt x="1146260" y="3182253"/>
                  <a:pt x="1144921" y="3182420"/>
                </a:cubicBezTo>
                <a:cubicBezTo>
                  <a:pt x="1143581" y="3182588"/>
                  <a:pt x="1141865" y="3182672"/>
                  <a:pt x="1139772" y="3182672"/>
                </a:cubicBezTo>
                <a:cubicBezTo>
                  <a:pt x="1137763" y="3182672"/>
                  <a:pt x="1136089" y="3182588"/>
                  <a:pt x="1134749" y="3182420"/>
                </a:cubicBezTo>
                <a:cubicBezTo>
                  <a:pt x="1133410" y="3182253"/>
                  <a:pt x="1132342" y="3182002"/>
                  <a:pt x="1131547" y="3181667"/>
                </a:cubicBezTo>
                <a:cubicBezTo>
                  <a:pt x="1130752" y="3181332"/>
                  <a:pt x="1130208" y="3180934"/>
                  <a:pt x="1129915" y="3180474"/>
                </a:cubicBezTo>
                <a:cubicBezTo>
                  <a:pt x="1129622" y="3180014"/>
                  <a:pt x="1129475" y="3179449"/>
                  <a:pt x="1129475" y="3178779"/>
                </a:cubicBezTo>
                <a:lnTo>
                  <a:pt x="1129475" y="3011012"/>
                </a:lnTo>
                <a:cubicBezTo>
                  <a:pt x="1129475" y="3010343"/>
                  <a:pt x="1129622" y="3009757"/>
                  <a:pt x="1129915" y="3009254"/>
                </a:cubicBezTo>
                <a:cubicBezTo>
                  <a:pt x="1130208" y="3008752"/>
                  <a:pt x="1130752" y="3008333"/>
                  <a:pt x="1131547" y="3007999"/>
                </a:cubicBezTo>
                <a:cubicBezTo>
                  <a:pt x="1132342" y="3007664"/>
                  <a:pt x="1133410" y="3007413"/>
                  <a:pt x="1134749" y="3007245"/>
                </a:cubicBezTo>
                <a:cubicBezTo>
                  <a:pt x="1136089" y="3007078"/>
                  <a:pt x="1137763" y="3006994"/>
                  <a:pt x="1139772" y="3006994"/>
                </a:cubicBezTo>
                <a:close/>
                <a:moveTo>
                  <a:pt x="333091" y="3006115"/>
                </a:moveTo>
                <a:cubicBezTo>
                  <a:pt x="336021" y="3006115"/>
                  <a:pt x="338868" y="3006387"/>
                  <a:pt x="341630" y="3006931"/>
                </a:cubicBezTo>
                <a:cubicBezTo>
                  <a:pt x="344393" y="3007475"/>
                  <a:pt x="346527" y="3008061"/>
                  <a:pt x="348034" y="3008689"/>
                </a:cubicBezTo>
                <a:cubicBezTo>
                  <a:pt x="349541" y="3009317"/>
                  <a:pt x="350546" y="3009882"/>
                  <a:pt x="351048" y="3010384"/>
                </a:cubicBezTo>
                <a:cubicBezTo>
                  <a:pt x="351550" y="3010887"/>
                  <a:pt x="351969" y="3011536"/>
                  <a:pt x="352304" y="3012331"/>
                </a:cubicBezTo>
                <a:cubicBezTo>
                  <a:pt x="352639" y="3013126"/>
                  <a:pt x="352869" y="3014089"/>
                  <a:pt x="352994" y="3015219"/>
                </a:cubicBezTo>
                <a:cubicBezTo>
                  <a:pt x="353120" y="3016349"/>
                  <a:pt x="353183" y="3017710"/>
                  <a:pt x="353183" y="3019300"/>
                </a:cubicBezTo>
                <a:cubicBezTo>
                  <a:pt x="353183" y="3020891"/>
                  <a:pt x="353099" y="3022167"/>
                  <a:pt x="352932" y="3023130"/>
                </a:cubicBezTo>
                <a:cubicBezTo>
                  <a:pt x="352764" y="3024093"/>
                  <a:pt x="352576" y="3024867"/>
                  <a:pt x="352367" y="3025453"/>
                </a:cubicBezTo>
                <a:cubicBezTo>
                  <a:pt x="352157" y="3026039"/>
                  <a:pt x="351885" y="3026437"/>
                  <a:pt x="351550" y="3026646"/>
                </a:cubicBezTo>
                <a:cubicBezTo>
                  <a:pt x="351215" y="3026856"/>
                  <a:pt x="350797" y="3026960"/>
                  <a:pt x="350295" y="3026960"/>
                </a:cubicBezTo>
                <a:cubicBezTo>
                  <a:pt x="349709" y="3026960"/>
                  <a:pt x="348976" y="3026772"/>
                  <a:pt x="348097" y="3026395"/>
                </a:cubicBezTo>
                <a:cubicBezTo>
                  <a:pt x="347218" y="3026018"/>
                  <a:pt x="346151" y="3025600"/>
                  <a:pt x="344895" y="3025139"/>
                </a:cubicBezTo>
                <a:cubicBezTo>
                  <a:pt x="343639" y="3024679"/>
                  <a:pt x="342153" y="3024260"/>
                  <a:pt x="340437" y="3023884"/>
                </a:cubicBezTo>
                <a:cubicBezTo>
                  <a:pt x="338721" y="3023507"/>
                  <a:pt x="336733" y="3023319"/>
                  <a:pt x="334472" y="3023319"/>
                </a:cubicBezTo>
                <a:cubicBezTo>
                  <a:pt x="331375" y="3023319"/>
                  <a:pt x="328738" y="3023821"/>
                  <a:pt x="326561" y="3024825"/>
                </a:cubicBezTo>
                <a:cubicBezTo>
                  <a:pt x="324384" y="3025830"/>
                  <a:pt x="322626" y="3027400"/>
                  <a:pt x="321287" y="3029534"/>
                </a:cubicBezTo>
                <a:cubicBezTo>
                  <a:pt x="319948" y="3031669"/>
                  <a:pt x="318985" y="3034432"/>
                  <a:pt x="318399" y="3037822"/>
                </a:cubicBezTo>
                <a:cubicBezTo>
                  <a:pt x="317813" y="3041213"/>
                  <a:pt x="317520" y="3045336"/>
                  <a:pt x="317520" y="3050191"/>
                </a:cubicBezTo>
                <a:lnTo>
                  <a:pt x="317520" y="3062498"/>
                </a:lnTo>
                <a:lnTo>
                  <a:pt x="342760" y="3062498"/>
                </a:lnTo>
                <a:cubicBezTo>
                  <a:pt x="343430" y="3062498"/>
                  <a:pt x="343995" y="3062644"/>
                  <a:pt x="344455" y="3062937"/>
                </a:cubicBezTo>
                <a:cubicBezTo>
                  <a:pt x="344916" y="3063230"/>
                  <a:pt x="345334" y="3063732"/>
                  <a:pt x="345711" y="3064444"/>
                </a:cubicBezTo>
                <a:cubicBezTo>
                  <a:pt x="346088" y="3065156"/>
                  <a:pt x="346381" y="3066055"/>
                  <a:pt x="346590" y="3067144"/>
                </a:cubicBezTo>
                <a:cubicBezTo>
                  <a:pt x="346799" y="3068232"/>
                  <a:pt x="346904" y="3069572"/>
                  <a:pt x="346904" y="3071162"/>
                </a:cubicBezTo>
                <a:cubicBezTo>
                  <a:pt x="346904" y="3074176"/>
                  <a:pt x="346527" y="3076353"/>
                  <a:pt x="345774" y="3077692"/>
                </a:cubicBezTo>
                <a:cubicBezTo>
                  <a:pt x="345021" y="3079031"/>
                  <a:pt x="344016" y="3079701"/>
                  <a:pt x="342760" y="3079701"/>
                </a:cubicBezTo>
                <a:lnTo>
                  <a:pt x="317520" y="3079701"/>
                </a:lnTo>
                <a:lnTo>
                  <a:pt x="317520" y="3178779"/>
                </a:lnTo>
                <a:cubicBezTo>
                  <a:pt x="317520" y="3179449"/>
                  <a:pt x="317352" y="3180014"/>
                  <a:pt x="317017" y="3180474"/>
                </a:cubicBezTo>
                <a:cubicBezTo>
                  <a:pt x="316683" y="3180934"/>
                  <a:pt x="316118" y="3181332"/>
                  <a:pt x="315322" y="3181667"/>
                </a:cubicBezTo>
                <a:cubicBezTo>
                  <a:pt x="314527" y="3182002"/>
                  <a:pt x="313460" y="3182253"/>
                  <a:pt x="312120" y="3182420"/>
                </a:cubicBezTo>
                <a:cubicBezTo>
                  <a:pt x="310781" y="3182588"/>
                  <a:pt x="309106" y="3182672"/>
                  <a:pt x="307097" y="3182672"/>
                </a:cubicBezTo>
                <a:cubicBezTo>
                  <a:pt x="305088" y="3182672"/>
                  <a:pt x="303414" y="3182588"/>
                  <a:pt x="302074" y="3182420"/>
                </a:cubicBezTo>
                <a:cubicBezTo>
                  <a:pt x="300735" y="3182253"/>
                  <a:pt x="299667" y="3182002"/>
                  <a:pt x="298872" y="3181667"/>
                </a:cubicBezTo>
                <a:cubicBezTo>
                  <a:pt x="298077" y="3181332"/>
                  <a:pt x="297512" y="3180934"/>
                  <a:pt x="297177" y="3180474"/>
                </a:cubicBezTo>
                <a:cubicBezTo>
                  <a:pt x="296842" y="3180014"/>
                  <a:pt x="296675" y="3179449"/>
                  <a:pt x="296675" y="3178779"/>
                </a:cubicBezTo>
                <a:lnTo>
                  <a:pt x="296675" y="3079701"/>
                </a:lnTo>
                <a:lnTo>
                  <a:pt x="280727" y="3079701"/>
                </a:lnTo>
                <a:cubicBezTo>
                  <a:pt x="279387" y="3079701"/>
                  <a:pt x="278383" y="3079031"/>
                  <a:pt x="277713" y="3077692"/>
                </a:cubicBezTo>
                <a:cubicBezTo>
                  <a:pt x="277043" y="3076353"/>
                  <a:pt x="276708" y="3074176"/>
                  <a:pt x="276708" y="3071162"/>
                </a:cubicBezTo>
                <a:cubicBezTo>
                  <a:pt x="276708" y="3069572"/>
                  <a:pt x="276792" y="3068232"/>
                  <a:pt x="276959" y="3067144"/>
                </a:cubicBezTo>
                <a:cubicBezTo>
                  <a:pt x="277127" y="3066055"/>
                  <a:pt x="277378" y="3065156"/>
                  <a:pt x="277713" y="3064444"/>
                </a:cubicBezTo>
                <a:cubicBezTo>
                  <a:pt x="278048" y="3063732"/>
                  <a:pt x="278466" y="3063230"/>
                  <a:pt x="278969" y="3062937"/>
                </a:cubicBezTo>
                <a:cubicBezTo>
                  <a:pt x="279471" y="3062644"/>
                  <a:pt x="280057" y="3062498"/>
                  <a:pt x="280727" y="3062498"/>
                </a:cubicBezTo>
                <a:lnTo>
                  <a:pt x="296675" y="3062498"/>
                </a:lnTo>
                <a:lnTo>
                  <a:pt x="296675" y="3050819"/>
                </a:lnTo>
                <a:cubicBezTo>
                  <a:pt x="296675" y="3042950"/>
                  <a:pt x="297407" y="3036190"/>
                  <a:pt x="298872" y="3030539"/>
                </a:cubicBezTo>
                <a:cubicBezTo>
                  <a:pt x="300337" y="3024888"/>
                  <a:pt x="302577" y="3020263"/>
                  <a:pt x="305591" y="3016663"/>
                </a:cubicBezTo>
                <a:cubicBezTo>
                  <a:pt x="308604" y="3013063"/>
                  <a:pt x="312392" y="3010405"/>
                  <a:pt x="316955" y="3008689"/>
                </a:cubicBezTo>
                <a:cubicBezTo>
                  <a:pt x="321517" y="3006973"/>
                  <a:pt x="326896" y="3006115"/>
                  <a:pt x="333091" y="3006115"/>
                </a:cubicBezTo>
                <a:close/>
                <a:moveTo>
                  <a:pt x="2690789" y="2822494"/>
                </a:moveTo>
                <a:cubicBezTo>
                  <a:pt x="2685096" y="2822494"/>
                  <a:pt x="2680157" y="2822975"/>
                  <a:pt x="2675971" y="2823938"/>
                </a:cubicBezTo>
                <a:cubicBezTo>
                  <a:pt x="2671785" y="2824900"/>
                  <a:pt x="2668311" y="2826324"/>
                  <a:pt x="2665549" y="2828207"/>
                </a:cubicBezTo>
                <a:cubicBezTo>
                  <a:pt x="2662786" y="2830091"/>
                  <a:pt x="2660756" y="2832351"/>
                  <a:pt x="2659458" y="2834988"/>
                </a:cubicBezTo>
                <a:cubicBezTo>
                  <a:pt x="2658161" y="2837625"/>
                  <a:pt x="2657512" y="2840660"/>
                  <a:pt x="2657512" y="2844092"/>
                </a:cubicBezTo>
                <a:cubicBezTo>
                  <a:pt x="2657512" y="2849952"/>
                  <a:pt x="2659375" y="2854620"/>
                  <a:pt x="2663100" y="2858094"/>
                </a:cubicBezTo>
                <a:cubicBezTo>
                  <a:pt x="2666825" y="2861568"/>
                  <a:pt x="2672037" y="2863305"/>
                  <a:pt x="2678734" y="2863305"/>
                </a:cubicBezTo>
                <a:cubicBezTo>
                  <a:pt x="2684175" y="2863305"/>
                  <a:pt x="2689219" y="2861924"/>
                  <a:pt x="2693866" y="2859161"/>
                </a:cubicBezTo>
                <a:cubicBezTo>
                  <a:pt x="2698512" y="2856399"/>
                  <a:pt x="2703388" y="2852171"/>
                  <a:pt x="2708495" y="2846478"/>
                </a:cubicBezTo>
                <a:lnTo>
                  <a:pt x="2708495" y="2822494"/>
                </a:lnTo>
                <a:close/>
                <a:moveTo>
                  <a:pt x="1258523" y="2773143"/>
                </a:moveTo>
                <a:cubicBezTo>
                  <a:pt x="1253249" y="2773143"/>
                  <a:pt x="1248770" y="2774399"/>
                  <a:pt x="1245087" y="2776910"/>
                </a:cubicBezTo>
                <a:cubicBezTo>
                  <a:pt x="1241403" y="2779422"/>
                  <a:pt x="1238410" y="2782729"/>
                  <a:pt x="1236108" y="2786831"/>
                </a:cubicBezTo>
                <a:cubicBezTo>
                  <a:pt x="1233806" y="2790933"/>
                  <a:pt x="1232132" y="2795579"/>
                  <a:pt x="1231085" y="2800769"/>
                </a:cubicBezTo>
                <a:cubicBezTo>
                  <a:pt x="1230039" y="2805960"/>
                  <a:pt x="1229515" y="2811234"/>
                  <a:pt x="1229515" y="2816592"/>
                </a:cubicBezTo>
                <a:cubicBezTo>
                  <a:pt x="1229515" y="2822284"/>
                  <a:pt x="1229955" y="2827851"/>
                  <a:pt x="1230834" y="2833293"/>
                </a:cubicBezTo>
                <a:cubicBezTo>
                  <a:pt x="1231713" y="2838735"/>
                  <a:pt x="1233241" y="2843569"/>
                  <a:pt x="1235417" y="2847797"/>
                </a:cubicBezTo>
                <a:cubicBezTo>
                  <a:pt x="1237594" y="2852024"/>
                  <a:pt x="1240482" y="2855415"/>
                  <a:pt x="1244082" y="2857968"/>
                </a:cubicBezTo>
                <a:cubicBezTo>
                  <a:pt x="1247682" y="2860522"/>
                  <a:pt x="1252202" y="2861798"/>
                  <a:pt x="1257644" y="2861798"/>
                </a:cubicBezTo>
                <a:cubicBezTo>
                  <a:pt x="1260407" y="2861798"/>
                  <a:pt x="1263065" y="2861422"/>
                  <a:pt x="1265618" y="2860668"/>
                </a:cubicBezTo>
                <a:cubicBezTo>
                  <a:pt x="1268171" y="2859915"/>
                  <a:pt x="1270787" y="2858659"/>
                  <a:pt x="1273466" y="2856901"/>
                </a:cubicBezTo>
                <a:cubicBezTo>
                  <a:pt x="1276145" y="2855143"/>
                  <a:pt x="1278950" y="2852862"/>
                  <a:pt x="1281880" y="2850057"/>
                </a:cubicBezTo>
                <a:cubicBezTo>
                  <a:pt x="1284810" y="2847253"/>
                  <a:pt x="1287907" y="2843799"/>
                  <a:pt x="1291172" y="2839697"/>
                </a:cubicBezTo>
                <a:lnTo>
                  <a:pt x="1291172" y="2794491"/>
                </a:lnTo>
                <a:cubicBezTo>
                  <a:pt x="1285563" y="2787542"/>
                  <a:pt x="1280143" y="2782247"/>
                  <a:pt x="1274910" y="2778606"/>
                </a:cubicBezTo>
                <a:cubicBezTo>
                  <a:pt x="1269678" y="2774964"/>
                  <a:pt x="1264216" y="2773143"/>
                  <a:pt x="1258523" y="2773143"/>
                </a:cubicBezTo>
                <a:close/>
                <a:moveTo>
                  <a:pt x="869604" y="2773143"/>
                </a:moveTo>
                <a:cubicBezTo>
                  <a:pt x="866908" y="2773143"/>
                  <a:pt x="864255" y="2773541"/>
                  <a:pt x="861644" y="2774336"/>
                </a:cubicBezTo>
                <a:cubicBezTo>
                  <a:pt x="859033" y="2775131"/>
                  <a:pt x="856380" y="2776387"/>
                  <a:pt x="853684" y="2778103"/>
                </a:cubicBezTo>
                <a:cubicBezTo>
                  <a:pt x="850989" y="2779820"/>
                  <a:pt x="848167" y="2782080"/>
                  <a:pt x="845219" y="2784884"/>
                </a:cubicBezTo>
                <a:cubicBezTo>
                  <a:pt x="842271" y="2787689"/>
                  <a:pt x="839154" y="2791142"/>
                  <a:pt x="835870" y="2795244"/>
                </a:cubicBezTo>
                <a:lnTo>
                  <a:pt x="835870" y="2840200"/>
                </a:lnTo>
                <a:cubicBezTo>
                  <a:pt x="841598" y="2847148"/>
                  <a:pt x="847031" y="2852464"/>
                  <a:pt x="852169" y="2856147"/>
                </a:cubicBezTo>
                <a:cubicBezTo>
                  <a:pt x="857307" y="2859831"/>
                  <a:pt x="862697" y="2861673"/>
                  <a:pt x="868340" y="2861673"/>
                </a:cubicBezTo>
                <a:cubicBezTo>
                  <a:pt x="873562" y="2861673"/>
                  <a:pt x="878047" y="2860417"/>
                  <a:pt x="881795" y="2857905"/>
                </a:cubicBezTo>
                <a:cubicBezTo>
                  <a:pt x="885544" y="2855394"/>
                  <a:pt x="888576" y="2852045"/>
                  <a:pt x="890892" y="2847860"/>
                </a:cubicBezTo>
                <a:cubicBezTo>
                  <a:pt x="893209" y="2843674"/>
                  <a:pt x="894915" y="2838986"/>
                  <a:pt x="896010" y="2833795"/>
                </a:cubicBezTo>
                <a:cubicBezTo>
                  <a:pt x="897105" y="2828605"/>
                  <a:pt x="897652" y="2823373"/>
                  <a:pt x="897652" y="2818099"/>
                </a:cubicBezTo>
                <a:cubicBezTo>
                  <a:pt x="897652" y="2812322"/>
                  <a:pt x="897210" y="2806734"/>
                  <a:pt x="896326" y="2801334"/>
                </a:cubicBezTo>
                <a:cubicBezTo>
                  <a:pt x="895441" y="2795935"/>
                  <a:pt x="893925" y="2791142"/>
                  <a:pt x="891777" y="2786956"/>
                </a:cubicBezTo>
                <a:cubicBezTo>
                  <a:pt x="889630" y="2782770"/>
                  <a:pt x="886745" y="2779422"/>
                  <a:pt x="883123" y="2776910"/>
                </a:cubicBezTo>
                <a:cubicBezTo>
                  <a:pt x="879501" y="2774399"/>
                  <a:pt x="874994" y="2773143"/>
                  <a:pt x="869604" y="2773143"/>
                </a:cubicBezTo>
                <a:close/>
                <a:moveTo>
                  <a:pt x="997413" y="2772641"/>
                </a:moveTo>
                <a:cubicBezTo>
                  <a:pt x="991247" y="2772641"/>
                  <a:pt x="985946" y="2773729"/>
                  <a:pt x="981511" y="2775906"/>
                </a:cubicBezTo>
                <a:cubicBezTo>
                  <a:pt x="977076" y="2778082"/>
                  <a:pt x="973423" y="2781159"/>
                  <a:pt x="970551" y="2785135"/>
                </a:cubicBezTo>
                <a:cubicBezTo>
                  <a:pt x="967679" y="2789112"/>
                  <a:pt x="965546" y="2793821"/>
                  <a:pt x="964153" y="2799263"/>
                </a:cubicBezTo>
                <a:cubicBezTo>
                  <a:pt x="962759" y="2804704"/>
                  <a:pt x="962062" y="2810648"/>
                  <a:pt x="962062" y="2817094"/>
                </a:cubicBezTo>
                <a:cubicBezTo>
                  <a:pt x="962062" y="2823289"/>
                  <a:pt x="962632" y="2829107"/>
                  <a:pt x="963773" y="2834549"/>
                </a:cubicBezTo>
                <a:cubicBezTo>
                  <a:pt x="964913" y="2839990"/>
                  <a:pt x="966814" y="2844741"/>
                  <a:pt x="969475" y="2848801"/>
                </a:cubicBezTo>
                <a:cubicBezTo>
                  <a:pt x="972135" y="2852862"/>
                  <a:pt x="975704" y="2856085"/>
                  <a:pt x="980181" y="2858471"/>
                </a:cubicBezTo>
                <a:cubicBezTo>
                  <a:pt x="984658" y="2860856"/>
                  <a:pt x="990233" y="2862049"/>
                  <a:pt x="996907" y="2862049"/>
                </a:cubicBezTo>
                <a:cubicBezTo>
                  <a:pt x="1002989" y="2862049"/>
                  <a:pt x="1008269" y="2860961"/>
                  <a:pt x="1012746" y="2858784"/>
                </a:cubicBezTo>
                <a:cubicBezTo>
                  <a:pt x="1017223" y="2856608"/>
                  <a:pt x="1020897" y="2853552"/>
                  <a:pt x="1023769" y="2849618"/>
                </a:cubicBezTo>
                <a:cubicBezTo>
                  <a:pt x="1026641" y="2845683"/>
                  <a:pt x="1028752" y="2840995"/>
                  <a:pt x="1030104" y="2835553"/>
                </a:cubicBezTo>
                <a:cubicBezTo>
                  <a:pt x="1031456" y="2830112"/>
                  <a:pt x="1032132" y="2824126"/>
                  <a:pt x="1032132" y="2817596"/>
                </a:cubicBezTo>
                <a:cubicBezTo>
                  <a:pt x="1032132" y="2811485"/>
                  <a:pt x="1031562" y="2805709"/>
                  <a:pt x="1030421" y="2800267"/>
                </a:cubicBezTo>
                <a:cubicBezTo>
                  <a:pt x="1029281" y="2794826"/>
                  <a:pt x="1027401" y="2790054"/>
                  <a:pt x="1024782" y="2785952"/>
                </a:cubicBezTo>
                <a:cubicBezTo>
                  <a:pt x="1022163" y="2781850"/>
                  <a:pt x="1018616" y="2778606"/>
                  <a:pt x="1014139" y="2776220"/>
                </a:cubicBezTo>
                <a:cubicBezTo>
                  <a:pt x="1009662" y="2773834"/>
                  <a:pt x="1004087" y="2772641"/>
                  <a:pt x="997413" y="2772641"/>
                </a:cubicBezTo>
                <a:close/>
                <a:moveTo>
                  <a:pt x="2565777" y="2771511"/>
                </a:moveTo>
                <a:cubicBezTo>
                  <a:pt x="2560639" y="2771511"/>
                  <a:pt x="2556133" y="2772473"/>
                  <a:pt x="2552258" y="2774399"/>
                </a:cubicBezTo>
                <a:cubicBezTo>
                  <a:pt x="2548383" y="2776324"/>
                  <a:pt x="2545141" y="2778878"/>
                  <a:pt x="2542529" y="2782059"/>
                </a:cubicBezTo>
                <a:cubicBezTo>
                  <a:pt x="2539918" y="2785240"/>
                  <a:pt x="2537896" y="2788945"/>
                  <a:pt x="2536464" y="2793172"/>
                </a:cubicBezTo>
                <a:cubicBezTo>
                  <a:pt x="2535032" y="2797400"/>
                  <a:pt x="2534233" y="2801816"/>
                  <a:pt x="2534064" y="2806420"/>
                </a:cubicBezTo>
                <a:lnTo>
                  <a:pt x="2595720" y="2806420"/>
                </a:lnTo>
                <a:cubicBezTo>
                  <a:pt x="2595971" y="2795537"/>
                  <a:pt x="2593550" y="2786998"/>
                  <a:pt x="2588455" y="2780803"/>
                </a:cubicBezTo>
                <a:cubicBezTo>
                  <a:pt x="2583360" y="2774608"/>
                  <a:pt x="2575801" y="2771511"/>
                  <a:pt x="2565777" y="2771511"/>
                </a:cubicBezTo>
                <a:close/>
                <a:moveTo>
                  <a:pt x="2280027" y="2771511"/>
                </a:moveTo>
                <a:cubicBezTo>
                  <a:pt x="2274889" y="2771511"/>
                  <a:pt x="2270383" y="2772473"/>
                  <a:pt x="2266508" y="2774399"/>
                </a:cubicBezTo>
                <a:cubicBezTo>
                  <a:pt x="2262634" y="2776324"/>
                  <a:pt x="2259391" y="2778878"/>
                  <a:pt x="2256779" y="2782059"/>
                </a:cubicBezTo>
                <a:cubicBezTo>
                  <a:pt x="2254168" y="2785240"/>
                  <a:pt x="2252146" y="2788945"/>
                  <a:pt x="2250714" y="2793172"/>
                </a:cubicBezTo>
                <a:cubicBezTo>
                  <a:pt x="2249283" y="2797400"/>
                  <a:pt x="2248482" y="2801816"/>
                  <a:pt x="2248314" y="2806420"/>
                </a:cubicBezTo>
                <a:lnTo>
                  <a:pt x="2309970" y="2806420"/>
                </a:lnTo>
                <a:cubicBezTo>
                  <a:pt x="2310221" y="2795537"/>
                  <a:pt x="2307800" y="2786998"/>
                  <a:pt x="2302705" y="2780803"/>
                </a:cubicBezTo>
                <a:cubicBezTo>
                  <a:pt x="2297610" y="2774608"/>
                  <a:pt x="2290050" y="2771511"/>
                  <a:pt x="2280027" y="2771511"/>
                </a:cubicBezTo>
                <a:close/>
                <a:moveTo>
                  <a:pt x="632202" y="2771511"/>
                </a:moveTo>
                <a:cubicBezTo>
                  <a:pt x="627064" y="2771511"/>
                  <a:pt x="622558" y="2772473"/>
                  <a:pt x="618683" y="2774399"/>
                </a:cubicBezTo>
                <a:cubicBezTo>
                  <a:pt x="614809" y="2776324"/>
                  <a:pt x="611566" y="2778878"/>
                  <a:pt x="608954" y="2782059"/>
                </a:cubicBezTo>
                <a:cubicBezTo>
                  <a:pt x="606342" y="2785240"/>
                  <a:pt x="604321" y="2788945"/>
                  <a:pt x="602889" y="2793172"/>
                </a:cubicBezTo>
                <a:cubicBezTo>
                  <a:pt x="601458" y="2797400"/>
                  <a:pt x="600657" y="2801816"/>
                  <a:pt x="600489" y="2806420"/>
                </a:cubicBezTo>
                <a:lnTo>
                  <a:pt x="662145" y="2806420"/>
                </a:lnTo>
                <a:cubicBezTo>
                  <a:pt x="662396" y="2795537"/>
                  <a:pt x="659975" y="2786998"/>
                  <a:pt x="654880" y="2780803"/>
                </a:cubicBezTo>
                <a:cubicBezTo>
                  <a:pt x="649785" y="2774608"/>
                  <a:pt x="642226" y="2771511"/>
                  <a:pt x="632202" y="2771511"/>
                </a:cubicBezTo>
                <a:close/>
                <a:moveTo>
                  <a:pt x="1692222" y="2757070"/>
                </a:moveTo>
                <a:cubicBezTo>
                  <a:pt x="1694315" y="2757070"/>
                  <a:pt x="1696031" y="2757153"/>
                  <a:pt x="1697371" y="2757321"/>
                </a:cubicBezTo>
                <a:cubicBezTo>
                  <a:pt x="1698710" y="2757488"/>
                  <a:pt x="1699756" y="2757739"/>
                  <a:pt x="1700510" y="2758074"/>
                </a:cubicBezTo>
                <a:cubicBezTo>
                  <a:pt x="1701263" y="2758409"/>
                  <a:pt x="1701808" y="2758828"/>
                  <a:pt x="1702142" y="2759330"/>
                </a:cubicBezTo>
                <a:cubicBezTo>
                  <a:pt x="1702477" y="2759832"/>
                  <a:pt x="1702645" y="2760377"/>
                  <a:pt x="1702645" y="2760963"/>
                </a:cubicBezTo>
                <a:lnTo>
                  <a:pt x="1702645" y="2873979"/>
                </a:lnTo>
                <a:cubicBezTo>
                  <a:pt x="1702645" y="2874649"/>
                  <a:pt x="1702477" y="2875214"/>
                  <a:pt x="1702142" y="2875674"/>
                </a:cubicBezTo>
                <a:cubicBezTo>
                  <a:pt x="1701808" y="2876134"/>
                  <a:pt x="1701263" y="2876532"/>
                  <a:pt x="1700510" y="2876867"/>
                </a:cubicBezTo>
                <a:cubicBezTo>
                  <a:pt x="1699756" y="2877202"/>
                  <a:pt x="1698710" y="2877453"/>
                  <a:pt x="1697371" y="2877620"/>
                </a:cubicBezTo>
                <a:cubicBezTo>
                  <a:pt x="1696031" y="2877788"/>
                  <a:pt x="1694315" y="2877872"/>
                  <a:pt x="1692222" y="2877872"/>
                </a:cubicBezTo>
                <a:cubicBezTo>
                  <a:pt x="1690213" y="2877872"/>
                  <a:pt x="1688539" y="2877788"/>
                  <a:pt x="1687199" y="2877620"/>
                </a:cubicBezTo>
                <a:cubicBezTo>
                  <a:pt x="1685860" y="2877453"/>
                  <a:pt x="1684792" y="2877202"/>
                  <a:pt x="1683997" y="2876867"/>
                </a:cubicBezTo>
                <a:cubicBezTo>
                  <a:pt x="1683202" y="2876532"/>
                  <a:pt x="1682658" y="2876134"/>
                  <a:pt x="1682365" y="2875674"/>
                </a:cubicBezTo>
                <a:cubicBezTo>
                  <a:pt x="1682072" y="2875214"/>
                  <a:pt x="1681925" y="2874649"/>
                  <a:pt x="1681925" y="2873979"/>
                </a:cubicBezTo>
                <a:lnTo>
                  <a:pt x="1681925" y="2760963"/>
                </a:lnTo>
                <a:cubicBezTo>
                  <a:pt x="1681925" y="2760377"/>
                  <a:pt x="1682072" y="2759832"/>
                  <a:pt x="1682365" y="2759330"/>
                </a:cubicBezTo>
                <a:cubicBezTo>
                  <a:pt x="1682658" y="2758828"/>
                  <a:pt x="1683202" y="2758409"/>
                  <a:pt x="1683997" y="2758074"/>
                </a:cubicBezTo>
                <a:cubicBezTo>
                  <a:pt x="1684792" y="2757739"/>
                  <a:pt x="1685860" y="2757488"/>
                  <a:pt x="1687199" y="2757321"/>
                </a:cubicBezTo>
                <a:cubicBezTo>
                  <a:pt x="1688539" y="2757153"/>
                  <a:pt x="1690213" y="2757070"/>
                  <a:pt x="1692222" y="2757070"/>
                </a:cubicBezTo>
                <a:close/>
                <a:moveTo>
                  <a:pt x="1498690" y="2757070"/>
                </a:moveTo>
                <a:cubicBezTo>
                  <a:pt x="1501034" y="2757070"/>
                  <a:pt x="1502917" y="2757133"/>
                  <a:pt x="1504341" y="2757258"/>
                </a:cubicBezTo>
                <a:cubicBezTo>
                  <a:pt x="1505764" y="2757384"/>
                  <a:pt x="1506852" y="2757593"/>
                  <a:pt x="1507605" y="2757886"/>
                </a:cubicBezTo>
                <a:cubicBezTo>
                  <a:pt x="1508359" y="2758179"/>
                  <a:pt x="1508903" y="2758598"/>
                  <a:pt x="1509238" y="2759142"/>
                </a:cubicBezTo>
                <a:cubicBezTo>
                  <a:pt x="1509573" y="2759686"/>
                  <a:pt x="1509866" y="2760335"/>
                  <a:pt x="1510117" y="2761088"/>
                </a:cubicBezTo>
                <a:lnTo>
                  <a:pt x="1537366" y="2854264"/>
                </a:lnTo>
                <a:lnTo>
                  <a:pt x="1537618" y="2855394"/>
                </a:lnTo>
                <a:lnTo>
                  <a:pt x="1537869" y="2854264"/>
                </a:lnTo>
                <a:lnTo>
                  <a:pt x="1562858" y="2761088"/>
                </a:lnTo>
                <a:cubicBezTo>
                  <a:pt x="1563025" y="2760335"/>
                  <a:pt x="1563297" y="2759686"/>
                  <a:pt x="1563674" y="2759142"/>
                </a:cubicBezTo>
                <a:cubicBezTo>
                  <a:pt x="1564051" y="2758598"/>
                  <a:pt x="1564616" y="2758179"/>
                  <a:pt x="1565369" y="2757886"/>
                </a:cubicBezTo>
                <a:cubicBezTo>
                  <a:pt x="1566123" y="2757593"/>
                  <a:pt x="1567148" y="2757384"/>
                  <a:pt x="1568446" y="2757258"/>
                </a:cubicBezTo>
                <a:cubicBezTo>
                  <a:pt x="1569744" y="2757133"/>
                  <a:pt x="1571439" y="2757070"/>
                  <a:pt x="1573532" y="2757070"/>
                </a:cubicBezTo>
                <a:cubicBezTo>
                  <a:pt x="1575541" y="2757070"/>
                  <a:pt x="1577194" y="2757133"/>
                  <a:pt x="1578492" y="2757258"/>
                </a:cubicBezTo>
                <a:cubicBezTo>
                  <a:pt x="1579789" y="2757384"/>
                  <a:pt x="1580815" y="2757593"/>
                  <a:pt x="1581568" y="2757886"/>
                </a:cubicBezTo>
                <a:cubicBezTo>
                  <a:pt x="1582322" y="2758179"/>
                  <a:pt x="1582866" y="2758577"/>
                  <a:pt x="1583201" y="2759079"/>
                </a:cubicBezTo>
                <a:cubicBezTo>
                  <a:pt x="1583536" y="2759581"/>
                  <a:pt x="1583787" y="2760167"/>
                  <a:pt x="1583954" y="2760837"/>
                </a:cubicBezTo>
                <a:lnTo>
                  <a:pt x="1610953" y="2854264"/>
                </a:lnTo>
                <a:lnTo>
                  <a:pt x="1611204" y="2855394"/>
                </a:lnTo>
                <a:lnTo>
                  <a:pt x="1611329" y="2854264"/>
                </a:lnTo>
                <a:lnTo>
                  <a:pt x="1638202" y="2761088"/>
                </a:lnTo>
                <a:cubicBezTo>
                  <a:pt x="1638370" y="2760335"/>
                  <a:pt x="1638642" y="2759686"/>
                  <a:pt x="1639018" y="2759142"/>
                </a:cubicBezTo>
                <a:cubicBezTo>
                  <a:pt x="1639395" y="2758598"/>
                  <a:pt x="1639981" y="2758179"/>
                  <a:pt x="1640776" y="2757886"/>
                </a:cubicBezTo>
                <a:cubicBezTo>
                  <a:pt x="1641572" y="2757593"/>
                  <a:pt x="1642660" y="2757384"/>
                  <a:pt x="1644041" y="2757258"/>
                </a:cubicBezTo>
                <a:cubicBezTo>
                  <a:pt x="1645423" y="2757133"/>
                  <a:pt x="1647202" y="2757070"/>
                  <a:pt x="1649378" y="2757070"/>
                </a:cubicBezTo>
                <a:cubicBezTo>
                  <a:pt x="1651387" y="2757070"/>
                  <a:pt x="1652999" y="2757112"/>
                  <a:pt x="1654213" y="2757195"/>
                </a:cubicBezTo>
                <a:cubicBezTo>
                  <a:pt x="1655427" y="2757279"/>
                  <a:pt x="1656389" y="2757488"/>
                  <a:pt x="1657101" y="2757823"/>
                </a:cubicBezTo>
                <a:cubicBezTo>
                  <a:pt x="1657813" y="2758158"/>
                  <a:pt x="1658315" y="2758535"/>
                  <a:pt x="1658608" y="2758953"/>
                </a:cubicBezTo>
                <a:cubicBezTo>
                  <a:pt x="1658901" y="2759372"/>
                  <a:pt x="1659047" y="2759958"/>
                  <a:pt x="1659047" y="2760711"/>
                </a:cubicBezTo>
                <a:cubicBezTo>
                  <a:pt x="1659047" y="2761297"/>
                  <a:pt x="1658964" y="2762009"/>
                  <a:pt x="1658796" y="2762846"/>
                </a:cubicBezTo>
                <a:cubicBezTo>
                  <a:pt x="1658629" y="2763683"/>
                  <a:pt x="1658336" y="2764730"/>
                  <a:pt x="1657917" y="2765985"/>
                </a:cubicBezTo>
                <a:lnTo>
                  <a:pt x="1624640" y="2873351"/>
                </a:lnTo>
                <a:cubicBezTo>
                  <a:pt x="1624389" y="2874272"/>
                  <a:pt x="1623991" y="2875025"/>
                  <a:pt x="1623447" y="2875611"/>
                </a:cubicBezTo>
                <a:cubicBezTo>
                  <a:pt x="1622903" y="2876197"/>
                  <a:pt x="1622150" y="2876658"/>
                  <a:pt x="1621187" y="2876993"/>
                </a:cubicBezTo>
                <a:cubicBezTo>
                  <a:pt x="1620224" y="2877327"/>
                  <a:pt x="1618906" y="2877558"/>
                  <a:pt x="1617231" y="2877683"/>
                </a:cubicBezTo>
                <a:cubicBezTo>
                  <a:pt x="1615557" y="2877809"/>
                  <a:pt x="1613464" y="2877872"/>
                  <a:pt x="1610953" y="2877872"/>
                </a:cubicBezTo>
                <a:cubicBezTo>
                  <a:pt x="1608357" y="2877872"/>
                  <a:pt x="1606181" y="2877788"/>
                  <a:pt x="1604423" y="2877620"/>
                </a:cubicBezTo>
                <a:cubicBezTo>
                  <a:pt x="1602665" y="2877453"/>
                  <a:pt x="1601263" y="2877202"/>
                  <a:pt x="1600216" y="2876867"/>
                </a:cubicBezTo>
                <a:cubicBezTo>
                  <a:pt x="1599170" y="2876532"/>
                  <a:pt x="1598395" y="2876072"/>
                  <a:pt x="1597893" y="2875486"/>
                </a:cubicBezTo>
                <a:cubicBezTo>
                  <a:pt x="1597391" y="2874900"/>
                  <a:pt x="1597014" y="2874188"/>
                  <a:pt x="1596763" y="2873351"/>
                </a:cubicBezTo>
                <a:lnTo>
                  <a:pt x="1573029" y="2791351"/>
                </a:lnTo>
                <a:lnTo>
                  <a:pt x="1572778" y="2790221"/>
                </a:lnTo>
                <a:lnTo>
                  <a:pt x="1572527" y="2791351"/>
                </a:lnTo>
                <a:lnTo>
                  <a:pt x="1550552" y="2873351"/>
                </a:lnTo>
                <a:cubicBezTo>
                  <a:pt x="1550301" y="2874272"/>
                  <a:pt x="1549903" y="2875025"/>
                  <a:pt x="1549359" y="2875611"/>
                </a:cubicBezTo>
                <a:cubicBezTo>
                  <a:pt x="1548815" y="2876197"/>
                  <a:pt x="1547998" y="2876658"/>
                  <a:pt x="1546910" y="2876993"/>
                </a:cubicBezTo>
                <a:cubicBezTo>
                  <a:pt x="1545822" y="2877327"/>
                  <a:pt x="1544419" y="2877558"/>
                  <a:pt x="1542703" y="2877683"/>
                </a:cubicBezTo>
                <a:cubicBezTo>
                  <a:pt x="1540987" y="2877809"/>
                  <a:pt x="1538873" y="2877872"/>
                  <a:pt x="1536362" y="2877872"/>
                </a:cubicBezTo>
                <a:cubicBezTo>
                  <a:pt x="1533767" y="2877872"/>
                  <a:pt x="1531653" y="2877788"/>
                  <a:pt x="1530020" y="2877620"/>
                </a:cubicBezTo>
                <a:cubicBezTo>
                  <a:pt x="1528388" y="2877453"/>
                  <a:pt x="1527048" y="2877202"/>
                  <a:pt x="1526002" y="2876867"/>
                </a:cubicBezTo>
                <a:cubicBezTo>
                  <a:pt x="1524956" y="2876532"/>
                  <a:pt x="1524181" y="2876072"/>
                  <a:pt x="1523679" y="2875486"/>
                </a:cubicBezTo>
                <a:cubicBezTo>
                  <a:pt x="1523177" y="2874900"/>
                  <a:pt x="1522800" y="2874188"/>
                  <a:pt x="1522549" y="2873351"/>
                </a:cubicBezTo>
                <a:lnTo>
                  <a:pt x="1489523" y="2765985"/>
                </a:lnTo>
                <a:cubicBezTo>
                  <a:pt x="1489104" y="2764730"/>
                  <a:pt x="1488811" y="2763683"/>
                  <a:pt x="1488644" y="2762846"/>
                </a:cubicBezTo>
                <a:cubicBezTo>
                  <a:pt x="1488476" y="2762009"/>
                  <a:pt x="1488393" y="2761297"/>
                  <a:pt x="1488393" y="2760711"/>
                </a:cubicBezTo>
                <a:cubicBezTo>
                  <a:pt x="1488393" y="2759958"/>
                  <a:pt x="1488560" y="2759351"/>
                  <a:pt x="1488895" y="2758891"/>
                </a:cubicBezTo>
                <a:cubicBezTo>
                  <a:pt x="1489230" y="2758430"/>
                  <a:pt x="1489795" y="2758053"/>
                  <a:pt x="1490590" y="2757760"/>
                </a:cubicBezTo>
                <a:cubicBezTo>
                  <a:pt x="1491385" y="2757467"/>
                  <a:pt x="1492453" y="2757279"/>
                  <a:pt x="1493792" y="2757195"/>
                </a:cubicBezTo>
                <a:cubicBezTo>
                  <a:pt x="1495132" y="2757112"/>
                  <a:pt x="1496764" y="2757070"/>
                  <a:pt x="1498690" y="2757070"/>
                </a:cubicBezTo>
                <a:close/>
                <a:moveTo>
                  <a:pt x="2898330" y="2755437"/>
                </a:moveTo>
                <a:cubicBezTo>
                  <a:pt x="2901930" y="2755437"/>
                  <a:pt x="2905425" y="2755772"/>
                  <a:pt x="2908815" y="2756442"/>
                </a:cubicBezTo>
                <a:cubicBezTo>
                  <a:pt x="2912206" y="2757112"/>
                  <a:pt x="2915324" y="2757991"/>
                  <a:pt x="2918170" y="2759079"/>
                </a:cubicBezTo>
                <a:cubicBezTo>
                  <a:pt x="2921017" y="2760167"/>
                  <a:pt x="2923549" y="2761423"/>
                  <a:pt x="2925768" y="2762846"/>
                </a:cubicBezTo>
                <a:cubicBezTo>
                  <a:pt x="2927986" y="2764269"/>
                  <a:pt x="2929598" y="2765483"/>
                  <a:pt x="2930602" y="2766488"/>
                </a:cubicBezTo>
                <a:cubicBezTo>
                  <a:pt x="2931607" y="2767492"/>
                  <a:pt x="2932297" y="2768288"/>
                  <a:pt x="2932674" y="2768874"/>
                </a:cubicBezTo>
                <a:cubicBezTo>
                  <a:pt x="2933051" y="2769460"/>
                  <a:pt x="2933365" y="2770150"/>
                  <a:pt x="2933616" y="2770946"/>
                </a:cubicBezTo>
                <a:cubicBezTo>
                  <a:pt x="2933867" y="2771741"/>
                  <a:pt x="2934035" y="2772641"/>
                  <a:pt x="2934118" y="2773645"/>
                </a:cubicBezTo>
                <a:cubicBezTo>
                  <a:pt x="2934202" y="2774650"/>
                  <a:pt x="2934244" y="2775906"/>
                  <a:pt x="2934244" y="2777413"/>
                </a:cubicBezTo>
                <a:cubicBezTo>
                  <a:pt x="2934244" y="2780678"/>
                  <a:pt x="2933867" y="2782959"/>
                  <a:pt x="2933114" y="2784256"/>
                </a:cubicBezTo>
                <a:cubicBezTo>
                  <a:pt x="2932360" y="2785554"/>
                  <a:pt x="2931439" y="2786203"/>
                  <a:pt x="2930351" y="2786203"/>
                </a:cubicBezTo>
                <a:cubicBezTo>
                  <a:pt x="2929095" y="2786203"/>
                  <a:pt x="2927651" y="2785512"/>
                  <a:pt x="2926019" y="2784131"/>
                </a:cubicBezTo>
                <a:cubicBezTo>
                  <a:pt x="2924386" y="2782750"/>
                  <a:pt x="2922314" y="2781222"/>
                  <a:pt x="2919803" y="2779547"/>
                </a:cubicBezTo>
                <a:cubicBezTo>
                  <a:pt x="2917291" y="2777873"/>
                  <a:pt x="2914257" y="2776345"/>
                  <a:pt x="2910699" y="2774964"/>
                </a:cubicBezTo>
                <a:cubicBezTo>
                  <a:pt x="2907141" y="2773583"/>
                  <a:pt x="2902934" y="2772892"/>
                  <a:pt x="2898079" y="2772892"/>
                </a:cubicBezTo>
                <a:cubicBezTo>
                  <a:pt x="2888116" y="2772892"/>
                  <a:pt x="2880477" y="2776722"/>
                  <a:pt x="2875161" y="2784382"/>
                </a:cubicBezTo>
                <a:cubicBezTo>
                  <a:pt x="2869845" y="2792042"/>
                  <a:pt x="2867188" y="2803155"/>
                  <a:pt x="2867188" y="2817722"/>
                </a:cubicBezTo>
                <a:cubicBezTo>
                  <a:pt x="2867188" y="2825005"/>
                  <a:pt x="2867878" y="2831388"/>
                  <a:pt x="2869259" y="2836872"/>
                </a:cubicBezTo>
                <a:cubicBezTo>
                  <a:pt x="2870641" y="2842355"/>
                  <a:pt x="2872671" y="2846939"/>
                  <a:pt x="2875350" y="2850622"/>
                </a:cubicBezTo>
                <a:cubicBezTo>
                  <a:pt x="2878029" y="2854306"/>
                  <a:pt x="2881315" y="2857047"/>
                  <a:pt x="2885207" y="2858847"/>
                </a:cubicBezTo>
                <a:cubicBezTo>
                  <a:pt x="2889100" y="2860647"/>
                  <a:pt x="2893558" y="2861547"/>
                  <a:pt x="2898581" y="2861547"/>
                </a:cubicBezTo>
                <a:cubicBezTo>
                  <a:pt x="2903353" y="2861547"/>
                  <a:pt x="2907539" y="2860794"/>
                  <a:pt x="2911138" y="2859287"/>
                </a:cubicBezTo>
                <a:cubicBezTo>
                  <a:pt x="2914738" y="2857780"/>
                  <a:pt x="2917857" y="2856126"/>
                  <a:pt x="2920494" y="2854327"/>
                </a:cubicBezTo>
                <a:cubicBezTo>
                  <a:pt x="2923131" y="2852527"/>
                  <a:pt x="2925349" y="2850894"/>
                  <a:pt x="2927149" y="2849429"/>
                </a:cubicBezTo>
                <a:cubicBezTo>
                  <a:pt x="2928949" y="2847964"/>
                  <a:pt x="2930351" y="2847232"/>
                  <a:pt x="2931356" y="2847232"/>
                </a:cubicBezTo>
                <a:cubicBezTo>
                  <a:pt x="2931942" y="2847232"/>
                  <a:pt x="2932444" y="2847399"/>
                  <a:pt x="2932863" y="2847734"/>
                </a:cubicBezTo>
                <a:cubicBezTo>
                  <a:pt x="2933281" y="2848069"/>
                  <a:pt x="2933637" y="2848634"/>
                  <a:pt x="2933930" y="2849429"/>
                </a:cubicBezTo>
                <a:cubicBezTo>
                  <a:pt x="2934223" y="2850225"/>
                  <a:pt x="2934432" y="2851229"/>
                  <a:pt x="2934558" y="2852443"/>
                </a:cubicBezTo>
                <a:cubicBezTo>
                  <a:pt x="2934683" y="2853657"/>
                  <a:pt x="2934746" y="2855101"/>
                  <a:pt x="2934746" y="2856775"/>
                </a:cubicBezTo>
                <a:cubicBezTo>
                  <a:pt x="2934746" y="2858198"/>
                  <a:pt x="2934704" y="2859433"/>
                  <a:pt x="2934621" y="2860480"/>
                </a:cubicBezTo>
                <a:cubicBezTo>
                  <a:pt x="2934537" y="2861526"/>
                  <a:pt x="2934390" y="2862405"/>
                  <a:pt x="2934181" y="2863117"/>
                </a:cubicBezTo>
                <a:cubicBezTo>
                  <a:pt x="2933972" y="2863828"/>
                  <a:pt x="2933721" y="2864456"/>
                  <a:pt x="2933428" y="2865000"/>
                </a:cubicBezTo>
                <a:cubicBezTo>
                  <a:pt x="2933135" y="2865544"/>
                  <a:pt x="2932465" y="2866340"/>
                  <a:pt x="2931418" y="2867386"/>
                </a:cubicBezTo>
                <a:cubicBezTo>
                  <a:pt x="2930372" y="2868433"/>
                  <a:pt x="2928593" y="2869730"/>
                  <a:pt x="2926082" y="2871279"/>
                </a:cubicBezTo>
                <a:cubicBezTo>
                  <a:pt x="2923570" y="2872828"/>
                  <a:pt x="2920745" y="2874209"/>
                  <a:pt x="2917605" y="2875423"/>
                </a:cubicBezTo>
                <a:cubicBezTo>
                  <a:pt x="2914466" y="2876637"/>
                  <a:pt x="2911055" y="2877620"/>
                  <a:pt x="2907371" y="2878374"/>
                </a:cubicBezTo>
                <a:cubicBezTo>
                  <a:pt x="2903688" y="2879127"/>
                  <a:pt x="2899879" y="2879504"/>
                  <a:pt x="2895944" y="2879504"/>
                </a:cubicBezTo>
                <a:cubicBezTo>
                  <a:pt x="2887823" y="2879504"/>
                  <a:pt x="2880624" y="2878165"/>
                  <a:pt x="2874345" y="2875486"/>
                </a:cubicBezTo>
                <a:cubicBezTo>
                  <a:pt x="2868067" y="2872807"/>
                  <a:pt x="2862813" y="2868893"/>
                  <a:pt x="2858586" y="2863745"/>
                </a:cubicBezTo>
                <a:cubicBezTo>
                  <a:pt x="2854358" y="2858596"/>
                  <a:pt x="2851135" y="2852276"/>
                  <a:pt x="2848917" y="2844783"/>
                </a:cubicBezTo>
                <a:cubicBezTo>
                  <a:pt x="2846698" y="2837290"/>
                  <a:pt x="2845589" y="2828647"/>
                  <a:pt x="2845589" y="2818852"/>
                </a:cubicBezTo>
                <a:cubicBezTo>
                  <a:pt x="2845589" y="2807718"/>
                  <a:pt x="2846949" y="2798153"/>
                  <a:pt x="2849670" y="2790158"/>
                </a:cubicBezTo>
                <a:cubicBezTo>
                  <a:pt x="2852391" y="2782164"/>
                  <a:pt x="2856116" y="2775613"/>
                  <a:pt x="2860846" y="2770506"/>
                </a:cubicBezTo>
                <a:cubicBezTo>
                  <a:pt x="2865576" y="2765399"/>
                  <a:pt x="2871143" y="2761611"/>
                  <a:pt x="2877547" y="2759142"/>
                </a:cubicBezTo>
                <a:cubicBezTo>
                  <a:pt x="2883952" y="2756672"/>
                  <a:pt x="2890879" y="2755437"/>
                  <a:pt x="2898330" y="2755437"/>
                </a:cubicBezTo>
                <a:close/>
                <a:moveTo>
                  <a:pt x="2817377" y="2755312"/>
                </a:moveTo>
                <a:cubicBezTo>
                  <a:pt x="2818465" y="2755312"/>
                  <a:pt x="2819700" y="2755374"/>
                  <a:pt x="2821081" y="2755500"/>
                </a:cubicBezTo>
                <a:cubicBezTo>
                  <a:pt x="2822462" y="2755626"/>
                  <a:pt x="2823906" y="2755856"/>
                  <a:pt x="2825413" y="2756191"/>
                </a:cubicBezTo>
                <a:cubicBezTo>
                  <a:pt x="2826920" y="2756526"/>
                  <a:pt x="2828281" y="2756902"/>
                  <a:pt x="2829494" y="2757321"/>
                </a:cubicBezTo>
                <a:cubicBezTo>
                  <a:pt x="2830708" y="2757739"/>
                  <a:pt x="2831566" y="2758158"/>
                  <a:pt x="2832069" y="2758577"/>
                </a:cubicBezTo>
                <a:cubicBezTo>
                  <a:pt x="2832571" y="2758995"/>
                  <a:pt x="2832906" y="2759393"/>
                  <a:pt x="2833073" y="2759770"/>
                </a:cubicBezTo>
                <a:cubicBezTo>
                  <a:pt x="2833241" y="2760146"/>
                  <a:pt x="2833387" y="2760628"/>
                  <a:pt x="2833513" y="2761214"/>
                </a:cubicBezTo>
                <a:cubicBezTo>
                  <a:pt x="2833638" y="2761800"/>
                  <a:pt x="2833722" y="2762658"/>
                  <a:pt x="2833764" y="2763788"/>
                </a:cubicBezTo>
                <a:cubicBezTo>
                  <a:pt x="2833806" y="2764918"/>
                  <a:pt x="2833827" y="2766446"/>
                  <a:pt x="2833827" y="2768371"/>
                </a:cubicBezTo>
                <a:cubicBezTo>
                  <a:pt x="2833827" y="2770213"/>
                  <a:pt x="2833785" y="2771762"/>
                  <a:pt x="2833701" y="2773018"/>
                </a:cubicBezTo>
                <a:cubicBezTo>
                  <a:pt x="2833617" y="2774273"/>
                  <a:pt x="2833450" y="2775257"/>
                  <a:pt x="2833199" y="2775969"/>
                </a:cubicBezTo>
                <a:cubicBezTo>
                  <a:pt x="2832948" y="2776680"/>
                  <a:pt x="2832634" y="2777224"/>
                  <a:pt x="2832257" y="2777601"/>
                </a:cubicBezTo>
                <a:cubicBezTo>
                  <a:pt x="2831880" y="2777978"/>
                  <a:pt x="2831357" y="2778166"/>
                  <a:pt x="2830687" y="2778166"/>
                </a:cubicBezTo>
                <a:cubicBezTo>
                  <a:pt x="2830018" y="2778166"/>
                  <a:pt x="2829201" y="2777978"/>
                  <a:pt x="2828239" y="2777601"/>
                </a:cubicBezTo>
                <a:cubicBezTo>
                  <a:pt x="2827276" y="2777224"/>
                  <a:pt x="2826188" y="2776848"/>
                  <a:pt x="2824974" y="2776471"/>
                </a:cubicBezTo>
                <a:cubicBezTo>
                  <a:pt x="2823760" y="2776094"/>
                  <a:pt x="2822400" y="2775738"/>
                  <a:pt x="2820893" y="2775403"/>
                </a:cubicBezTo>
                <a:cubicBezTo>
                  <a:pt x="2819386" y="2775069"/>
                  <a:pt x="2817753" y="2774901"/>
                  <a:pt x="2815995" y="2774901"/>
                </a:cubicBezTo>
                <a:cubicBezTo>
                  <a:pt x="2813902" y="2774901"/>
                  <a:pt x="2811851" y="2775320"/>
                  <a:pt x="2809842" y="2776157"/>
                </a:cubicBezTo>
                <a:cubicBezTo>
                  <a:pt x="2807833" y="2776994"/>
                  <a:pt x="2805719" y="2778375"/>
                  <a:pt x="2803501" y="2780301"/>
                </a:cubicBezTo>
                <a:cubicBezTo>
                  <a:pt x="2801282" y="2782226"/>
                  <a:pt x="2798959" y="2784780"/>
                  <a:pt x="2796531" y="2787961"/>
                </a:cubicBezTo>
                <a:cubicBezTo>
                  <a:pt x="2794104" y="2791142"/>
                  <a:pt x="2791425" y="2795035"/>
                  <a:pt x="2788495" y="2799639"/>
                </a:cubicBezTo>
                <a:lnTo>
                  <a:pt x="2788495" y="2873979"/>
                </a:lnTo>
                <a:cubicBezTo>
                  <a:pt x="2788495" y="2874649"/>
                  <a:pt x="2788327" y="2875214"/>
                  <a:pt x="2787992" y="2875674"/>
                </a:cubicBezTo>
                <a:cubicBezTo>
                  <a:pt x="2787657" y="2876134"/>
                  <a:pt x="2787113" y="2876532"/>
                  <a:pt x="2786360" y="2876867"/>
                </a:cubicBezTo>
                <a:cubicBezTo>
                  <a:pt x="2785606" y="2877202"/>
                  <a:pt x="2784560" y="2877453"/>
                  <a:pt x="2783221" y="2877620"/>
                </a:cubicBezTo>
                <a:cubicBezTo>
                  <a:pt x="2781881" y="2877788"/>
                  <a:pt x="2780165" y="2877872"/>
                  <a:pt x="2778072" y="2877872"/>
                </a:cubicBezTo>
                <a:cubicBezTo>
                  <a:pt x="2776063" y="2877872"/>
                  <a:pt x="2774389" y="2877788"/>
                  <a:pt x="2773049" y="2877620"/>
                </a:cubicBezTo>
                <a:cubicBezTo>
                  <a:pt x="2771710" y="2877453"/>
                  <a:pt x="2770642" y="2877202"/>
                  <a:pt x="2769847" y="2876867"/>
                </a:cubicBezTo>
                <a:cubicBezTo>
                  <a:pt x="2769052" y="2876532"/>
                  <a:pt x="2768507" y="2876134"/>
                  <a:pt x="2768214" y="2875674"/>
                </a:cubicBezTo>
                <a:cubicBezTo>
                  <a:pt x="2767921" y="2875214"/>
                  <a:pt x="2767775" y="2874649"/>
                  <a:pt x="2767775" y="2873979"/>
                </a:cubicBezTo>
                <a:lnTo>
                  <a:pt x="2767775" y="2760963"/>
                </a:lnTo>
                <a:cubicBezTo>
                  <a:pt x="2767775" y="2760293"/>
                  <a:pt x="2767901" y="2759728"/>
                  <a:pt x="2768152" y="2759267"/>
                </a:cubicBezTo>
                <a:cubicBezTo>
                  <a:pt x="2768403" y="2758807"/>
                  <a:pt x="2768905" y="2758388"/>
                  <a:pt x="2769659" y="2758012"/>
                </a:cubicBezTo>
                <a:cubicBezTo>
                  <a:pt x="2770412" y="2757635"/>
                  <a:pt x="2771375" y="2757384"/>
                  <a:pt x="2772547" y="2757258"/>
                </a:cubicBezTo>
                <a:cubicBezTo>
                  <a:pt x="2773719" y="2757133"/>
                  <a:pt x="2775268" y="2757070"/>
                  <a:pt x="2777193" y="2757070"/>
                </a:cubicBezTo>
                <a:cubicBezTo>
                  <a:pt x="2779035" y="2757070"/>
                  <a:pt x="2780563" y="2757133"/>
                  <a:pt x="2781776" y="2757258"/>
                </a:cubicBezTo>
                <a:cubicBezTo>
                  <a:pt x="2782990" y="2757384"/>
                  <a:pt x="2783932" y="2757635"/>
                  <a:pt x="2784602" y="2758012"/>
                </a:cubicBezTo>
                <a:cubicBezTo>
                  <a:pt x="2785272" y="2758388"/>
                  <a:pt x="2785753" y="2758807"/>
                  <a:pt x="2786046" y="2759267"/>
                </a:cubicBezTo>
                <a:cubicBezTo>
                  <a:pt x="2786339" y="2759728"/>
                  <a:pt x="2786485" y="2760293"/>
                  <a:pt x="2786485" y="2760963"/>
                </a:cubicBezTo>
                <a:lnTo>
                  <a:pt x="2786485" y="2777413"/>
                </a:lnTo>
                <a:cubicBezTo>
                  <a:pt x="2789583" y="2772892"/>
                  <a:pt x="2792492" y="2769209"/>
                  <a:pt x="2795213" y="2766362"/>
                </a:cubicBezTo>
                <a:cubicBezTo>
                  <a:pt x="2797934" y="2763516"/>
                  <a:pt x="2800508" y="2761276"/>
                  <a:pt x="2802936" y="2759644"/>
                </a:cubicBezTo>
                <a:cubicBezTo>
                  <a:pt x="2805363" y="2758012"/>
                  <a:pt x="2807770" y="2756881"/>
                  <a:pt x="2810156" y="2756254"/>
                </a:cubicBezTo>
                <a:cubicBezTo>
                  <a:pt x="2812542" y="2755626"/>
                  <a:pt x="2814949" y="2755312"/>
                  <a:pt x="2817377" y="2755312"/>
                </a:cubicBezTo>
                <a:close/>
                <a:moveTo>
                  <a:pt x="2684510" y="2755312"/>
                </a:moveTo>
                <a:cubicBezTo>
                  <a:pt x="2692631" y="2755312"/>
                  <a:pt x="2699537" y="2756233"/>
                  <a:pt x="2705230" y="2758074"/>
                </a:cubicBezTo>
                <a:cubicBezTo>
                  <a:pt x="2710923" y="2759916"/>
                  <a:pt x="2715527" y="2762616"/>
                  <a:pt x="2719043" y="2766174"/>
                </a:cubicBezTo>
                <a:cubicBezTo>
                  <a:pt x="2722559" y="2769732"/>
                  <a:pt x="2725112" y="2774148"/>
                  <a:pt x="2726703" y="2779422"/>
                </a:cubicBezTo>
                <a:cubicBezTo>
                  <a:pt x="2728294" y="2784696"/>
                  <a:pt x="2729089" y="2790849"/>
                  <a:pt x="2729089" y="2797881"/>
                </a:cubicBezTo>
                <a:lnTo>
                  <a:pt x="2729089" y="2874104"/>
                </a:lnTo>
                <a:cubicBezTo>
                  <a:pt x="2729089" y="2875109"/>
                  <a:pt x="2728754" y="2875862"/>
                  <a:pt x="2728084" y="2876365"/>
                </a:cubicBezTo>
                <a:cubicBezTo>
                  <a:pt x="2727415" y="2876867"/>
                  <a:pt x="2726494" y="2877244"/>
                  <a:pt x="2725322" y="2877495"/>
                </a:cubicBezTo>
                <a:cubicBezTo>
                  <a:pt x="2724150" y="2877746"/>
                  <a:pt x="2722434" y="2877872"/>
                  <a:pt x="2720173" y="2877872"/>
                </a:cubicBezTo>
                <a:cubicBezTo>
                  <a:pt x="2717997" y="2877872"/>
                  <a:pt x="2716260" y="2877746"/>
                  <a:pt x="2714962" y="2877495"/>
                </a:cubicBezTo>
                <a:cubicBezTo>
                  <a:pt x="2713664" y="2877244"/>
                  <a:pt x="2712723" y="2876867"/>
                  <a:pt x="2712136" y="2876365"/>
                </a:cubicBezTo>
                <a:cubicBezTo>
                  <a:pt x="2711550" y="2875862"/>
                  <a:pt x="2711257" y="2875109"/>
                  <a:pt x="2711257" y="2874104"/>
                </a:cubicBezTo>
                <a:lnTo>
                  <a:pt x="2711257" y="2862803"/>
                </a:lnTo>
                <a:cubicBezTo>
                  <a:pt x="2706318" y="2868077"/>
                  <a:pt x="2700814" y="2872179"/>
                  <a:pt x="2694745" y="2875109"/>
                </a:cubicBezTo>
                <a:cubicBezTo>
                  <a:pt x="2688675" y="2878039"/>
                  <a:pt x="2682250" y="2879504"/>
                  <a:pt x="2675469" y="2879504"/>
                </a:cubicBezTo>
                <a:cubicBezTo>
                  <a:pt x="2669525" y="2879504"/>
                  <a:pt x="2664146" y="2878730"/>
                  <a:pt x="2659333" y="2877181"/>
                </a:cubicBezTo>
                <a:cubicBezTo>
                  <a:pt x="2654519" y="2875632"/>
                  <a:pt x="2650417" y="2873393"/>
                  <a:pt x="2647027" y="2870463"/>
                </a:cubicBezTo>
                <a:cubicBezTo>
                  <a:pt x="2643636" y="2867533"/>
                  <a:pt x="2640999" y="2863933"/>
                  <a:pt x="2639115" y="2859663"/>
                </a:cubicBezTo>
                <a:cubicBezTo>
                  <a:pt x="2637232" y="2855394"/>
                  <a:pt x="2636290" y="2850538"/>
                  <a:pt x="2636290" y="2845097"/>
                </a:cubicBezTo>
                <a:cubicBezTo>
                  <a:pt x="2636290" y="2838735"/>
                  <a:pt x="2637588" y="2833209"/>
                  <a:pt x="2640183" y="2828521"/>
                </a:cubicBezTo>
                <a:cubicBezTo>
                  <a:pt x="2642778" y="2823833"/>
                  <a:pt x="2646503" y="2819940"/>
                  <a:pt x="2651359" y="2816843"/>
                </a:cubicBezTo>
                <a:cubicBezTo>
                  <a:pt x="2656214" y="2813745"/>
                  <a:pt x="2662158" y="2811422"/>
                  <a:pt x="2669190" y="2809873"/>
                </a:cubicBezTo>
                <a:cubicBezTo>
                  <a:pt x="2676222" y="2808325"/>
                  <a:pt x="2684134" y="2807550"/>
                  <a:pt x="2692924" y="2807550"/>
                </a:cubicBezTo>
                <a:lnTo>
                  <a:pt x="2708495" y="2807550"/>
                </a:lnTo>
                <a:lnTo>
                  <a:pt x="2708495" y="2798760"/>
                </a:lnTo>
                <a:cubicBezTo>
                  <a:pt x="2708495" y="2794407"/>
                  <a:pt x="2708034" y="2790556"/>
                  <a:pt x="2707114" y="2787207"/>
                </a:cubicBezTo>
                <a:cubicBezTo>
                  <a:pt x="2706193" y="2783859"/>
                  <a:pt x="2704707" y="2781075"/>
                  <a:pt x="2702656" y="2778857"/>
                </a:cubicBezTo>
                <a:cubicBezTo>
                  <a:pt x="2700605" y="2776638"/>
                  <a:pt x="2697947" y="2774964"/>
                  <a:pt x="2694682" y="2773834"/>
                </a:cubicBezTo>
                <a:cubicBezTo>
                  <a:pt x="2691417" y="2772704"/>
                  <a:pt x="2687398" y="2772139"/>
                  <a:pt x="2682627" y="2772139"/>
                </a:cubicBezTo>
                <a:cubicBezTo>
                  <a:pt x="2677520" y="2772139"/>
                  <a:pt x="2672937" y="2772746"/>
                  <a:pt x="2668876" y="2773959"/>
                </a:cubicBezTo>
                <a:cubicBezTo>
                  <a:pt x="2664816" y="2775173"/>
                  <a:pt x="2661258" y="2776513"/>
                  <a:pt x="2658203" y="2777978"/>
                </a:cubicBezTo>
                <a:cubicBezTo>
                  <a:pt x="2655147" y="2779443"/>
                  <a:pt x="2652594" y="2780782"/>
                  <a:pt x="2650543" y="2781996"/>
                </a:cubicBezTo>
                <a:cubicBezTo>
                  <a:pt x="2648492" y="2783210"/>
                  <a:pt x="2646964" y="2783817"/>
                  <a:pt x="2645959" y="2783817"/>
                </a:cubicBezTo>
                <a:cubicBezTo>
                  <a:pt x="2645289" y="2783817"/>
                  <a:pt x="2644703" y="2783650"/>
                  <a:pt x="2644201" y="2783315"/>
                </a:cubicBezTo>
                <a:cubicBezTo>
                  <a:pt x="2643699" y="2782980"/>
                  <a:pt x="2643259" y="2782477"/>
                  <a:pt x="2642883" y="2781808"/>
                </a:cubicBezTo>
                <a:cubicBezTo>
                  <a:pt x="2642506" y="2781138"/>
                  <a:pt x="2642234" y="2780280"/>
                  <a:pt x="2642066" y="2779233"/>
                </a:cubicBezTo>
                <a:cubicBezTo>
                  <a:pt x="2641899" y="2778187"/>
                  <a:pt x="2641815" y="2777036"/>
                  <a:pt x="2641815" y="2775780"/>
                </a:cubicBezTo>
                <a:cubicBezTo>
                  <a:pt x="2641815" y="2773687"/>
                  <a:pt x="2641962" y="2772034"/>
                  <a:pt x="2642255" y="2770820"/>
                </a:cubicBezTo>
                <a:cubicBezTo>
                  <a:pt x="2642548" y="2769606"/>
                  <a:pt x="2643259" y="2768455"/>
                  <a:pt x="2644389" y="2767367"/>
                </a:cubicBezTo>
                <a:cubicBezTo>
                  <a:pt x="2645520" y="2766278"/>
                  <a:pt x="2647466" y="2765002"/>
                  <a:pt x="2650229" y="2763537"/>
                </a:cubicBezTo>
                <a:cubicBezTo>
                  <a:pt x="2652991" y="2762072"/>
                  <a:pt x="2656172" y="2760732"/>
                  <a:pt x="2659772" y="2759518"/>
                </a:cubicBezTo>
                <a:cubicBezTo>
                  <a:pt x="2663372" y="2758305"/>
                  <a:pt x="2667307" y="2757300"/>
                  <a:pt x="2671576" y="2756505"/>
                </a:cubicBezTo>
                <a:cubicBezTo>
                  <a:pt x="2675846" y="2755709"/>
                  <a:pt x="2680157" y="2755312"/>
                  <a:pt x="2684510" y="2755312"/>
                </a:cubicBezTo>
                <a:close/>
                <a:moveTo>
                  <a:pt x="2566838" y="2755312"/>
                </a:moveTo>
                <a:cubicBezTo>
                  <a:pt x="2575712" y="2755312"/>
                  <a:pt x="2583267" y="2756735"/>
                  <a:pt x="2589504" y="2759581"/>
                </a:cubicBezTo>
                <a:cubicBezTo>
                  <a:pt x="2595741" y="2762428"/>
                  <a:pt x="2600869" y="2766258"/>
                  <a:pt x="2604887" y="2771071"/>
                </a:cubicBezTo>
                <a:cubicBezTo>
                  <a:pt x="2608906" y="2775885"/>
                  <a:pt x="2611857" y="2781536"/>
                  <a:pt x="2613740" y="2788024"/>
                </a:cubicBezTo>
                <a:cubicBezTo>
                  <a:pt x="2615624" y="2794512"/>
                  <a:pt x="2616566" y="2801439"/>
                  <a:pt x="2616566" y="2808806"/>
                </a:cubicBezTo>
                <a:lnTo>
                  <a:pt x="2616566" y="2812573"/>
                </a:lnTo>
                <a:cubicBezTo>
                  <a:pt x="2616566" y="2815838"/>
                  <a:pt x="2615746" y="2818161"/>
                  <a:pt x="2614106" y="2819543"/>
                </a:cubicBezTo>
                <a:cubicBezTo>
                  <a:pt x="2612466" y="2820924"/>
                  <a:pt x="2610595" y="2821615"/>
                  <a:pt x="2608492" y="2821615"/>
                </a:cubicBezTo>
                <a:lnTo>
                  <a:pt x="2534064" y="2821615"/>
                </a:lnTo>
                <a:cubicBezTo>
                  <a:pt x="2534064" y="2827893"/>
                  <a:pt x="2534694" y="2833544"/>
                  <a:pt x="2535956" y="2838567"/>
                </a:cubicBezTo>
                <a:cubicBezTo>
                  <a:pt x="2537218" y="2843590"/>
                  <a:pt x="2539321" y="2847901"/>
                  <a:pt x="2542265" y="2851501"/>
                </a:cubicBezTo>
                <a:cubicBezTo>
                  <a:pt x="2545209" y="2855101"/>
                  <a:pt x="2549037" y="2857864"/>
                  <a:pt x="2553748" y="2859789"/>
                </a:cubicBezTo>
                <a:cubicBezTo>
                  <a:pt x="2558459" y="2861714"/>
                  <a:pt x="2564221" y="2862677"/>
                  <a:pt x="2571035" y="2862677"/>
                </a:cubicBezTo>
                <a:cubicBezTo>
                  <a:pt x="2576419" y="2862677"/>
                  <a:pt x="2581214" y="2862238"/>
                  <a:pt x="2585420" y="2861359"/>
                </a:cubicBezTo>
                <a:cubicBezTo>
                  <a:pt x="2589626" y="2860480"/>
                  <a:pt x="2593265" y="2859496"/>
                  <a:pt x="2596335" y="2858408"/>
                </a:cubicBezTo>
                <a:cubicBezTo>
                  <a:pt x="2599406" y="2857319"/>
                  <a:pt x="2601930" y="2856336"/>
                  <a:pt x="2603907" y="2855457"/>
                </a:cubicBezTo>
                <a:cubicBezTo>
                  <a:pt x="2605884" y="2854578"/>
                  <a:pt x="2607377" y="2854138"/>
                  <a:pt x="2608388" y="2854138"/>
                </a:cubicBezTo>
                <a:cubicBezTo>
                  <a:pt x="2608976" y="2854138"/>
                  <a:pt x="2609501" y="2854285"/>
                  <a:pt x="2609964" y="2854578"/>
                </a:cubicBezTo>
                <a:cubicBezTo>
                  <a:pt x="2610426" y="2854871"/>
                  <a:pt x="2610784" y="2855310"/>
                  <a:pt x="2611037" y="2855896"/>
                </a:cubicBezTo>
                <a:cubicBezTo>
                  <a:pt x="2611289" y="2856482"/>
                  <a:pt x="2611478" y="2857298"/>
                  <a:pt x="2611605" y="2858345"/>
                </a:cubicBezTo>
                <a:cubicBezTo>
                  <a:pt x="2611730" y="2859391"/>
                  <a:pt x="2611794" y="2860668"/>
                  <a:pt x="2611794" y="2862175"/>
                </a:cubicBezTo>
                <a:cubicBezTo>
                  <a:pt x="2611794" y="2863263"/>
                  <a:pt x="2611752" y="2864205"/>
                  <a:pt x="2611668" y="2865000"/>
                </a:cubicBezTo>
                <a:cubicBezTo>
                  <a:pt x="2611584" y="2865796"/>
                  <a:pt x="2611480" y="2866507"/>
                  <a:pt x="2611354" y="2867135"/>
                </a:cubicBezTo>
                <a:cubicBezTo>
                  <a:pt x="2611229" y="2867763"/>
                  <a:pt x="2611019" y="2868328"/>
                  <a:pt x="2610726" y="2868830"/>
                </a:cubicBezTo>
                <a:cubicBezTo>
                  <a:pt x="2610433" y="2869333"/>
                  <a:pt x="2610057" y="2869814"/>
                  <a:pt x="2609596" y="2870274"/>
                </a:cubicBezTo>
                <a:cubicBezTo>
                  <a:pt x="2609136" y="2870735"/>
                  <a:pt x="2607775" y="2871488"/>
                  <a:pt x="2605515" y="2872535"/>
                </a:cubicBezTo>
                <a:cubicBezTo>
                  <a:pt x="2603255" y="2873581"/>
                  <a:pt x="2600325" y="2874607"/>
                  <a:pt x="2596725" y="2875611"/>
                </a:cubicBezTo>
                <a:cubicBezTo>
                  <a:pt x="2593125" y="2876616"/>
                  <a:pt x="2588960" y="2877516"/>
                  <a:pt x="2584230" y="2878311"/>
                </a:cubicBezTo>
                <a:cubicBezTo>
                  <a:pt x="2579500" y="2879106"/>
                  <a:pt x="2574457" y="2879504"/>
                  <a:pt x="2569099" y="2879504"/>
                </a:cubicBezTo>
                <a:cubicBezTo>
                  <a:pt x="2559806" y="2879504"/>
                  <a:pt x="2551665" y="2878206"/>
                  <a:pt x="2544675" y="2875611"/>
                </a:cubicBezTo>
                <a:cubicBezTo>
                  <a:pt x="2537684" y="2873016"/>
                  <a:pt x="2531803" y="2869165"/>
                  <a:pt x="2527032" y="2864058"/>
                </a:cubicBezTo>
                <a:cubicBezTo>
                  <a:pt x="2522260" y="2858952"/>
                  <a:pt x="2518660" y="2852548"/>
                  <a:pt x="2516232" y="2844846"/>
                </a:cubicBezTo>
                <a:cubicBezTo>
                  <a:pt x="2513804" y="2837144"/>
                  <a:pt x="2512591" y="2828186"/>
                  <a:pt x="2512591" y="2817973"/>
                </a:cubicBezTo>
                <a:cubicBezTo>
                  <a:pt x="2512591" y="2808262"/>
                  <a:pt x="2513846" y="2799535"/>
                  <a:pt x="2516358" y="2791791"/>
                </a:cubicBezTo>
                <a:cubicBezTo>
                  <a:pt x="2518869" y="2784047"/>
                  <a:pt x="2522490" y="2777475"/>
                  <a:pt x="2527220" y="2772076"/>
                </a:cubicBezTo>
                <a:cubicBezTo>
                  <a:pt x="2531950" y="2766676"/>
                  <a:pt x="2537663" y="2762532"/>
                  <a:pt x="2544361" y="2759644"/>
                </a:cubicBezTo>
                <a:cubicBezTo>
                  <a:pt x="2551058" y="2756756"/>
                  <a:pt x="2558551" y="2755312"/>
                  <a:pt x="2566838" y="2755312"/>
                </a:cubicBezTo>
                <a:close/>
                <a:moveTo>
                  <a:pt x="2450259" y="2755312"/>
                </a:moveTo>
                <a:cubicBezTo>
                  <a:pt x="2453273" y="2755312"/>
                  <a:pt x="2456287" y="2755563"/>
                  <a:pt x="2459301" y="2756065"/>
                </a:cubicBezTo>
                <a:cubicBezTo>
                  <a:pt x="2462315" y="2756567"/>
                  <a:pt x="2465035" y="2757195"/>
                  <a:pt x="2467463" y="2757949"/>
                </a:cubicBezTo>
                <a:cubicBezTo>
                  <a:pt x="2469891" y="2758702"/>
                  <a:pt x="2471963" y="2759518"/>
                  <a:pt x="2473679" y="2760397"/>
                </a:cubicBezTo>
                <a:cubicBezTo>
                  <a:pt x="2475395" y="2761276"/>
                  <a:pt x="2476693" y="2762051"/>
                  <a:pt x="2477572" y="2762721"/>
                </a:cubicBezTo>
                <a:cubicBezTo>
                  <a:pt x="2478451" y="2763390"/>
                  <a:pt x="2479036" y="2763976"/>
                  <a:pt x="2479330" y="2764479"/>
                </a:cubicBezTo>
                <a:cubicBezTo>
                  <a:pt x="2479623" y="2764981"/>
                  <a:pt x="2479832" y="2765546"/>
                  <a:pt x="2479958" y="2766174"/>
                </a:cubicBezTo>
                <a:cubicBezTo>
                  <a:pt x="2480083" y="2766802"/>
                  <a:pt x="2480209" y="2767576"/>
                  <a:pt x="2480334" y="2768497"/>
                </a:cubicBezTo>
                <a:cubicBezTo>
                  <a:pt x="2480460" y="2769418"/>
                  <a:pt x="2480523" y="2770548"/>
                  <a:pt x="2480523" y="2771887"/>
                </a:cubicBezTo>
                <a:cubicBezTo>
                  <a:pt x="2480523" y="2773311"/>
                  <a:pt x="2480460" y="2774545"/>
                  <a:pt x="2480334" y="2775592"/>
                </a:cubicBezTo>
                <a:cubicBezTo>
                  <a:pt x="2480209" y="2776638"/>
                  <a:pt x="2480000" y="2777496"/>
                  <a:pt x="2479707" y="2778166"/>
                </a:cubicBezTo>
                <a:cubicBezTo>
                  <a:pt x="2479413" y="2778836"/>
                  <a:pt x="2479058" y="2779317"/>
                  <a:pt x="2478639" y="2779610"/>
                </a:cubicBezTo>
                <a:cubicBezTo>
                  <a:pt x="2478220" y="2779903"/>
                  <a:pt x="2477760" y="2780050"/>
                  <a:pt x="2477258" y="2780050"/>
                </a:cubicBezTo>
                <a:cubicBezTo>
                  <a:pt x="2476504" y="2780050"/>
                  <a:pt x="2475416" y="2779589"/>
                  <a:pt x="2473993" y="2778668"/>
                </a:cubicBezTo>
                <a:cubicBezTo>
                  <a:pt x="2472569" y="2777748"/>
                  <a:pt x="2470728" y="2776764"/>
                  <a:pt x="2468468" y="2775717"/>
                </a:cubicBezTo>
                <a:cubicBezTo>
                  <a:pt x="2466207" y="2774671"/>
                  <a:pt x="2463549" y="2773687"/>
                  <a:pt x="2460494" y="2772766"/>
                </a:cubicBezTo>
                <a:cubicBezTo>
                  <a:pt x="2457438" y="2771846"/>
                  <a:pt x="2453943" y="2771385"/>
                  <a:pt x="2450008" y="2771385"/>
                </a:cubicBezTo>
                <a:cubicBezTo>
                  <a:pt x="2446492" y="2771385"/>
                  <a:pt x="2443395" y="2771783"/>
                  <a:pt x="2440716" y="2772578"/>
                </a:cubicBezTo>
                <a:cubicBezTo>
                  <a:pt x="2438037" y="2773373"/>
                  <a:pt x="2435839" y="2774504"/>
                  <a:pt x="2434123" y="2775969"/>
                </a:cubicBezTo>
                <a:cubicBezTo>
                  <a:pt x="2432407" y="2777434"/>
                  <a:pt x="2431109" y="2779171"/>
                  <a:pt x="2430230" y="2781180"/>
                </a:cubicBezTo>
                <a:cubicBezTo>
                  <a:pt x="2429351" y="2783189"/>
                  <a:pt x="2428912" y="2785366"/>
                  <a:pt x="2428912" y="2787710"/>
                </a:cubicBezTo>
                <a:cubicBezTo>
                  <a:pt x="2428912" y="2790975"/>
                  <a:pt x="2429749" y="2793716"/>
                  <a:pt x="2431423" y="2795935"/>
                </a:cubicBezTo>
                <a:cubicBezTo>
                  <a:pt x="2433098" y="2798153"/>
                  <a:pt x="2435274" y="2800100"/>
                  <a:pt x="2437953" y="2801774"/>
                </a:cubicBezTo>
                <a:cubicBezTo>
                  <a:pt x="2440632" y="2803448"/>
                  <a:pt x="2443687" y="2804955"/>
                  <a:pt x="2447120" y="2806295"/>
                </a:cubicBezTo>
                <a:cubicBezTo>
                  <a:pt x="2450552" y="2807634"/>
                  <a:pt x="2454047" y="2809015"/>
                  <a:pt x="2457606" y="2810439"/>
                </a:cubicBezTo>
                <a:cubicBezTo>
                  <a:pt x="2461163" y="2811862"/>
                  <a:pt x="2464680" y="2813452"/>
                  <a:pt x="2468154" y="2815210"/>
                </a:cubicBezTo>
                <a:cubicBezTo>
                  <a:pt x="2471628" y="2816968"/>
                  <a:pt x="2474704" y="2819103"/>
                  <a:pt x="2477383" y="2821615"/>
                </a:cubicBezTo>
                <a:cubicBezTo>
                  <a:pt x="2480062" y="2824126"/>
                  <a:pt x="2482218" y="2827140"/>
                  <a:pt x="2483850" y="2830656"/>
                </a:cubicBezTo>
                <a:cubicBezTo>
                  <a:pt x="2485483" y="2834172"/>
                  <a:pt x="2486299" y="2838358"/>
                  <a:pt x="2486299" y="2843213"/>
                </a:cubicBezTo>
                <a:cubicBezTo>
                  <a:pt x="2486299" y="2848990"/>
                  <a:pt x="2485232" y="2854138"/>
                  <a:pt x="2483097" y="2858659"/>
                </a:cubicBezTo>
                <a:cubicBezTo>
                  <a:pt x="2480962" y="2863179"/>
                  <a:pt x="2477928" y="2866989"/>
                  <a:pt x="2473993" y="2870086"/>
                </a:cubicBezTo>
                <a:cubicBezTo>
                  <a:pt x="2470058" y="2873184"/>
                  <a:pt x="2465370" y="2875528"/>
                  <a:pt x="2459929" y="2877118"/>
                </a:cubicBezTo>
                <a:cubicBezTo>
                  <a:pt x="2454487" y="2878709"/>
                  <a:pt x="2448501" y="2879504"/>
                  <a:pt x="2441972" y="2879504"/>
                </a:cubicBezTo>
                <a:cubicBezTo>
                  <a:pt x="2437953" y="2879504"/>
                  <a:pt x="2434123" y="2879190"/>
                  <a:pt x="2430482" y="2878562"/>
                </a:cubicBezTo>
                <a:cubicBezTo>
                  <a:pt x="2426840" y="2877934"/>
                  <a:pt x="2423575" y="2877139"/>
                  <a:pt x="2420687" y="2876176"/>
                </a:cubicBezTo>
                <a:cubicBezTo>
                  <a:pt x="2417799" y="2875214"/>
                  <a:pt x="2415350" y="2874209"/>
                  <a:pt x="2413341" y="2873163"/>
                </a:cubicBezTo>
                <a:cubicBezTo>
                  <a:pt x="2411332" y="2872116"/>
                  <a:pt x="2409867" y="2871174"/>
                  <a:pt x="2408946" y="2870337"/>
                </a:cubicBezTo>
                <a:cubicBezTo>
                  <a:pt x="2408025" y="2869500"/>
                  <a:pt x="2407355" y="2868328"/>
                  <a:pt x="2406937" y="2866821"/>
                </a:cubicBezTo>
                <a:cubicBezTo>
                  <a:pt x="2406518" y="2865314"/>
                  <a:pt x="2406309" y="2863263"/>
                  <a:pt x="2406309" y="2860668"/>
                </a:cubicBezTo>
                <a:cubicBezTo>
                  <a:pt x="2406309" y="2859077"/>
                  <a:pt x="2406392" y="2857738"/>
                  <a:pt x="2406560" y="2856650"/>
                </a:cubicBezTo>
                <a:cubicBezTo>
                  <a:pt x="2406727" y="2855561"/>
                  <a:pt x="2406937" y="2854682"/>
                  <a:pt x="2407188" y="2854013"/>
                </a:cubicBezTo>
                <a:cubicBezTo>
                  <a:pt x="2407439" y="2853343"/>
                  <a:pt x="2407795" y="2852862"/>
                  <a:pt x="2408255" y="2852569"/>
                </a:cubicBezTo>
                <a:cubicBezTo>
                  <a:pt x="2408715" y="2852276"/>
                  <a:pt x="2409239" y="2852129"/>
                  <a:pt x="2409825" y="2852129"/>
                </a:cubicBezTo>
                <a:cubicBezTo>
                  <a:pt x="2410746" y="2852129"/>
                  <a:pt x="2412106" y="2852694"/>
                  <a:pt x="2413906" y="2853824"/>
                </a:cubicBezTo>
                <a:cubicBezTo>
                  <a:pt x="2415706" y="2854954"/>
                  <a:pt x="2417924" y="2856189"/>
                  <a:pt x="2420561" y="2857529"/>
                </a:cubicBezTo>
                <a:cubicBezTo>
                  <a:pt x="2423198" y="2858868"/>
                  <a:pt x="2426317" y="2860103"/>
                  <a:pt x="2429917" y="2861233"/>
                </a:cubicBezTo>
                <a:cubicBezTo>
                  <a:pt x="2433516" y="2862363"/>
                  <a:pt x="2437660" y="2862928"/>
                  <a:pt x="2442348" y="2862928"/>
                </a:cubicBezTo>
                <a:cubicBezTo>
                  <a:pt x="2445864" y="2862928"/>
                  <a:pt x="2449046" y="2862552"/>
                  <a:pt x="2451892" y="2861798"/>
                </a:cubicBezTo>
                <a:cubicBezTo>
                  <a:pt x="2454738" y="2861045"/>
                  <a:pt x="2457208" y="2859936"/>
                  <a:pt x="2459301" y="2858471"/>
                </a:cubicBezTo>
                <a:cubicBezTo>
                  <a:pt x="2461393" y="2857005"/>
                  <a:pt x="2463005" y="2855143"/>
                  <a:pt x="2464135" y="2852882"/>
                </a:cubicBezTo>
                <a:cubicBezTo>
                  <a:pt x="2465266" y="2850622"/>
                  <a:pt x="2465831" y="2847943"/>
                  <a:pt x="2465831" y="2844846"/>
                </a:cubicBezTo>
                <a:cubicBezTo>
                  <a:pt x="2465831" y="2841665"/>
                  <a:pt x="2465014" y="2838986"/>
                  <a:pt x="2463382" y="2836809"/>
                </a:cubicBezTo>
                <a:cubicBezTo>
                  <a:pt x="2461749" y="2834632"/>
                  <a:pt x="2459594" y="2832707"/>
                  <a:pt x="2456915" y="2831033"/>
                </a:cubicBezTo>
                <a:cubicBezTo>
                  <a:pt x="2454236" y="2829358"/>
                  <a:pt x="2451222" y="2827872"/>
                  <a:pt x="2447874" y="2826575"/>
                </a:cubicBezTo>
                <a:cubicBezTo>
                  <a:pt x="2444525" y="2825277"/>
                  <a:pt x="2441072" y="2823917"/>
                  <a:pt x="2437514" y="2822494"/>
                </a:cubicBezTo>
                <a:cubicBezTo>
                  <a:pt x="2433956" y="2821070"/>
                  <a:pt x="2430482" y="2819459"/>
                  <a:pt x="2427091" y="2817659"/>
                </a:cubicBezTo>
                <a:cubicBezTo>
                  <a:pt x="2423701" y="2815859"/>
                  <a:pt x="2420666" y="2813662"/>
                  <a:pt x="2417987" y="2811066"/>
                </a:cubicBezTo>
                <a:cubicBezTo>
                  <a:pt x="2415308" y="2808471"/>
                  <a:pt x="2413152" y="2805374"/>
                  <a:pt x="2411520" y="2801774"/>
                </a:cubicBezTo>
                <a:cubicBezTo>
                  <a:pt x="2409888" y="2798174"/>
                  <a:pt x="2409071" y="2793863"/>
                  <a:pt x="2409071" y="2788840"/>
                </a:cubicBezTo>
                <a:cubicBezTo>
                  <a:pt x="2409071" y="2784403"/>
                  <a:pt x="2409929" y="2780154"/>
                  <a:pt x="2411646" y="2776094"/>
                </a:cubicBezTo>
                <a:cubicBezTo>
                  <a:pt x="2413361" y="2772034"/>
                  <a:pt x="2415936" y="2768476"/>
                  <a:pt x="2419368" y="2765420"/>
                </a:cubicBezTo>
                <a:cubicBezTo>
                  <a:pt x="2422801" y="2762365"/>
                  <a:pt x="2427091" y="2759916"/>
                  <a:pt x="2432240" y="2758074"/>
                </a:cubicBezTo>
                <a:cubicBezTo>
                  <a:pt x="2437388" y="2756233"/>
                  <a:pt x="2443395" y="2755312"/>
                  <a:pt x="2450259" y="2755312"/>
                </a:cubicBezTo>
                <a:close/>
                <a:moveTo>
                  <a:pt x="2281088" y="2755312"/>
                </a:moveTo>
                <a:cubicBezTo>
                  <a:pt x="2289962" y="2755312"/>
                  <a:pt x="2297518" y="2756735"/>
                  <a:pt x="2303754" y="2759581"/>
                </a:cubicBezTo>
                <a:cubicBezTo>
                  <a:pt x="2309991" y="2762428"/>
                  <a:pt x="2315119" y="2766258"/>
                  <a:pt x="2319137" y="2771071"/>
                </a:cubicBezTo>
                <a:cubicBezTo>
                  <a:pt x="2323156" y="2775885"/>
                  <a:pt x="2326107" y="2781536"/>
                  <a:pt x="2327990" y="2788024"/>
                </a:cubicBezTo>
                <a:cubicBezTo>
                  <a:pt x="2329874" y="2794512"/>
                  <a:pt x="2330816" y="2801439"/>
                  <a:pt x="2330816" y="2808806"/>
                </a:cubicBezTo>
                <a:lnTo>
                  <a:pt x="2330816" y="2812573"/>
                </a:lnTo>
                <a:cubicBezTo>
                  <a:pt x="2330816" y="2815838"/>
                  <a:pt x="2329996" y="2818161"/>
                  <a:pt x="2328356" y="2819543"/>
                </a:cubicBezTo>
                <a:cubicBezTo>
                  <a:pt x="2326716" y="2820924"/>
                  <a:pt x="2324845" y="2821615"/>
                  <a:pt x="2322742" y="2821615"/>
                </a:cubicBezTo>
                <a:lnTo>
                  <a:pt x="2248314" y="2821615"/>
                </a:lnTo>
                <a:cubicBezTo>
                  <a:pt x="2248314" y="2827893"/>
                  <a:pt x="2248944" y="2833544"/>
                  <a:pt x="2250206" y="2838567"/>
                </a:cubicBezTo>
                <a:cubicBezTo>
                  <a:pt x="2251468" y="2843590"/>
                  <a:pt x="2253571" y="2847901"/>
                  <a:pt x="2256515" y="2851501"/>
                </a:cubicBezTo>
                <a:cubicBezTo>
                  <a:pt x="2259460" y="2855101"/>
                  <a:pt x="2263287" y="2857864"/>
                  <a:pt x="2267998" y="2859789"/>
                </a:cubicBezTo>
                <a:cubicBezTo>
                  <a:pt x="2272709" y="2861714"/>
                  <a:pt x="2278472" y="2862677"/>
                  <a:pt x="2285285" y="2862677"/>
                </a:cubicBezTo>
                <a:cubicBezTo>
                  <a:pt x="2290669" y="2862677"/>
                  <a:pt x="2295464" y="2862238"/>
                  <a:pt x="2299670" y="2861359"/>
                </a:cubicBezTo>
                <a:cubicBezTo>
                  <a:pt x="2303876" y="2860480"/>
                  <a:pt x="2307515" y="2859496"/>
                  <a:pt x="2310585" y="2858408"/>
                </a:cubicBezTo>
                <a:cubicBezTo>
                  <a:pt x="2313656" y="2857319"/>
                  <a:pt x="2316180" y="2856336"/>
                  <a:pt x="2318157" y="2855457"/>
                </a:cubicBezTo>
                <a:cubicBezTo>
                  <a:pt x="2320134" y="2854578"/>
                  <a:pt x="2321628" y="2854138"/>
                  <a:pt x="2322638" y="2854138"/>
                </a:cubicBezTo>
                <a:cubicBezTo>
                  <a:pt x="2323226" y="2854138"/>
                  <a:pt x="2323752" y="2854285"/>
                  <a:pt x="2324214" y="2854578"/>
                </a:cubicBezTo>
                <a:cubicBezTo>
                  <a:pt x="2324677" y="2854871"/>
                  <a:pt x="2325034" y="2855310"/>
                  <a:pt x="2325286" y="2855896"/>
                </a:cubicBezTo>
                <a:cubicBezTo>
                  <a:pt x="2325539" y="2856482"/>
                  <a:pt x="2325728" y="2857298"/>
                  <a:pt x="2325854" y="2858345"/>
                </a:cubicBezTo>
                <a:cubicBezTo>
                  <a:pt x="2325981" y="2859391"/>
                  <a:pt x="2326044" y="2860668"/>
                  <a:pt x="2326044" y="2862175"/>
                </a:cubicBezTo>
                <a:cubicBezTo>
                  <a:pt x="2326044" y="2863263"/>
                  <a:pt x="2326002" y="2864205"/>
                  <a:pt x="2325918" y="2865000"/>
                </a:cubicBezTo>
                <a:cubicBezTo>
                  <a:pt x="2325834" y="2865796"/>
                  <a:pt x="2325730" y="2866507"/>
                  <a:pt x="2325604" y="2867135"/>
                </a:cubicBezTo>
                <a:cubicBezTo>
                  <a:pt x="2325479" y="2867763"/>
                  <a:pt x="2325269" y="2868328"/>
                  <a:pt x="2324976" y="2868830"/>
                </a:cubicBezTo>
                <a:cubicBezTo>
                  <a:pt x="2324683" y="2869333"/>
                  <a:pt x="2324307" y="2869814"/>
                  <a:pt x="2323846" y="2870274"/>
                </a:cubicBezTo>
                <a:cubicBezTo>
                  <a:pt x="2323386" y="2870735"/>
                  <a:pt x="2322025" y="2871488"/>
                  <a:pt x="2319765" y="2872535"/>
                </a:cubicBezTo>
                <a:cubicBezTo>
                  <a:pt x="2317505" y="2873581"/>
                  <a:pt x="2314575" y="2874607"/>
                  <a:pt x="2310975" y="2875611"/>
                </a:cubicBezTo>
                <a:cubicBezTo>
                  <a:pt x="2307375" y="2876616"/>
                  <a:pt x="2303210" y="2877516"/>
                  <a:pt x="2298480" y="2878311"/>
                </a:cubicBezTo>
                <a:cubicBezTo>
                  <a:pt x="2293750" y="2879106"/>
                  <a:pt x="2288707" y="2879504"/>
                  <a:pt x="2283349" y="2879504"/>
                </a:cubicBezTo>
                <a:cubicBezTo>
                  <a:pt x="2274056" y="2879504"/>
                  <a:pt x="2265915" y="2878206"/>
                  <a:pt x="2258925" y="2875611"/>
                </a:cubicBezTo>
                <a:cubicBezTo>
                  <a:pt x="2251934" y="2873016"/>
                  <a:pt x="2246053" y="2869165"/>
                  <a:pt x="2241282" y="2864058"/>
                </a:cubicBezTo>
                <a:cubicBezTo>
                  <a:pt x="2236510" y="2858952"/>
                  <a:pt x="2232910" y="2852548"/>
                  <a:pt x="2230482" y="2844846"/>
                </a:cubicBezTo>
                <a:cubicBezTo>
                  <a:pt x="2228054" y="2837144"/>
                  <a:pt x="2226841" y="2828186"/>
                  <a:pt x="2226841" y="2817973"/>
                </a:cubicBezTo>
                <a:cubicBezTo>
                  <a:pt x="2226841" y="2808262"/>
                  <a:pt x="2228096" y="2799535"/>
                  <a:pt x="2230608" y="2791791"/>
                </a:cubicBezTo>
                <a:cubicBezTo>
                  <a:pt x="2233119" y="2784047"/>
                  <a:pt x="2236740" y="2777475"/>
                  <a:pt x="2241470" y="2772076"/>
                </a:cubicBezTo>
                <a:cubicBezTo>
                  <a:pt x="2246200" y="2766676"/>
                  <a:pt x="2251913" y="2762532"/>
                  <a:pt x="2258611" y="2759644"/>
                </a:cubicBezTo>
                <a:cubicBezTo>
                  <a:pt x="2265308" y="2756756"/>
                  <a:pt x="2272801" y="2755312"/>
                  <a:pt x="2281088" y="2755312"/>
                </a:cubicBezTo>
                <a:close/>
                <a:moveTo>
                  <a:pt x="1383460" y="2755312"/>
                </a:moveTo>
                <a:cubicBezTo>
                  <a:pt x="1386473" y="2755312"/>
                  <a:pt x="1389487" y="2755563"/>
                  <a:pt x="1392501" y="2756065"/>
                </a:cubicBezTo>
                <a:cubicBezTo>
                  <a:pt x="1395515" y="2756567"/>
                  <a:pt x="1398236" y="2757195"/>
                  <a:pt x="1400663" y="2757949"/>
                </a:cubicBezTo>
                <a:cubicBezTo>
                  <a:pt x="1403091" y="2758702"/>
                  <a:pt x="1405163" y="2759518"/>
                  <a:pt x="1406879" y="2760397"/>
                </a:cubicBezTo>
                <a:cubicBezTo>
                  <a:pt x="1408595" y="2761276"/>
                  <a:pt x="1409893" y="2762051"/>
                  <a:pt x="1410772" y="2762721"/>
                </a:cubicBezTo>
                <a:cubicBezTo>
                  <a:pt x="1411651" y="2763390"/>
                  <a:pt x="1412237" y="2763976"/>
                  <a:pt x="1412530" y="2764479"/>
                </a:cubicBezTo>
                <a:cubicBezTo>
                  <a:pt x="1412823" y="2764981"/>
                  <a:pt x="1413032" y="2765546"/>
                  <a:pt x="1413158" y="2766174"/>
                </a:cubicBezTo>
                <a:cubicBezTo>
                  <a:pt x="1413283" y="2766802"/>
                  <a:pt x="1413409" y="2767576"/>
                  <a:pt x="1413534" y="2768497"/>
                </a:cubicBezTo>
                <a:cubicBezTo>
                  <a:pt x="1413660" y="2769418"/>
                  <a:pt x="1413723" y="2770548"/>
                  <a:pt x="1413723" y="2771887"/>
                </a:cubicBezTo>
                <a:cubicBezTo>
                  <a:pt x="1413723" y="2773311"/>
                  <a:pt x="1413660" y="2774545"/>
                  <a:pt x="1413534" y="2775592"/>
                </a:cubicBezTo>
                <a:cubicBezTo>
                  <a:pt x="1413409" y="2776638"/>
                  <a:pt x="1413200" y="2777496"/>
                  <a:pt x="1412907" y="2778166"/>
                </a:cubicBezTo>
                <a:cubicBezTo>
                  <a:pt x="1412614" y="2778836"/>
                  <a:pt x="1412258" y="2779317"/>
                  <a:pt x="1411839" y="2779610"/>
                </a:cubicBezTo>
                <a:cubicBezTo>
                  <a:pt x="1411421" y="2779903"/>
                  <a:pt x="1410960" y="2780050"/>
                  <a:pt x="1410458" y="2780050"/>
                </a:cubicBezTo>
                <a:cubicBezTo>
                  <a:pt x="1409704" y="2780050"/>
                  <a:pt x="1408616" y="2779589"/>
                  <a:pt x="1407193" y="2778668"/>
                </a:cubicBezTo>
                <a:cubicBezTo>
                  <a:pt x="1405770" y="2777748"/>
                  <a:pt x="1403928" y="2776764"/>
                  <a:pt x="1401668" y="2775717"/>
                </a:cubicBezTo>
                <a:cubicBezTo>
                  <a:pt x="1399407" y="2774671"/>
                  <a:pt x="1396749" y="2773687"/>
                  <a:pt x="1393694" y="2772766"/>
                </a:cubicBezTo>
                <a:cubicBezTo>
                  <a:pt x="1390638" y="2771846"/>
                  <a:pt x="1387143" y="2771385"/>
                  <a:pt x="1383208" y="2771385"/>
                </a:cubicBezTo>
                <a:cubicBezTo>
                  <a:pt x="1379692" y="2771385"/>
                  <a:pt x="1376595" y="2771783"/>
                  <a:pt x="1373916" y="2772578"/>
                </a:cubicBezTo>
                <a:cubicBezTo>
                  <a:pt x="1371237" y="2773373"/>
                  <a:pt x="1369039" y="2774504"/>
                  <a:pt x="1367323" y="2775969"/>
                </a:cubicBezTo>
                <a:cubicBezTo>
                  <a:pt x="1365607" y="2777434"/>
                  <a:pt x="1364310" y="2779171"/>
                  <a:pt x="1363431" y="2781180"/>
                </a:cubicBezTo>
                <a:cubicBezTo>
                  <a:pt x="1362551" y="2783189"/>
                  <a:pt x="1362112" y="2785366"/>
                  <a:pt x="1362112" y="2787710"/>
                </a:cubicBezTo>
                <a:cubicBezTo>
                  <a:pt x="1362112" y="2790975"/>
                  <a:pt x="1362949" y="2793716"/>
                  <a:pt x="1364623" y="2795935"/>
                </a:cubicBezTo>
                <a:cubicBezTo>
                  <a:pt x="1366298" y="2798153"/>
                  <a:pt x="1368475" y="2800100"/>
                  <a:pt x="1371153" y="2801774"/>
                </a:cubicBezTo>
                <a:cubicBezTo>
                  <a:pt x="1373832" y="2803448"/>
                  <a:pt x="1376888" y="2804955"/>
                  <a:pt x="1380320" y="2806295"/>
                </a:cubicBezTo>
                <a:cubicBezTo>
                  <a:pt x="1383753" y="2807634"/>
                  <a:pt x="1387248" y="2809015"/>
                  <a:pt x="1390806" y="2810439"/>
                </a:cubicBezTo>
                <a:cubicBezTo>
                  <a:pt x="1394364" y="2811862"/>
                  <a:pt x="1397880" y="2813452"/>
                  <a:pt x="1401354" y="2815210"/>
                </a:cubicBezTo>
                <a:cubicBezTo>
                  <a:pt x="1404828" y="2816968"/>
                  <a:pt x="1407905" y="2819103"/>
                  <a:pt x="1410583" y="2821615"/>
                </a:cubicBezTo>
                <a:cubicBezTo>
                  <a:pt x="1413262" y="2824126"/>
                  <a:pt x="1415418" y="2827140"/>
                  <a:pt x="1417050" y="2830656"/>
                </a:cubicBezTo>
                <a:cubicBezTo>
                  <a:pt x="1418683" y="2834172"/>
                  <a:pt x="1419499" y="2838358"/>
                  <a:pt x="1419499" y="2843213"/>
                </a:cubicBezTo>
                <a:cubicBezTo>
                  <a:pt x="1419499" y="2848990"/>
                  <a:pt x="1418432" y="2854138"/>
                  <a:pt x="1416297" y="2858659"/>
                </a:cubicBezTo>
                <a:cubicBezTo>
                  <a:pt x="1414162" y="2863179"/>
                  <a:pt x="1411128" y="2866989"/>
                  <a:pt x="1407193" y="2870086"/>
                </a:cubicBezTo>
                <a:cubicBezTo>
                  <a:pt x="1403258" y="2873184"/>
                  <a:pt x="1398570" y="2875528"/>
                  <a:pt x="1393129" y="2877118"/>
                </a:cubicBezTo>
                <a:cubicBezTo>
                  <a:pt x="1387687" y="2878709"/>
                  <a:pt x="1381701" y="2879504"/>
                  <a:pt x="1375172" y="2879504"/>
                </a:cubicBezTo>
                <a:cubicBezTo>
                  <a:pt x="1371153" y="2879504"/>
                  <a:pt x="1367323" y="2879190"/>
                  <a:pt x="1363682" y="2878562"/>
                </a:cubicBezTo>
                <a:cubicBezTo>
                  <a:pt x="1360040" y="2877934"/>
                  <a:pt x="1356775" y="2877139"/>
                  <a:pt x="1353887" y="2876176"/>
                </a:cubicBezTo>
                <a:cubicBezTo>
                  <a:pt x="1350999" y="2875214"/>
                  <a:pt x="1348550" y="2874209"/>
                  <a:pt x="1346541" y="2873163"/>
                </a:cubicBezTo>
                <a:cubicBezTo>
                  <a:pt x="1344532" y="2872116"/>
                  <a:pt x="1343067" y="2871174"/>
                  <a:pt x="1342146" y="2870337"/>
                </a:cubicBezTo>
                <a:cubicBezTo>
                  <a:pt x="1341225" y="2869500"/>
                  <a:pt x="1340555" y="2868328"/>
                  <a:pt x="1340137" y="2866821"/>
                </a:cubicBezTo>
                <a:cubicBezTo>
                  <a:pt x="1339718" y="2865314"/>
                  <a:pt x="1339509" y="2863263"/>
                  <a:pt x="1339509" y="2860668"/>
                </a:cubicBezTo>
                <a:cubicBezTo>
                  <a:pt x="1339509" y="2859077"/>
                  <a:pt x="1339593" y="2857738"/>
                  <a:pt x="1339760" y="2856650"/>
                </a:cubicBezTo>
                <a:cubicBezTo>
                  <a:pt x="1339927" y="2855561"/>
                  <a:pt x="1340137" y="2854682"/>
                  <a:pt x="1340388" y="2854013"/>
                </a:cubicBezTo>
                <a:cubicBezTo>
                  <a:pt x="1340639" y="2853343"/>
                  <a:pt x="1340995" y="2852862"/>
                  <a:pt x="1341455" y="2852569"/>
                </a:cubicBezTo>
                <a:cubicBezTo>
                  <a:pt x="1341916" y="2852276"/>
                  <a:pt x="1342439" y="2852129"/>
                  <a:pt x="1343025" y="2852129"/>
                </a:cubicBezTo>
                <a:cubicBezTo>
                  <a:pt x="1343946" y="2852129"/>
                  <a:pt x="1345306" y="2852694"/>
                  <a:pt x="1347106" y="2853824"/>
                </a:cubicBezTo>
                <a:cubicBezTo>
                  <a:pt x="1348906" y="2854954"/>
                  <a:pt x="1351124" y="2856189"/>
                  <a:pt x="1353761" y="2857529"/>
                </a:cubicBezTo>
                <a:cubicBezTo>
                  <a:pt x="1356398" y="2858868"/>
                  <a:pt x="1359517" y="2860103"/>
                  <a:pt x="1363117" y="2861233"/>
                </a:cubicBezTo>
                <a:cubicBezTo>
                  <a:pt x="1366717" y="2862363"/>
                  <a:pt x="1370860" y="2862928"/>
                  <a:pt x="1375548" y="2862928"/>
                </a:cubicBezTo>
                <a:cubicBezTo>
                  <a:pt x="1379064" y="2862928"/>
                  <a:pt x="1382246" y="2862552"/>
                  <a:pt x="1385092" y="2861798"/>
                </a:cubicBezTo>
                <a:cubicBezTo>
                  <a:pt x="1387938" y="2861045"/>
                  <a:pt x="1390408" y="2859936"/>
                  <a:pt x="1392501" y="2858471"/>
                </a:cubicBezTo>
                <a:cubicBezTo>
                  <a:pt x="1394594" y="2857005"/>
                  <a:pt x="1396205" y="2855143"/>
                  <a:pt x="1397335" y="2852882"/>
                </a:cubicBezTo>
                <a:cubicBezTo>
                  <a:pt x="1398466" y="2850622"/>
                  <a:pt x="1399031" y="2847943"/>
                  <a:pt x="1399031" y="2844846"/>
                </a:cubicBezTo>
                <a:cubicBezTo>
                  <a:pt x="1399031" y="2841665"/>
                  <a:pt x="1398214" y="2838986"/>
                  <a:pt x="1396582" y="2836809"/>
                </a:cubicBezTo>
                <a:cubicBezTo>
                  <a:pt x="1394950" y="2834632"/>
                  <a:pt x="1392794" y="2832707"/>
                  <a:pt x="1390115" y="2831033"/>
                </a:cubicBezTo>
                <a:cubicBezTo>
                  <a:pt x="1387436" y="2829358"/>
                  <a:pt x="1384422" y="2827872"/>
                  <a:pt x="1381074" y="2826575"/>
                </a:cubicBezTo>
                <a:cubicBezTo>
                  <a:pt x="1377725" y="2825277"/>
                  <a:pt x="1374272" y="2823917"/>
                  <a:pt x="1370714" y="2822494"/>
                </a:cubicBezTo>
                <a:cubicBezTo>
                  <a:pt x="1367156" y="2821070"/>
                  <a:pt x="1363682" y="2819459"/>
                  <a:pt x="1360291" y="2817659"/>
                </a:cubicBezTo>
                <a:cubicBezTo>
                  <a:pt x="1356901" y="2815859"/>
                  <a:pt x="1353866" y="2813662"/>
                  <a:pt x="1351187" y="2811066"/>
                </a:cubicBezTo>
                <a:cubicBezTo>
                  <a:pt x="1348508" y="2808471"/>
                  <a:pt x="1346352" y="2805374"/>
                  <a:pt x="1344720" y="2801774"/>
                </a:cubicBezTo>
                <a:cubicBezTo>
                  <a:pt x="1343088" y="2798174"/>
                  <a:pt x="1342271" y="2793863"/>
                  <a:pt x="1342271" y="2788840"/>
                </a:cubicBezTo>
                <a:cubicBezTo>
                  <a:pt x="1342271" y="2784403"/>
                  <a:pt x="1343129" y="2780154"/>
                  <a:pt x="1344846" y="2776094"/>
                </a:cubicBezTo>
                <a:cubicBezTo>
                  <a:pt x="1346562" y="2772034"/>
                  <a:pt x="1349136" y="2768476"/>
                  <a:pt x="1352568" y="2765420"/>
                </a:cubicBezTo>
                <a:cubicBezTo>
                  <a:pt x="1356001" y="2762365"/>
                  <a:pt x="1360291" y="2759916"/>
                  <a:pt x="1365440" y="2758074"/>
                </a:cubicBezTo>
                <a:cubicBezTo>
                  <a:pt x="1370588" y="2756233"/>
                  <a:pt x="1376595" y="2755312"/>
                  <a:pt x="1383460" y="2755312"/>
                </a:cubicBezTo>
                <a:close/>
                <a:moveTo>
                  <a:pt x="1138735" y="2755312"/>
                </a:moveTo>
                <a:cubicBezTo>
                  <a:pt x="1146269" y="2755312"/>
                  <a:pt x="1152611" y="2756588"/>
                  <a:pt x="1157759" y="2759142"/>
                </a:cubicBezTo>
                <a:cubicBezTo>
                  <a:pt x="1162908" y="2761695"/>
                  <a:pt x="1167073" y="2765106"/>
                  <a:pt x="1170254" y="2769376"/>
                </a:cubicBezTo>
                <a:cubicBezTo>
                  <a:pt x="1173435" y="2773645"/>
                  <a:pt x="1175716" y="2778647"/>
                  <a:pt x="1177098" y="2784382"/>
                </a:cubicBezTo>
                <a:cubicBezTo>
                  <a:pt x="1178479" y="2790117"/>
                  <a:pt x="1179170" y="2797002"/>
                  <a:pt x="1179170" y="2805039"/>
                </a:cubicBezTo>
                <a:lnTo>
                  <a:pt x="1179170" y="2873979"/>
                </a:lnTo>
                <a:cubicBezTo>
                  <a:pt x="1179170" y="2874649"/>
                  <a:pt x="1179002" y="2875214"/>
                  <a:pt x="1178667" y="2875674"/>
                </a:cubicBezTo>
                <a:cubicBezTo>
                  <a:pt x="1178333" y="2876134"/>
                  <a:pt x="1177788" y="2876532"/>
                  <a:pt x="1177035" y="2876867"/>
                </a:cubicBezTo>
                <a:cubicBezTo>
                  <a:pt x="1176281" y="2877202"/>
                  <a:pt x="1175235" y="2877453"/>
                  <a:pt x="1173896" y="2877620"/>
                </a:cubicBezTo>
                <a:cubicBezTo>
                  <a:pt x="1172556" y="2877788"/>
                  <a:pt x="1170882" y="2877872"/>
                  <a:pt x="1168873" y="2877872"/>
                </a:cubicBezTo>
                <a:cubicBezTo>
                  <a:pt x="1166780" y="2877872"/>
                  <a:pt x="1165064" y="2877788"/>
                  <a:pt x="1163724" y="2877620"/>
                </a:cubicBezTo>
                <a:cubicBezTo>
                  <a:pt x="1162385" y="2877453"/>
                  <a:pt x="1161338" y="2877202"/>
                  <a:pt x="1160585" y="2876867"/>
                </a:cubicBezTo>
                <a:cubicBezTo>
                  <a:pt x="1159831" y="2876532"/>
                  <a:pt x="1159287" y="2876134"/>
                  <a:pt x="1158952" y="2875674"/>
                </a:cubicBezTo>
                <a:cubicBezTo>
                  <a:pt x="1158617" y="2875214"/>
                  <a:pt x="1158450" y="2874649"/>
                  <a:pt x="1158450" y="2873979"/>
                </a:cubicBezTo>
                <a:lnTo>
                  <a:pt x="1158450" y="2807802"/>
                </a:lnTo>
                <a:cubicBezTo>
                  <a:pt x="1158450" y="2801355"/>
                  <a:pt x="1157948" y="2796165"/>
                  <a:pt x="1156943" y="2792230"/>
                </a:cubicBezTo>
                <a:cubicBezTo>
                  <a:pt x="1155939" y="2788296"/>
                  <a:pt x="1154474" y="2784905"/>
                  <a:pt x="1152548" y="2782059"/>
                </a:cubicBezTo>
                <a:cubicBezTo>
                  <a:pt x="1150623" y="2779213"/>
                  <a:pt x="1148132" y="2777036"/>
                  <a:pt x="1145076" y="2775529"/>
                </a:cubicBezTo>
                <a:cubicBezTo>
                  <a:pt x="1142021" y="2774022"/>
                  <a:pt x="1138484" y="2773269"/>
                  <a:pt x="1134465" y="2773269"/>
                </a:cubicBezTo>
                <a:cubicBezTo>
                  <a:pt x="1129275" y="2773269"/>
                  <a:pt x="1124085" y="2775110"/>
                  <a:pt x="1118894" y="2778794"/>
                </a:cubicBezTo>
                <a:cubicBezTo>
                  <a:pt x="1113704" y="2782477"/>
                  <a:pt x="1108262" y="2787877"/>
                  <a:pt x="1102570" y="2794993"/>
                </a:cubicBezTo>
                <a:lnTo>
                  <a:pt x="1102570" y="2873979"/>
                </a:lnTo>
                <a:cubicBezTo>
                  <a:pt x="1102570" y="2874649"/>
                  <a:pt x="1102402" y="2875214"/>
                  <a:pt x="1102067" y="2875674"/>
                </a:cubicBezTo>
                <a:cubicBezTo>
                  <a:pt x="1101733" y="2876134"/>
                  <a:pt x="1101188" y="2876532"/>
                  <a:pt x="1100435" y="2876867"/>
                </a:cubicBezTo>
                <a:cubicBezTo>
                  <a:pt x="1099681" y="2877202"/>
                  <a:pt x="1098635" y="2877453"/>
                  <a:pt x="1097296" y="2877620"/>
                </a:cubicBezTo>
                <a:cubicBezTo>
                  <a:pt x="1095956" y="2877788"/>
                  <a:pt x="1094240" y="2877872"/>
                  <a:pt x="1092147" y="2877872"/>
                </a:cubicBezTo>
                <a:cubicBezTo>
                  <a:pt x="1090138" y="2877872"/>
                  <a:pt x="1088464" y="2877788"/>
                  <a:pt x="1087124" y="2877620"/>
                </a:cubicBezTo>
                <a:cubicBezTo>
                  <a:pt x="1085785" y="2877453"/>
                  <a:pt x="1084717" y="2877202"/>
                  <a:pt x="1083922" y="2876867"/>
                </a:cubicBezTo>
                <a:cubicBezTo>
                  <a:pt x="1083127" y="2876532"/>
                  <a:pt x="1082582" y="2876134"/>
                  <a:pt x="1082290" y="2875674"/>
                </a:cubicBezTo>
                <a:cubicBezTo>
                  <a:pt x="1081997" y="2875214"/>
                  <a:pt x="1081850" y="2874649"/>
                  <a:pt x="1081850" y="2873979"/>
                </a:cubicBezTo>
                <a:lnTo>
                  <a:pt x="1081850" y="2760963"/>
                </a:lnTo>
                <a:cubicBezTo>
                  <a:pt x="1081850" y="2760293"/>
                  <a:pt x="1081976" y="2759728"/>
                  <a:pt x="1082227" y="2759267"/>
                </a:cubicBezTo>
                <a:cubicBezTo>
                  <a:pt x="1082478" y="2758807"/>
                  <a:pt x="1082980" y="2758388"/>
                  <a:pt x="1083734" y="2758012"/>
                </a:cubicBezTo>
                <a:cubicBezTo>
                  <a:pt x="1084487" y="2757635"/>
                  <a:pt x="1085450" y="2757384"/>
                  <a:pt x="1086622" y="2757258"/>
                </a:cubicBezTo>
                <a:cubicBezTo>
                  <a:pt x="1087794" y="2757133"/>
                  <a:pt x="1089343" y="2757070"/>
                  <a:pt x="1091268" y="2757070"/>
                </a:cubicBezTo>
                <a:cubicBezTo>
                  <a:pt x="1093110" y="2757070"/>
                  <a:pt x="1094638" y="2757133"/>
                  <a:pt x="1095851" y="2757258"/>
                </a:cubicBezTo>
                <a:cubicBezTo>
                  <a:pt x="1097065" y="2757384"/>
                  <a:pt x="1098007" y="2757635"/>
                  <a:pt x="1098677" y="2758012"/>
                </a:cubicBezTo>
                <a:cubicBezTo>
                  <a:pt x="1099347" y="2758388"/>
                  <a:pt x="1099828" y="2758807"/>
                  <a:pt x="1100121" y="2759267"/>
                </a:cubicBezTo>
                <a:cubicBezTo>
                  <a:pt x="1100414" y="2759728"/>
                  <a:pt x="1100560" y="2760293"/>
                  <a:pt x="1100560" y="2760963"/>
                </a:cubicBezTo>
                <a:lnTo>
                  <a:pt x="1100560" y="2775906"/>
                </a:lnTo>
                <a:cubicBezTo>
                  <a:pt x="1106923" y="2768790"/>
                  <a:pt x="1113264" y="2763579"/>
                  <a:pt x="1119585" y="2760272"/>
                </a:cubicBezTo>
                <a:cubicBezTo>
                  <a:pt x="1125905" y="2756965"/>
                  <a:pt x="1132289" y="2755312"/>
                  <a:pt x="1138735" y="2755312"/>
                </a:cubicBezTo>
                <a:close/>
                <a:moveTo>
                  <a:pt x="998227" y="2755312"/>
                </a:moveTo>
                <a:cubicBezTo>
                  <a:pt x="1007520" y="2755312"/>
                  <a:pt x="1015619" y="2756693"/>
                  <a:pt x="1022526" y="2759456"/>
                </a:cubicBezTo>
                <a:cubicBezTo>
                  <a:pt x="1029432" y="2762218"/>
                  <a:pt x="1035188" y="2766237"/>
                  <a:pt x="1039792" y="2771511"/>
                </a:cubicBezTo>
                <a:cubicBezTo>
                  <a:pt x="1044396" y="2776785"/>
                  <a:pt x="1047850" y="2783189"/>
                  <a:pt x="1050152" y="2790723"/>
                </a:cubicBezTo>
                <a:cubicBezTo>
                  <a:pt x="1052454" y="2798258"/>
                  <a:pt x="1053605" y="2806755"/>
                  <a:pt x="1053605" y="2816215"/>
                </a:cubicBezTo>
                <a:cubicBezTo>
                  <a:pt x="1053605" y="2825424"/>
                  <a:pt x="1052391" y="2833900"/>
                  <a:pt x="1049964" y="2841644"/>
                </a:cubicBezTo>
                <a:cubicBezTo>
                  <a:pt x="1047536" y="2849387"/>
                  <a:pt x="1043915" y="2856064"/>
                  <a:pt x="1039101" y="2861673"/>
                </a:cubicBezTo>
                <a:cubicBezTo>
                  <a:pt x="1034288" y="2867282"/>
                  <a:pt x="1028260" y="2871656"/>
                  <a:pt x="1021019" y="2874795"/>
                </a:cubicBezTo>
                <a:cubicBezTo>
                  <a:pt x="1013777" y="2877934"/>
                  <a:pt x="1005385" y="2879504"/>
                  <a:pt x="995841" y="2879504"/>
                </a:cubicBezTo>
                <a:cubicBezTo>
                  <a:pt x="986549" y="2879504"/>
                  <a:pt x="978449" y="2878123"/>
                  <a:pt x="971543" y="2875360"/>
                </a:cubicBezTo>
                <a:cubicBezTo>
                  <a:pt x="964636" y="2872597"/>
                  <a:pt x="958881" y="2868579"/>
                  <a:pt x="954276" y="2863305"/>
                </a:cubicBezTo>
                <a:cubicBezTo>
                  <a:pt x="949672" y="2858031"/>
                  <a:pt x="946240" y="2851627"/>
                  <a:pt x="943979" y="2844092"/>
                </a:cubicBezTo>
                <a:cubicBezTo>
                  <a:pt x="941719" y="2836558"/>
                  <a:pt x="940589" y="2828019"/>
                  <a:pt x="940589" y="2818475"/>
                </a:cubicBezTo>
                <a:cubicBezTo>
                  <a:pt x="940589" y="2809267"/>
                  <a:pt x="941782" y="2800790"/>
                  <a:pt x="944168" y="2793047"/>
                </a:cubicBezTo>
                <a:cubicBezTo>
                  <a:pt x="946554" y="2785303"/>
                  <a:pt x="950153" y="2778627"/>
                  <a:pt x="954967" y="2773018"/>
                </a:cubicBezTo>
                <a:cubicBezTo>
                  <a:pt x="959781" y="2767409"/>
                  <a:pt x="965787" y="2763055"/>
                  <a:pt x="972987" y="2759958"/>
                </a:cubicBezTo>
                <a:cubicBezTo>
                  <a:pt x="980186" y="2756860"/>
                  <a:pt x="988600" y="2755312"/>
                  <a:pt x="998227" y="2755312"/>
                </a:cubicBezTo>
                <a:close/>
                <a:moveTo>
                  <a:pt x="873542" y="2755312"/>
                </a:moveTo>
                <a:cubicBezTo>
                  <a:pt x="881746" y="2755312"/>
                  <a:pt x="888736" y="2756902"/>
                  <a:pt x="894513" y="2760083"/>
                </a:cubicBezTo>
                <a:cubicBezTo>
                  <a:pt x="900289" y="2763265"/>
                  <a:pt x="904998" y="2767618"/>
                  <a:pt x="908640" y="2773143"/>
                </a:cubicBezTo>
                <a:cubicBezTo>
                  <a:pt x="912281" y="2778668"/>
                  <a:pt x="914939" y="2785094"/>
                  <a:pt x="916613" y="2792419"/>
                </a:cubicBezTo>
                <a:cubicBezTo>
                  <a:pt x="918288" y="2799744"/>
                  <a:pt x="919125" y="2807509"/>
                  <a:pt x="919125" y="2815713"/>
                </a:cubicBezTo>
                <a:cubicBezTo>
                  <a:pt x="919125" y="2825591"/>
                  <a:pt x="918058" y="2834465"/>
                  <a:pt x="915923" y="2842334"/>
                </a:cubicBezTo>
                <a:cubicBezTo>
                  <a:pt x="913788" y="2850204"/>
                  <a:pt x="910649" y="2856880"/>
                  <a:pt x="906505" y="2862363"/>
                </a:cubicBezTo>
                <a:cubicBezTo>
                  <a:pt x="902361" y="2867847"/>
                  <a:pt x="897233" y="2872074"/>
                  <a:pt x="891122" y="2875046"/>
                </a:cubicBezTo>
                <a:cubicBezTo>
                  <a:pt x="885011" y="2878018"/>
                  <a:pt x="878021" y="2879504"/>
                  <a:pt x="870151" y="2879504"/>
                </a:cubicBezTo>
                <a:cubicBezTo>
                  <a:pt x="866803" y="2879504"/>
                  <a:pt x="863705" y="2879169"/>
                  <a:pt x="860859" y="2878499"/>
                </a:cubicBezTo>
                <a:cubicBezTo>
                  <a:pt x="858012" y="2877830"/>
                  <a:pt x="855229" y="2876783"/>
                  <a:pt x="852508" y="2875360"/>
                </a:cubicBezTo>
                <a:cubicBezTo>
                  <a:pt x="849787" y="2873937"/>
                  <a:pt x="847088" y="2872137"/>
                  <a:pt x="844409" y="2869960"/>
                </a:cubicBezTo>
                <a:cubicBezTo>
                  <a:pt x="841730" y="2867784"/>
                  <a:pt x="838883" y="2865231"/>
                  <a:pt x="835870" y="2862300"/>
                </a:cubicBezTo>
                <a:lnTo>
                  <a:pt x="835870" y="2918809"/>
                </a:lnTo>
                <a:cubicBezTo>
                  <a:pt x="835870" y="2919478"/>
                  <a:pt x="835702" y="2920064"/>
                  <a:pt x="835367" y="2920567"/>
                </a:cubicBezTo>
                <a:cubicBezTo>
                  <a:pt x="835033" y="2921069"/>
                  <a:pt x="834488" y="2921488"/>
                  <a:pt x="833735" y="2921822"/>
                </a:cubicBezTo>
                <a:cubicBezTo>
                  <a:pt x="832982" y="2922157"/>
                  <a:pt x="831935" y="2922408"/>
                  <a:pt x="830596" y="2922576"/>
                </a:cubicBezTo>
                <a:cubicBezTo>
                  <a:pt x="829256" y="2922743"/>
                  <a:pt x="827540" y="2922827"/>
                  <a:pt x="825447" y="2922827"/>
                </a:cubicBezTo>
                <a:cubicBezTo>
                  <a:pt x="823438" y="2922827"/>
                  <a:pt x="821764" y="2922743"/>
                  <a:pt x="820424" y="2922576"/>
                </a:cubicBezTo>
                <a:cubicBezTo>
                  <a:pt x="819085" y="2922408"/>
                  <a:pt x="818017" y="2922157"/>
                  <a:pt x="817222" y="2921822"/>
                </a:cubicBezTo>
                <a:cubicBezTo>
                  <a:pt x="816427" y="2921488"/>
                  <a:pt x="815883" y="2921069"/>
                  <a:pt x="815590" y="2920567"/>
                </a:cubicBezTo>
                <a:cubicBezTo>
                  <a:pt x="815296" y="2920064"/>
                  <a:pt x="815150" y="2919478"/>
                  <a:pt x="815150" y="2918809"/>
                </a:cubicBezTo>
                <a:lnTo>
                  <a:pt x="815150" y="2760963"/>
                </a:lnTo>
                <a:cubicBezTo>
                  <a:pt x="815150" y="2760209"/>
                  <a:pt x="815276" y="2759602"/>
                  <a:pt x="815527" y="2759142"/>
                </a:cubicBezTo>
                <a:cubicBezTo>
                  <a:pt x="815778" y="2758681"/>
                  <a:pt x="816280" y="2758284"/>
                  <a:pt x="817034" y="2757949"/>
                </a:cubicBezTo>
                <a:cubicBezTo>
                  <a:pt x="817787" y="2757614"/>
                  <a:pt x="818750" y="2757384"/>
                  <a:pt x="819922" y="2757258"/>
                </a:cubicBezTo>
                <a:cubicBezTo>
                  <a:pt x="821094" y="2757133"/>
                  <a:pt x="822517" y="2757070"/>
                  <a:pt x="824191" y="2757070"/>
                </a:cubicBezTo>
                <a:cubicBezTo>
                  <a:pt x="825949" y="2757070"/>
                  <a:pt x="827393" y="2757133"/>
                  <a:pt x="828524" y="2757258"/>
                </a:cubicBezTo>
                <a:cubicBezTo>
                  <a:pt x="829654" y="2757384"/>
                  <a:pt x="830596" y="2757614"/>
                  <a:pt x="831349" y="2757949"/>
                </a:cubicBezTo>
                <a:cubicBezTo>
                  <a:pt x="832102" y="2758284"/>
                  <a:pt x="832626" y="2758681"/>
                  <a:pt x="832919" y="2759142"/>
                </a:cubicBezTo>
                <a:cubicBezTo>
                  <a:pt x="833212" y="2759602"/>
                  <a:pt x="833358" y="2760209"/>
                  <a:pt x="833358" y="2760963"/>
                </a:cubicBezTo>
                <a:lnTo>
                  <a:pt x="833358" y="2776157"/>
                </a:lnTo>
                <a:cubicBezTo>
                  <a:pt x="836791" y="2772641"/>
                  <a:pt x="840097" y="2769585"/>
                  <a:pt x="843279" y="2766990"/>
                </a:cubicBezTo>
                <a:cubicBezTo>
                  <a:pt x="846460" y="2764395"/>
                  <a:pt x="849662" y="2762239"/>
                  <a:pt x="852885" y="2760523"/>
                </a:cubicBezTo>
                <a:cubicBezTo>
                  <a:pt x="856108" y="2758807"/>
                  <a:pt x="859415" y="2757509"/>
                  <a:pt x="862805" y="2756630"/>
                </a:cubicBezTo>
                <a:cubicBezTo>
                  <a:pt x="866196" y="2755751"/>
                  <a:pt x="869775" y="2755312"/>
                  <a:pt x="873542" y="2755312"/>
                </a:cubicBezTo>
                <a:close/>
                <a:moveTo>
                  <a:pt x="745284" y="2755312"/>
                </a:moveTo>
                <a:cubicBezTo>
                  <a:pt x="748298" y="2755312"/>
                  <a:pt x="751312" y="2755563"/>
                  <a:pt x="754326" y="2756065"/>
                </a:cubicBezTo>
                <a:cubicBezTo>
                  <a:pt x="757340" y="2756567"/>
                  <a:pt x="760060" y="2757195"/>
                  <a:pt x="762488" y="2757949"/>
                </a:cubicBezTo>
                <a:cubicBezTo>
                  <a:pt x="764916" y="2758702"/>
                  <a:pt x="766988" y="2759518"/>
                  <a:pt x="768704" y="2760397"/>
                </a:cubicBezTo>
                <a:cubicBezTo>
                  <a:pt x="770420" y="2761276"/>
                  <a:pt x="771718" y="2762051"/>
                  <a:pt x="772597" y="2762721"/>
                </a:cubicBezTo>
                <a:cubicBezTo>
                  <a:pt x="773476" y="2763390"/>
                  <a:pt x="774062" y="2763976"/>
                  <a:pt x="774355" y="2764479"/>
                </a:cubicBezTo>
                <a:cubicBezTo>
                  <a:pt x="774648" y="2764981"/>
                  <a:pt x="774857" y="2765546"/>
                  <a:pt x="774983" y="2766174"/>
                </a:cubicBezTo>
                <a:cubicBezTo>
                  <a:pt x="775108" y="2766802"/>
                  <a:pt x="775234" y="2767576"/>
                  <a:pt x="775359" y="2768497"/>
                </a:cubicBezTo>
                <a:cubicBezTo>
                  <a:pt x="775485" y="2769418"/>
                  <a:pt x="775548" y="2770548"/>
                  <a:pt x="775548" y="2771887"/>
                </a:cubicBezTo>
                <a:cubicBezTo>
                  <a:pt x="775548" y="2773311"/>
                  <a:pt x="775485" y="2774545"/>
                  <a:pt x="775359" y="2775592"/>
                </a:cubicBezTo>
                <a:cubicBezTo>
                  <a:pt x="775234" y="2776638"/>
                  <a:pt x="775025" y="2777496"/>
                  <a:pt x="774732" y="2778166"/>
                </a:cubicBezTo>
                <a:cubicBezTo>
                  <a:pt x="774439" y="2778836"/>
                  <a:pt x="774083" y="2779317"/>
                  <a:pt x="773664" y="2779610"/>
                </a:cubicBezTo>
                <a:cubicBezTo>
                  <a:pt x="773246" y="2779903"/>
                  <a:pt x="772785" y="2780050"/>
                  <a:pt x="772283" y="2780050"/>
                </a:cubicBezTo>
                <a:cubicBezTo>
                  <a:pt x="771529" y="2780050"/>
                  <a:pt x="770441" y="2779589"/>
                  <a:pt x="769018" y="2778668"/>
                </a:cubicBezTo>
                <a:cubicBezTo>
                  <a:pt x="767595" y="2777748"/>
                  <a:pt x="765753" y="2776764"/>
                  <a:pt x="763493" y="2775717"/>
                </a:cubicBezTo>
                <a:cubicBezTo>
                  <a:pt x="761232" y="2774671"/>
                  <a:pt x="758574" y="2773687"/>
                  <a:pt x="755519" y="2772766"/>
                </a:cubicBezTo>
                <a:cubicBezTo>
                  <a:pt x="752463" y="2771846"/>
                  <a:pt x="748968" y="2771385"/>
                  <a:pt x="745033" y="2771385"/>
                </a:cubicBezTo>
                <a:cubicBezTo>
                  <a:pt x="741517" y="2771385"/>
                  <a:pt x="738420" y="2771783"/>
                  <a:pt x="735741" y="2772578"/>
                </a:cubicBezTo>
                <a:cubicBezTo>
                  <a:pt x="733062" y="2773373"/>
                  <a:pt x="730864" y="2774504"/>
                  <a:pt x="729148" y="2775969"/>
                </a:cubicBezTo>
                <a:cubicBezTo>
                  <a:pt x="727432" y="2777434"/>
                  <a:pt x="726134" y="2779171"/>
                  <a:pt x="725255" y="2781180"/>
                </a:cubicBezTo>
                <a:cubicBezTo>
                  <a:pt x="724376" y="2783189"/>
                  <a:pt x="723937" y="2785366"/>
                  <a:pt x="723937" y="2787710"/>
                </a:cubicBezTo>
                <a:cubicBezTo>
                  <a:pt x="723937" y="2790975"/>
                  <a:pt x="724774" y="2793716"/>
                  <a:pt x="726448" y="2795935"/>
                </a:cubicBezTo>
                <a:cubicBezTo>
                  <a:pt x="728123" y="2798153"/>
                  <a:pt x="730299" y="2800100"/>
                  <a:pt x="732978" y="2801774"/>
                </a:cubicBezTo>
                <a:cubicBezTo>
                  <a:pt x="735657" y="2803448"/>
                  <a:pt x="738713" y="2804955"/>
                  <a:pt x="742145" y="2806295"/>
                </a:cubicBezTo>
                <a:cubicBezTo>
                  <a:pt x="745577" y="2807634"/>
                  <a:pt x="749073" y="2809015"/>
                  <a:pt x="752631" y="2810439"/>
                </a:cubicBezTo>
                <a:cubicBezTo>
                  <a:pt x="756188" y="2811862"/>
                  <a:pt x="759705" y="2813452"/>
                  <a:pt x="763179" y="2815210"/>
                </a:cubicBezTo>
                <a:cubicBezTo>
                  <a:pt x="766653" y="2816968"/>
                  <a:pt x="769730" y="2819103"/>
                  <a:pt x="772408" y="2821615"/>
                </a:cubicBezTo>
                <a:cubicBezTo>
                  <a:pt x="775087" y="2824126"/>
                  <a:pt x="777243" y="2827140"/>
                  <a:pt x="778875" y="2830656"/>
                </a:cubicBezTo>
                <a:cubicBezTo>
                  <a:pt x="780508" y="2834172"/>
                  <a:pt x="781324" y="2838358"/>
                  <a:pt x="781324" y="2843213"/>
                </a:cubicBezTo>
                <a:cubicBezTo>
                  <a:pt x="781324" y="2848990"/>
                  <a:pt x="780257" y="2854138"/>
                  <a:pt x="778122" y="2858659"/>
                </a:cubicBezTo>
                <a:cubicBezTo>
                  <a:pt x="775987" y="2863179"/>
                  <a:pt x="772953" y="2866989"/>
                  <a:pt x="769018" y="2870086"/>
                </a:cubicBezTo>
                <a:cubicBezTo>
                  <a:pt x="765083" y="2873184"/>
                  <a:pt x="760395" y="2875528"/>
                  <a:pt x="754954" y="2877118"/>
                </a:cubicBezTo>
                <a:cubicBezTo>
                  <a:pt x="749512" y="2878709"/>
                  <a:pt x="743526" y="2879504"/>
                  <a:pt x="736997" y="2879504"/>
                </a:cubicBezTo>
                <a:cubicBezTo>
                  <a:pt x="732978" y="2879504"/>
                  <a:pt x="729148" y="2879190"/>
                  <a:pt x="725507" y="2878562"/>
                </a:cubicBezTo>
                <a:cubicBezTo>
                  <a:pt x="721865" y="2877934"/>
                  <a:pt x="718600" y="2877139"/>
                  <a:pt x="715712" y="2876176"/>
                </a:cubicBezTo>
                <a:cubicBezTo>
                  <a:pt x="712824" y="2875214"/>
                  <a:pt x="710375" y="2874209"/>
                  <a:pt x="708366" y="2873163"/>
                </a:cubicBezTo>
                <a:cubicBezTo>
                  <a:pt x="706357" y="2872116"/>
                  <a:pt x="704892" y="2871174"/>
                  <a:pt x="703971" y="2870337"/>
                </a:cubicBezTo>
                <a:cubicBezTo>
                  <a:pt x="703050" y="2869500"/>
                  <a:pt x="702380" y="2868328"/>
                  <a:pt x="701962" y="2866821"/>
                </a:cubicBezTo>
                <a:cubicBezTo>
                  <a:pt x="701543" y="2865314"/>
                  <a:pt x="701334" y="2863263"/>
                  <a:pt x="701334" y="2860668"/>
                </a:cubicBezTo>
                <a:cubicBezTo>
                  <a:pt x="701334" y="2859077"/>
                  <a:pt x="701418" y="2857738"/>
                  <a:pt x="701585" y="2856650"/>
                </a:cubicBezTo>
                <a:cubicBezTo>
                  <a:pt x="701752" y="2855561"/>
                  <a:pt x="701962" y="2854682"/>
                  <a:pt x="702213" y="2854013"/>
                </a:cubicBezTo>
                <a:cubicBezTo>
                  <a:pt x="702464" y="2853343"/>
                  <a:pt x="702820" y="2852862"/>
                  <a:pt x="703280" y="2852569"/>
                </a:cubicBezTo>
                <a:cubicBezTo>
                  <a:pt x="703740" y="2852276"/>
                  <a:pt x="704264" y="2852129"/>
                  <a:pt x="704850" y="2852129"/>
                </a:cubicBezTo>
                <a:cubicBezTo>
                  <a:pt x="705771" y="2852129"/>
                  <a:pt x="707131" y="2852694"/>
                  <a:pt x="708931" y="2853824"/>
                </a:cubicBezTo>
                <a:cubicBezTo>
                  <a:pt x="710731" y="2854954"/>
                  <a:pt x="712949" y="2856189"/>
                  <a:pt x="715586" y="2857529"/>
                </a:cubicBezTo>
                <a:cubicBezTo>
                  <a:pt x="718223" y="2858868"/>
                  <a:pt x="721342" y="2860103"/>
                  <a:pt x="724942" y="2861233"/>
                </a:cubicBezTo>
                <a:cubicBezTo>
                  <a:pt x="728541" y="2862363"/>
                  <a:pt x="732685" y="2862928"/>
                  <a:pt x="737373" y="2862928"/>
                </a:cubicBezTo>
                <a:cubicBezTo>
                  <a:pt x="740889" y="2862928"/>
                  <a:pt x="744071" y="2862552"/>
                  <a:pt x="746917" y="2861798"/>
                </a:cubicBezTo>
                <a:cubicBezTo>
                  <a:pt x="749763" y="2861045"/>
                  <a:pt x="752233" y="2859936"/>
                  <a:pt x="754326" y="2858471"/>
                </a:cubicBezTo>
                <a:cubicBezTo>
                  <a:pt x="756419" y="2857005"/>
                  <a:pt x="758030" y="2855143"/>
                  <a:pt x="759160" y="2852882"/>
                </a:cubicBezTo>
                <a:cubicBezTo>
                  <a:pt x="760291" y="2850622"/>
                  <a:pt x="760856" y="2847943"/>
                  <a:pt x="760856" y="2844846"/>
                </a:cubicBezTo>
                <a:cubicBezTo>
                  <a:pt x="760856" y="2841665"/>
                  <a:pt x="760039" y="2838986"/>
                  <a:pt x="758407" y="2836809"/>
                </a:cubicBezTo>
                <a:cubicBezTo>
                  <a:pt x="756774" y="2834632"/>
                  <a:pt x="754619" y="2832707"/>
                  <a:pt x="751940" y="2831033"/>
                </a:cubicBezTo>
                <a:cubicBezTo>
                  <a:pt x="749261" y="2829358"/>
                  <a:pt x="746247" y="2827872"/>
                  <a:pt x="742899" y="2826575"/>
                </a:cubicBezTo>
                <a:cubicBezTo>
                  <a:pt x="739550" y="2825277"/>
                  <a:pt x="736097" y="2823917"/>
                  <a:pt x="732539" y="2822494"/>
                </a:cubicBezTo>
                <a:cubicBezTo>
                  <a:pt x="728981" y="2821070"/>
                  <a:pt x="725507" y="2819459"/>
                  <a:pt x="722116" y="2817659"/>
                </a:cubicBezTo>
                <a:cubicBezTo>
                  <a:pt x="718726" y="2815859"/>
                  <a:pt x="715691" y="2813662"/>
                  <a:pt x="713012" y="2811066"/>
                </a:cubicBezTo>
                <a:cubicBezTo>
                  <a:pt x="710333" y="2808471"/>
                  <a:pt x="708177" y="2805374"/>
                  <a:pt x="706545" y="2801774"/>
                </a:cubicBezTo>
                <a:cubicBezTo>
                  <a:pt x="704912" y="2798174"/>
                  <a:pt x="704096" y="2793863"/>
                  <a:pt x="704096" y="2788840"/>
                </a:cubicBezTo>
                <a:cubicBezTo>
                  <a:pt x="704096" y="2784403"/>
                  <a:pt x="704954" y="2780154"/>
                  <a:pt x="706671" y="2776094"/>
                </a:cubicBezTo>
                <a:cubicBezTo>
                  <a:pt x="708387" y="2772034"/>
                  <a:pt x="710961" y="2768476"/>
                  <a:pt x="714393" y="2765420"/>
                </a:cubicBezTo>
                <a:cubicBezTo>
                  <a:pt x="717826" y="2762365"/>
                  <a:pt x="722116" y="2759916"/>
                  <a:pt x="727265" y="2758074"/>
                </a:cubicBezTo>
                <a:cubicBezTo>
                  <a:pt x="732413" y="2756233"/>
                  <a:pt x="738420" y="2755312"/>
                  <a:pt x="745284" y="2755312"/>
                </a:cubicBezTo>
                <a:close/>
                <a:moveTo>
                  <a:pt x="633263" y="2755312"/>
                </a:moveTo>
                <a:cubicBezTo>
                  <a:pt x="642137" y="2755312"/>
                  <a:pt x="649693" y="2756735"/>
                  <a:pt x="655929" y="2759581"/>
                </a:cubicBezTo>
                <a:cubicBezTo>
                  <a:pt x="662166" y="2762428"/>
                  <a:pt x="667294" y="2766258"/>
                  <a:pt x="671312" y="2771071"/>
                </a:cubicBezTo>
                <a:cubicBezTo>
                  <a:pt x="675331" y="2775885"/>
                  <a:pt x="678282" y="2781536"/>
                  <a:pt x="680165" y="2788024"/>
                </a:cubicBezTo>
                <a:cubicBezTo>
                  <a:pt x="682049" y="2794512"/>
                  <a:pt x="682991" y="2801439"/>
                  <a:pt x="682991" y="2808806"/>
                </a:cubicBezTo>
                <a:lnTo>
                  <a:pt x="682991" y="2812573"/>
                </a:lnTo>
                <a:cubicBezTo>
                  <a:pt x="682991" y="2815838"/>
                  <a:pt x="682171" y="2818161"/>
                  <a:pt x="680531" y="2819543"/>
                </a:cubicBezTo>
                <a:cubicBezTo>
                  <a:pt x="678891" y="2820924"/>
                  <a:pt x="677020" y="2821615"/>
                  <a:pt x="674917" y="2821615"/>
                </a:cubicBezTo>
                <a:lnTo>
                  <a:pt x="600489" y="2821615"/>
                </a:lnTo>
                <a:cubicBezTo>
                  <a:pt x="600489" y="2827893"/>
                  <a:pt x="601119" y="2833544"/>
                  <a:pt x="602381" y="2838567"/>
                </a:cubicBezTo>
                <a:cubicBezTo>
                  <a:pt x="603643" y="2843590"/>
                  <a:pt x="605746" y="2847901"/>
                  <a:pt x="608690" y="2851501"/>
                </a:cubicBezTo>
                <a:cubicBezTo>
                  <a:pt x="611635" y="2855101"/>
                  <a:pt x="615462" y="2857864"/>
                  <a:pt x="620173" y="2859789"/>
                </a:cubicBezTo>
                <a:cubicBezTo>
                  <a:pt x="624884" y="2861714"/>
                  <a:pt x="630647" y="2862677"/>
                  <a:pt x="637460" y="2862677"/>
                </a:cubicBezTo>
                <a:cubicBezTo>
                  <a:pt x="642844" y="2862677"/>
                  <a:pt x="647639" y="2862238"/>
                  <a:pt x="651846" y="2861359"/>
                </a:cubicBezTo>
                <a:cubicBezTo>
                  <a:pt x="656051" y="2860480"/>
                  <a:pt x="659690" y="2859496"/>
                  <a:pt x="662760" y="2858408"/>
                </a:cubicBezTo>
                <a:cubicBezTo>
                  <a:pt x="665831" y="2857319"/>
                  <a:pt x="668355" y="2856336"/>
                  <a:pt x="670332" y="2855457"/>
                </a:cubicBezTo>
                <a:cubicBezTo>
                  <a:pt x="672309" y="2854578"/>
                  <a:pt x="673803" y="2854138"/>
                  <a:pt x="674813" y="2854138"/>
                </a:cubicBezTo>
                <a:cubicBezTo>
                  <a:pt x="675401" y="2854138"/>
                  <a:pt x="675927" y="2854285"/>
                  <a:pt x="676389" y="2854578"/>
                </a:cubicBezTo>
                <a:cubicBezTo>
                  <a:pt x="676852" y="2854871"/>
                  <a:pt x="677209" y="2855310"/>
                  <a:pt x="677461" y="2855896"/>
                </a:cubicBezTo>
                <a:cubicBezTo>
                  <a:pt x="677714" y="2856482"/>
                  <a:pt x="677903" y="2857298"/>
                  <a:pt x="678029" y="2858345"/>
                </a:cubicBezTo>
                <a:cubicBezTo>
                  <a:pt x="678156" y="2859391"/>
                  <a:pt x="678219" y="2860668"/>
                  <a:pt x="678219" y="2862175"/>
                </a:cubicBezTo>
                <a:cubicBezTo>
                  <a:pt x="678219" y="2863263"/>
                  <a:pt x="678177" y="2864205"/>
                  <a:pt x="678093" y="2865000"/>
                </a:cubicBezTo>
                <a:cubicBezTo>
                  <a:pt x="678009" y="2865796"/>
                  <a:pt x="677905" y="2866507"/>
                  <a:pt x="677779" y="2867135"/>
                </a:cubicBezTo>
                <a:cubicBezTo>
                  <a:pt x="677654" y="2867763"/>
                  <a:pt x="677444" y="2868328"/>
                  <a:pt x="677151" y="2868830"/>
                </a:cubicBezTo>
                <a:cubicBezTo>
                  <a:pt x="676858" y="2869333"/>
                  <a:pt x="676482" y="2869814"/>
                  <a:pt x="676021" y="2870274"/>
                </a:cubicBezTo>
                <a:cubicBezTo>
                  <a:pt x="675561" y="2870735"/>
                  <a:pt x="674201" y="2871488"/>
                  <a:pt x="671940" y="2872535"/>
                </a:cubicBezTo>
                <a:cubicBezTo>
                  <a:pt x="669680" y="2873581"/>
                  <a:pt x="666750" y="2874607"/>
                  <a:pt x="663150" y="2875611"/>
                </a:cubicBezTo>
                <a:cubicBezTo>
                  <a:pt x="659550" y="2876616"/>
                  <a:pt x="655385" y="2877516"/>
                  <a:pt x="650655" y="2878311"/>
                </a:cubicBezTo>
                <a:cubicBezTo>
                  <a:pt x="645925" y="2879106"/>
                  <a:pt x="640882" y="2879504"/>
                  <a:pt x="635524" y="2879504"/>
                </a:cubicBezTo>
                <a:cubicBezTo>
                  <a:pt x="626231" y="2879504"/>
                  <a:pt x="618090" y="2878206"/>
                  <a:pt x="611100" y="2875611"/>
                </a:cubicBezTo>
                <a:cubicBezTo>
                  <a:pt x="604109" y="2873016"/>
                  <a:pt x="598228" y="2869165"/>
                  <a:pt x="593457" y="2864058"/>
                </a:cubicBezTo>
                <a:cubicBezTo>
                  <a:pt x="588685" y="2858952"/>
                  <a:pt x="585085" y="2852548"/>
                  <a:pt x="582657" y="2844846"/>
                </a:cubicBezTo>
                <a:cubicBezTo>
                  <a:pt x="580229" y="2837144"/>
                  <a:pt x="579016" y="2828186"/>
                  <a:pt x="579016" y="2817973"/>
                </a:cubicBezTo>
                <a:cubicBezTo>
                  <a:pt x="579016" y="2808262"/>
                  <a:pt x="580271" y="2799535"/>
                  <a:pt x="582783" y="2791791"/>
                </a:cubicBezTo>
                <a:cubicBezTo>
                  <a:pt x="585294" y="2784047"/>
                  <a:pt x="588915" y="2777475"/>
                  <a:pt x="593645" y="2772076"/>
                </a:cubicBezTo>
                <a:cubicBezTo>
                  <a:pt x="598375" y="2766676"/>
                  <a:pt x="604088" y="2762532"/>
                  <a:pt x="610786" y="2759644"/>
                </a:cubicBezTo>
                <a:cubicBezTo>
                  <a:pt x="617483" y="2756756"/>
                  <a:pt x="624975" y="2755312"/>
                  <a:pt x="633263" y="2755312"/>
                </a:cubicBezTo>
                <a:close/>
                <a:moveTo>
                  <a:pt x="550427" y="2755312"/>
                </a:moveTo>
                <a:cubicBezTo>
                  <a:pt x="551515" y="2755312"/>
                  <a:pt x="552750" y="2755374"/>
                  <a:pt x="554131" y="2755500"/>
                </a:cubicBezTo>
                <a:cubicBezTo>
                  <a:pt x="555512" y="2755626"/>
                  <a:pt x="556956" y="2755856"/>
                  <a:pt x="558463" y="2756191"/>
                </a:cubicBezTo>
                <a:cubicBezTo>
                  <a:pt x="559970" y="2756526"/>
                  <a:pt x="561331" y="2756902"/>
                  <a:pt x="562544" y="2757321"/>
                </a:cubicBezTo>
                <a:cubicBezTo>
                  <a:pt x="563758" y="2757739"/>
                  <a:pt x="564616" y="2758158"/>
                  <a:pt x="565119" y="2758577"/>
                </a:cubicBezTo>
                <a:cubicBezTo>
                  <a:pt x="565621" y="2758995"/>
                  <a:pt x="565956" y="2759393"/>
                  <a:pt x="566123" y="2759770"/>
                </a:cubicBezTo>
                <a:cubicBezTo>
                  <a:pt x="566291" y="2760146"/>
                  <a:pt x="566437" y="2760628"/>
                  <a:pt x="566563" y="2761214"/>
                </a:cubicBezTo>
                <a:cubicBezTo>
                  <a:pt x="566688" y="2761800"/>
                  <a:pt x="566772" y="2762658"/>
                  <a:pt x="566814" y="2763788"/>
                </a:cubicBezTo>
                <a:cubicBezTo>
                  <a:pt x="566856" y="2764918"/>
                  <a:pt x="566877" y="2766446"/>
                  <a:pt x="566877" y="2768371"/>
                </a:cubicBezTo>
                <a:cubicBezTo>
                  <a:pt x="566877" y="2770213"/>
                  <a:pt x="566835" y="2771762"/>
                  <a:pt x="566751" y="2773018"/>
                </a:cubicBezTo>
                <a:cubicBezTo>
                  <a:pt x="566667" y="2774273"/>
                  <a:pt x="566500" y="2775257"/>
                  <a:pt x="566249" y="2775969"/>
                </a:cubicBezTo>
                <a:cubicBezTo>
                  <a:pt x="565998" y="2776680"/>
                  <a:pt x="565684" y="2777224"/>
                  <a:pt x="565307" y="2777601"/>
                </a:cubicBezTo>
                <a:cubicBezTo>
                  <a:pt x="564930" y="2777978"/>
                  <a:pt x="564407" y="2778166"/>
                  <a:pt x="563737" y="2778166"/>
                </a:cubicBezTo>
                <a:cubicBezTo>
                  <a:pt x="563068" y="2778166"/>
                  <a:pt x="562251" y="2777978"/>
                  <a:pt x="561289" y="2777601"/>
                </a:cubicBezTo>
                <a:cubicBezTo>
                  <a:pt x="560326" y="2777224"/>
                  <a:pt x="559238" y="2776848"/>
                  <a:pt x="558024" y="2776471"/>
                </a:cubicBezTo>
                <a:cubicBezTo>
                  <a:pt x="556810" y="2776094"/>
                  <a:pt x="555450" y="2775738"/>
                  <a:pt x="553943" y="2775403"/>
                </a:cubicBezTo>
                <a:cubicBezTo>
                  <a:pt x="552436" y="2775069"/>
                  <a:pt x="550803" y="2774901"/>
                  <a:pt x="549045" y="2774901"/>
                </a:cubicBezTo>
                <a:cubicBezTo>
                  <a:pt x="546952" y="2774901"/>
                  <a:pt x="544901" y="2775320"/>
                  <a:pt x="542892" y="2776157"/>
                </a:cubicBezTo>
                <a:cubicBezTo>
                  <a:pt x="540883" y="2776994"/>
                  <a:pt x="538769" y="2778375"/>
                  <a:pt x="536551" y="2780301"/>
                </a:cubicBezTo>
                <a:cubicBezTo>
                  <a:pt x="534332" y="2782226"/>
                  <a:pt x="532009" y="2784780"/>
                  <a:pt x="529581" y="2787961"/>
                </a:cubicBezTo>
                <a:cubicBezTo>
                  <a:pt x="527154" y="2791142"/>
                  <a:pt x="524475" y="2795035"/>
                  <a:pt x="521545" y="2799639"/>
                </a:cubicBezTo>
                <a:lnTo>
                  <a:pt x="521545" y="2873979"/>
                </a:lnTo>
                <a:cubicBezTo>
                  <a:pt x="521545" y="2874649"/>
                  <a:pt x="521377" y="2875214"/>
                  <a:pt x="521042" y="2875674"/>
                </a:cubicBezTo>
                <a:cubicBezTo>
                  <a:pt x="520707" y="2876134"/>
                  <a:pt x="520163" y="2876532"/>
                  <a:pt x="519410" y="2876867"/>
                </a:cubicBezTo>
                <a:cubicBezTo>
                  <a:pt x="518656" y="2877202"/>
                  <a:pt x="517610" y="2877453"/>
                  <a:pt x="516271" y="2877620"/>
                </a:cubicBezTo>
                <a:cubicBezTo>
                  <a:pt x="514931" y="2877788"/>
                  <a:pt x="513215" y="2877872"/>
                  <a:pt x="511122" y="2877872"/>
                </a:cubicBezTo>
                <a:cubicBezTo>
                  <a:pt x="509113" y="2877872"/>
                  <a:pt x="507438" y="2877788"/>
                  <a:pt x="506099" y="2877620"/>
                </a:cubicBezTo>
                <a:cubicBezTo>
                  <a:pt x="504760" y="2877453"/>
                  <a:pt x="503692" y="2877202"/>
                  <a:pt x="502897" y="2876867"/>
                </a:cubicBezTo>
                <a:cubicBezTo>
                  <a:pt x="502102" y="2876532"/>
                  <a:pt x="501557" y="2876134"/>
                  <a:pt x="501264" y="2875674"/>
                </a:cubicBezTo>
                <a:cubicBezTo>
                  <a:pt x="500971" y="2875214"/>
                  <a:pt x="500825" y="2874649"/>
                  <a:pt x="500825" y="2873979"/>
                </a:cubicBezTo>
                <a:lnTo>
                  <a:pt x="500825" y="2760963"/>
                </a:lnTo>
                <a:cubicBezTo>
                  <a:pt x="500825" y="2760293"/>
                  <a:pt x="500950" y="2759728"/>
                  <a:pt x="501202" y="2759267"/>
                </a:cubicBezTo>
                <a:cubicBezTo>
                  <a:pt x="501453" y="2758807"/>
                  <a:pt x="501955" y="2758388"/>
                  <a:pt x="502709" y="2758012"/>
                </a:cubicBezTo>
                <a:cubicBezTo>
                  <a:pt x="503462" y="2757635"/>
                  <a:pt x="504425" y="2757384"/>
                  <a:pt x="505597" y="2757258"/>
                </a:cubicBezTo>
                <a:cubicBezTo>
                  <a:pt x="506769" y="2757133"/>
                  <a:pt x="508317" y="2757070"/>
                  <a:pt x="510243" y="2757070"/>
                </a:cubicBezTo>
                <a:cubicBezTo>
                  <a:pt x="512085" y="2757070"/>
                  <a:pt x="513613" y="2757133"/>
                  <a:pt x="514826" y="2757258"/>
                </a:cubicBezTo>
                <a:cubicBezTo>
                  <a:pt x="516040" y="2757384"/>
                  <a:pt x="516982" y="2757635"/>
                  <a:pt x="517652" y="2758012"/>
                </a:cubicBezTo>
                <a:cubicBezTo>
                  <a:pt x="518322" y="2758388"/>
                  <a:pt x="518803" y="2758807"/>
                  <a:pt x="519096" y="2759267"/>
                </a:cubicBezTo>
                <a:cubicBezTo>
                  <a:pt x="519389" y="2759728"/>
                  <a:pt x="519535" y="2760293"/>
                  <a:pt x="519535" y="2760963"/>
                </a:cubicBezTo>
                <a:lnTo>
                  <a:pt x="519535" y="2777413"/>
                </a:lnTo>
                <a:cubicBezTo>
                  <a:pt x="522633" y="2772892"/>
                  <a:pt x="525542" y="2769209"/>
                  <a:pt x="528263" y="2766362"/>
                </a:cubicBezTo>
                <a:cubicBezTo>
                  <a:pt x="530984" y="2763516"/>
                  <a:pt x="533558" y="2761276"/>
                  <a:pt x="535986" y="2759644"/>
                </a:cubicBezTo>
                <a:cubicBezTo>
                  <a:pt x="538413" y="2758012"/>
                  <a:pt x="540820" y="2756881"/>
                  <a:pt x="543206" y="2756254"/>
                </a:cubicBezTo>
                <a:cubicBezTo>
                  <a:pt x="545592" y="2755626"/>
                  <a:pt x="547999" y="2755312"/>
                  <a:pt x="550427" y="2755312"/>
                </a:cubicBezTo>
                <a:close/>
                <a:moveTo>
                  <a:pt x="31770" y="2755186"/>
                </a:moveTo>
                <a:cubicBezTo>
                  <a:pt x="40560" y="2755186"/>
                  <a:pt x="48073" y="2758284"/>
                  <a:pt x="54310" y="2764479"/>
                </a:cubicBezTo>
                <a:cubicBezTo>
                  <a:pt x="60547" y="2770674"/>
                  <a:pt x="63665" y="2778166"/>
                  <a:pt x="63665" y="2786956"/>
                </a:cubicBezTo>
                <a:cubicBezTo>
                  <a:pt x="63665" y="2795746"/>
                  <a:pt x="60547" y="2803260"/>
                  <a:pt x="54310" y="2809497"/>
                </a:cubicBezTo>
                <a:cubicBezTo>
                  <a:pt x="48073" y="2815734"/>
                  <a:pt x="40560" y="2818852"/>
                  <a:pt x="31770" y="2818852"/>
                </a:cubicBezTo>
                <a:cubicBezTo>
                  <a:pt x="23063" y="2818852"/>
                  <a:pt x="15592" y="2815734"/>
                  <a:pt x="9355" y="2809497"/>
                </a:cubicBezTo>
                <a:cubicBezTo>
                  <a:pt x="3118" y="2803260"/>
                  <a:pt x="0" y="2795746"/>
                  <a:pt x="0" y="2786956"/>
                </a:cubicBezTo>
                <a:cubicBezTo>
                  <a:pt x="0" y="2778166"/>
                  <a:pt x="3118" y="2770674"/>
                  <a:pt x="9355" y="2764479"/>
                </a:cubicBezTo>
                <a:cubicBezTo>
                  <a:pt x="15592" y="2758284"/>
                  <a:pt x="23063" y="2755186"/>
                  <a:pt x="31770" y="2755186"/>
                </a:cubicBezTo>
                <a:close/>
                <a:moveTo>
                  <a:pt x="2030494" y="2726806"/>
                </a:moveTo>
                <a:cubicBezTo>
                  <a:pt x="2032587" y="2726806"/>
                  <a:pt x="2034303" y="2726890"/>
                  <a:pt x="2035643" y="2727058"/>
                </a:cubicBezTo>
                <a:cubicBezTo>
                  <a:pt x="2036982" y="2727225"/>
                  <a:pt x="2038029" y="2727497"/>
                  <a:pt x="2038782" y="2727874"/>
                </a:cubicBezTo>
                <a:cubicBezTo>
                  <a:pt x="2039536" y="2728251"/>
                  <a:pt x="2040080" y="2728690"/>
                  <a:pt x="2040415" y="2729192"/>
                </a:cubicBezTo>
                <a:cubicBezTo>
                  <a:pt x="2040750" y="2729695"/>
                  <a:pt x="2040917" y="2730239"/>
                  <a:pt x="2040917" y="2730825"/>
                </a:cubicBezTo>
                <a:lnTo>
                  <a:pt x="2040917" y="2757698"/>
                </a:lnTo>
                <a:lnTo>
                  <a:pt x="2069925" y="2757698"/>
                </a:lnTo>
                <a:cubicBezTo>
                  <a:pt x="2070594" y="2757698"/>
                  <a:pt x="2071180" y="2757844"/>
                  <a:pt x="2071683" y="2758137"/>
                </a:cubicBezTo>
                <a:cubicBezTo>
                  <a:pt x="2072185" y="2758430"/>
                  <a:pt x="2072624" y="2758932"/>
                  <a:pt x="2073001" y="2759644"/>
                </a:cubicBezTo>
                <a:cubicBezTo>
                  <a:pt x="2073378" y="2760356"/>
                  <a:pt x="2073650" y="2761256"/>
                  <a:pt x="2073817" y="2762344"/>
                </a:cubicBezTo>
                <a:cubicBezTo>
                  <a:pt x="2073985" y="2763432"/>
                  <a:pt x="2074068" y="2764772"/>
                  <a:pt x="2074068" y="2766362"/>
                </a:cubicBezTo>
                <a:cubicBezTo>
                  <a:pt x="2074068" y="2769376"/>
                  <a:pt x="2073692" y="2771553"/>
                  <a:pt x="2072938" y="2772892"/>
                </a:cubicBezTo>
                <a:cubicBezTo>
                  <a:pt x="2072185" y="2774231"/>
                  <a:pt x="2071180" y="2774901"/>
                  <a:pt x="2069925" y="2774901"/>
                </a:cubicBezTo>
                <a:lnTo>
                  <a:pt x="2040917" y="2774901"/>
                </a:lnTo>
                <a:lnTo>
                  <a:pt x="2040917" y="2837939"/>
                </a:lnTo>
                <a:cubicBezTo>
                  <a:pt x="2040917" y="2845725"/>
                  <a:pt x="2042068" y="2851606"/>
                  <a:pt x="2044370" y="2855582"/>
                </a:cubicBezTo>
                <a:cubicBezTo>
                  <a:pt x="2046672" y="2859559"/>
                  <a:pt x="2050795" y="2861547"/>
                  <a:pt x="2056739" y="2861547"/>
                </a:cubicBezTo>
                <a:cubicBezTo>
                  <a:pt x="2058665" y="2861547"/>
                  <a:pt x="2060381" y="2861359"/>
                  <a:pt x="2061888" y="2860982"/>
                </a:cubicBezTo>
                <a:cubicBezTo>
                  <a:pt x="2063395" y="2860605"/>
                  <a:pt x="2064734" y="2860208"/>
                  <a:pt x="2065906" y="2859789"/>
                </a:cubicBezTo>
                <a:cubicBezTo>
                  <a:pt x="2067078" y="2859370"/>
                  <a:pt x="2068083" y="2858973"/>
                  <a:pt x="2068920" y="2858596"/>
                </a:cubicBezTo>
                <a:cubicBezTo>
                  <a:pt x="2069757" y="2858219"/>
                  <a:pt x="2070511" y="2858031"/>
                  <a:pt x="2071180" y="2858031"/>
                </a:cubicBezTo>
                <a:cubicBezTo>
                  <a:pt x="2071599" y="2858031"/>
                  <a:pt x="2071997" y="2858136"/>
                  <a:pt x="2072373" y="2858345"/>
                </a:cubicBezTo>
                <a:cubicBezTo>
                  <a:pt x="2072750" y="2858554"/>
                  <a:pt x="2073043" y="2858952"/>
                  <a:pt x="2073252" y="2859538"/>
                </a:cubicBezTo>
                <a:cubicBezTo>
                  <a:pt x="2073462" y="2860124"/>
                  <a:pt x="2073650" y="2860919"/>
                  <a:pt x="2073817" y="2861924"/>
                </a:cubicBezTo>
                <a:cubicBezTo>
                  <a:pt x="2073985" y="2862928"/>
                  <a:pt x="2074068" y="2864184"/>
                  <a:pt x="2074068" y="2865691"/>
                </a:cubicBezTo>
                <a:cubicBezTo>
                  <a:pt x="2074068" y="2868119"/>
                  <a:pt x="2073901" y="2870044"/>
                  <a:pt x="2073566" y="2871467"/>
                </a:cubicBezTo>
                <a:cubicBezTo>
                  <a:pt x="2073231" y="2872891"/>
                  <a:pt x="2072729" y="2873937"/>
                  <a:pt x="2072059" y="2874607"/>
                </a:cubicBezTo>
                <a:cubicBezTo>
                  <a:pt x="2071390" y="2875276"/>
                  <a:pt x="2070385" y="2875904"/>
                  <a:pt x="2069046" y="2876490"/>
                </a:cubicBezTo>
                <a:cubicBezTo>
                  <a:pt x="2067706" y="2877076"/>
                  <a:pt x="2066178" y="2877558"/>
                  <a:pt x="2064462" y="2877934"/>
                </a:cubicBezTo>
                <a:cubicBezTo>
                  <a:pt x="2062746" y="2878311"/>
                  <a:pt x="2060925" y="2878625"/>
                  <a:pt x="2059000" y="2878876"/>
                </a:cubicBezTo>
                <a:cubicBezTo>
                  <a:pt x="2057074" y="2879127"/>
                  <a:pt x="2055149" y="2879253"/>
                  <a:pt x="2053223" y="2879253"/>
                </a:cubicBezTo>
                <a:cubicBezTo>
                  <a:pt x="2047363" y="2879253"/>
                  <a:pt x="2042340" y="2878479"/>
                  <a:pt x="2038154" y="2876930"/>
                </a:cubicBezTo>
                <a:cubicBezTo>
                  <a:pt x="2033969" y="2875381"/>
                  <a:pt x="2030536" y="2873037"/>
                  <a:pt x="2027857" y="2869898"/>
                </a:cubicBezTo>
                <a:cubicBezTo>
                  <a:pt x="2025178" y="2866758"/>
                  <a:pt x="2023232" y="2862782"/>
                  <a:pt x="2022018" y="2857968"/>
                </a:cubicBezTo>
                <a:cubicBezTo>
                  <a:pt x="2020804" y="2853155"/>
                  <a:pt x="2020197" y="2847483"/>
                  <a:pt x="2020197" y="2840953"/>
                </a:cubicBezTo>
                <a:lnTo>
                  <a:pt x="2020197" y="2774901"/>
                </a:lnTo>
                <a:lnTo>
                  <a:pt x="2004375" y="2774901"/>
                </a:lnTo>
                <a:cubicBezTo>
                  <a:pt x="2003119" y="2774901"/>
                  <a:pt x="2002115" y="2774231"/>
                  <a:pt x="2001361" y="2772892"/>
                </a:cubicBezTo>
                <a:cubicBezTo>
                  <a:pt x="2000608" y="2771553"/>
                  <a:pt x="2000231" y="2769376"/>
                  <a:pt x="2000231" y="2766362"/>
                </a:cubicBezTo>
                <a:cubicBezTo>
                  <a:pt x="2000231" y="2764772"/>
                  <a:pt x="2000336" y="2763432"/>
                  <a:pt x="2000545" y="2762344"/>
                </a:cubicBezTo>
                <a:cubicBezTo>
                  <a:pt x="2000754" y="2761256"/>
                  <a:pt x="2001026" y="2760356"/>
                  <a:pt x="2001361" y="2759644"/>
                </a:cubicBezTo>
                <a:cubicBezTo>
                  <a:pt x="2001696" y="2758932"/>
                  <a:pt x="2002136" y="2758430"/>
                  <a:pt x="2002680" y="2758137"/>
                </a:cubicBezTo>
                <a:cubicBezTo>
                  <a:pt x="2003224" y="2757844"/>
                  <a:pt x="2003831" y="2757698"/>
                  <a:pt x="2004501" y="2757698"/>
                </a:cubicBezTo>
                <a:lnTo>
                  <a:pt x="2020197" y="2757698"/>
                </a:lnTo>
                <a:lnTo>
                  <a:pt x="2020197" y="2730825"/>
                </a:lnTo>
                <a:cubicBezTo>
                  <a:pt x="2020197" y="2730239"/>
                  <a:pt x="2020344" y="2729695"/>
                  <a:pt x="2020637" y="2729192"/>
                </a:cubicBezTo>
                <a:cubicBezTo>
                  <a:pt x="2020930" y="2728690"/>
                  <a:pt x="2021474" y="2728251"/>
                  <a:pt x="2022269" y="2727874"/>
                </a:cubicBezTo>
                <a:cubicBezTo>
                  <a:pt x="2023065" y="2727497"/>
                  <a:pt x="2024132" y="2727225"/>
                  <a:pt x="2025471" y="2727058"/>
                </a:cubicBezTo>
                <a:cubicBezTo>
                  <a:pt x="2026811" y="2726890"/>
                  <a:pt x="2028485" y="2726806"/>
                  <a:pt x="2030494" y="2726806"/>
                </a:cubicBezTo>
                <a:close/>
                <a:moveTo>
                  <a:pt x="1754269" y="2726806"/>
                </a:moveTo>
                <a:cubicBezTo>
                  <a:pt x="1756362" y="2726806"/>
                  <a:pt x="1758079" y="2726890"/>
                  <a:pt x="1759418" y="2727058"/>
                </a:cubicBezTo>
                <a:cubicBezTo>
                  <a:pt x="1760757" y="2727225"/>
                  <a:pt x="1761804" y="2727497"/>
                  <a:pt x="1762557" y="2727874"/>
                </a:cubicBezTo>
                <a:cubicBezTo>
                  <a:pt x="1763311" y="2728251"/>
                  <a:pt x="1763855" y="2728690"/>
                  <a:pt x="1764190" y="2729192"/>
                </a:cubicBezTo>
                <a:cubicBezTo>
                  <a:pt x="1764525" y="2729695"/>
                  <a:pt x="1764692" y="2730239"/>
                  <a:pt x="1764692" y="2730825"/>
                </a:cubicBezTo>
                <a:lnTo>
                  <a:pt x="1764692" y="2757698"/>
                </a:lnTo>
                <a:lnTo>
                  <a:pt x="1793700" y="2757698"/>
                </a:lnTo>
                <a:cubicBezTo>
                  <a:pt x="1794369" y="2757698"/>
                  <a:pt x="1794955" y="2757844"/>
                  <a:pt x="1795458" y="2758137"/>
                </a:cubicBezTo>
                <a:cubicBezTo>
                  <a:pt x="1795960" y="2758430"/>
                  <a:pt x="1796399" y="2758932"/>
                  <a:pt x="1796776" y="2759644"/>
                </a:cubicBezTo>
                <a:cubicBezTo>
                  <a:pt x="1797153" y="2760356"/>
                  <a:pt x="1797425" y="2761256"/>
                  <a:pt x="1797592" y="2762344"/>
                </a:cubicBezTo>
                <a:cubicBezTo>
                  <a:pt x="1797760" y="2763432"/>
                  <a:pt x="1797844" y="2764772"/>
                  <a:pt x="1797844" y="2766362"/>
                </a:cubicBezTo>
                <a:cubicBezTo>
                  <a:pt x="1797844" y="2769376"/>
                  <a:pt x="1797467" y="2771553"/>
                  <a:pt x="1796713" y="2772892"/>
                </a:cubicBezTo>
                <a:cubicBezTo>
                  <a:pt x="1795960" y="2774231"/>
                  <a:pt x="1794955" y="2774901"/>
                  <a:pt x="1793700" y="2774901"/>
                </a:cubicBezTo>
                <a:lnTo>
                  <a:pt x="1764692" y="2774901"/>
                </a:lnTo>
                <a:lnTo>
                  <a:pt x="1764692" y="2837939"/>
                </a:lnTo>
                <a:cubicBezTo>
                  <a:pt x="1764692" y="2845725"/>
                  <a:pt x="1765843" y="2851606"/>
                  <a:pt x="1768145" y="2855582"/>
                </a:cubicBezTo>
                <a:cubicBezTo>
                  <a:pt x="1770448" y="2859559"/>
                  <a:pt x="1774571" y="2861547"/>
                  <a:pt x="1780514" y="2861547"/>
                </a:cubicBezTo>
                <a:cubicBezTo>
                  <a:pt x="1782440" y="2861547"/>
                  <a:pt x="1784156" y="2861359"/>
                  <a:pt x="1785663" y="2860982"/>
                </a:cubicBezTo>
                <a:cubicBezTo>
                  <a:pt x="1787170" y="2860605"/>
                  <a:pt x="1788509" y="2860208"/>
                  <a:pt x="1789681" y="2859789"/>
                </a:cubicBezTo>
                <a:cubicBezTo>
                  <a:pt x="1790853" y="2859370"/>
                  <a:pt x="1791858" y="2858973"/>
                  <a:pt x="1792695" y="2858596"/>
                </a:cubicBezTo>
                <a:cubicBezTo>
                  <a:pt x="1793532" y="2858219"/>
                  <a:pt x="1794286" y="2858031"/>
                  <a:pt x="1794955" y="2858031"/>
                </a:cubicBezTo>
                <a:cubicBezTo>
                  <a:pt x="1795374" y="2858031"/>
                  <a:pt x="1795772" y="2858136"/>
                  <a:pt x="1796148" y="2858345"/>
                </a:cubicBezTo>
                <a:cubicBezTo>
                  <a:pt x="1796525" y="2858554"/>
                  <a:pt x="1796818" y="2858952"/>
                  <a:pt x="1797027" y="2859538"/>
                </a:cubicBezTo>
                <a:cubicBezTo>
                  <a:pt x="1797237" y="2860124"/>
                  <a:pt x="1797425" y="2860919"/>
                  <a:pt x="1797592" y="2861924"/>
                </a:cubicBezTo>
                <a:cubicBezTo>
                  <a:pt x="1797760" y="2862928"/>
                  <a:pt x="1797844" y="2864184"/>
                  <a:pt x="1797844" y="2865691"/>
                </a:cubicBezTo>
                <a:cubicBezTo>
                  <a:pt x="1797844" y="2868119"/>
                  <a:pt x="1797676" y="2870044"/>
                  <a:pt x="1797341" y="2871467"/>
                </a:cubicBezTo>
                <a:cubicBezTo>
                  <a:pt x="1797006" y="2872891"/>
                  <a:pt x="1796504" y="2873937"/>
                  <a:pt x="1795834" y="2874607"/>
                </a:cubicBezTo>
                <a:cubicBezTo>
                  <a:pt x="1795165" y="2875276"/>
                  <a:pt x="1794160" y="2875904"/>
                  <a:pt x="1792821" y="2876490"/>
                </a:cubicBezTo>
                <a:cubicBezTo>
                  <a:pt x="1791481" y="2877076"/>
                  <a:pt x="1789953" y="2877558"/>
                  <a:pt x="1788237" y="2877934"/>
                </a:cubicBezTo>
                <a:cubicBezTo>
                  <a:pt x="1786521" y="2878311"/>
                  <a:pt x="1784700" y="2878625"/>
                  <a:pt x="1782775" y="2878876"/>
                </a:cubicBezTo>
                <a:cubicBezTo>
                  <a:pt x="1780849" y="2879127"/>
                  <a:pt x="1778924" y="2879253"/>
                  <a:pt x="1776998" y="2879253"/>
                </a:cubicBezTo>
                <a:cubicBezTo>
                  <a:pt x="1771138" y="2879253"/>
                  <a:pt x="1766115" y="2878479"/>
                  <a:pt x="1761929" y="2876930"/>
                </a:cubicBezTo>
                <a:cubicBezTo>
                  <a:pt x="1757744" y="2875381"/>
                  <a:pt x="1754311" y="2873037"/>
                  <a:pt x="1751632" y="2869898"/>
                </a:cubicBezTo>
                <a:cubicBezTo>
                  <a:pt x="1748953" y="2866758"/>
                  <a:pt x="1747007" y="2862782"/>
                  <a:pt x="1745793" y="2857968"/>
                </a:cubicBezTo>
                <a:cubicBezTo>
                  <a:pt x="1744579" y="2853155"/>
                  <a:pt x="1743972" y="2847483"/>
                  <a:pt x="1743972" y="2840953"/>
                </a:cubicBezTo>
                <a:lnTo>
                  <a:pt x="1743972" y="2774901"/>
                </a:lnTo>
                <a:lnTo>
                  <a:pt x="1728150" y="2774901"/>
                </a:lnTo>
                <a:cubicBezTo>
                  <a:pt x="1726894" y="2774901"/>
                  <a:pt x="1725890" y="2774231"/>
                  <a:pt x="1725136" y="2772892"/>
                </a:cubicBezTo>
                <a:cubicBezTo>
                  <a:pt x="1724383" y="2771553"/>
                  <a:pt x="1724006" y="2769376"/>
                  <a:pt x="1724006" y="2766362"/>
                </a:cubicBezTo>
                <a:cubicBezTo>
                  <a:pt x="1724006" y="2764772"/>
                  <a:pt x="1724111" y="2763432"/>
                  <a:pt x="1724320" y="2762344"/>
                </a:cubicBezTo>
                <a:cubicBezTo>
                  <a:pt x="1724529" y="2761256"/>
                  <a:pt x="1724801" y="2760356"/>
                  <a:pt x="1725136" y="2759644"/>
                </a:cubicBezTo>
                <a:cubicBezTo>
                  <a:pt x="1725471" y="2758932"/>
                  <a:pt x="1725911" y="2758430"/>
                  <a:pt x="1726455" y="2758137"/>
                </a:cubicBezTo>
                <a:cubicBezTo>
                  <a:pt x="1726999" y="2757844"/>
                  <a:pt x="1727606" y="2757698"/>
                  <a:pt x="1728276" y="2757698"/>
                </a:cubicBezTo>
                <a:lnTo>
                  <a:pt x="1743972" y="2757698"/>
                </a:lnTo>
                <a:lnTo>
                  <a:pt x="1743972" y="2730825"/>
                </a:lnTo>
                <a:cubicBezTo>
                  <a:pt x="1743972" y="2730239"/>
                  <a:pt x="1744119" y="2729695"/>
                  <a:pt x="1744412" y="2729192"/>
                </a:cubicBezTo>
                <a:cubicBezTo>
                  <a:pt x="1744705" y="2728690"/>
                  <a:pt x="1745249" y="2728251"/>
                  <a:pt x="1746044" y="2727874"/>
                </a:cubicBezTo>
                <a:cubicBezTo>
                  <a:pt x="1746840" y="2727497"/>
                  <a:pt x="1747907" y="2727225"/>
                  <a:pt x="1749246" y="2727058"/>
                </a:cubicBezTo>
                <a:cubicBezTo>
                  <a:pt x="1750586" y="2726890"/>
                  <a:pt x="1752260" y="2726806"/>
                  <a:pt x="1754269" y="2726806"/>
                </a:cubicBezTo>
                <a:close/>
                <a:moveTo>
                  <a:pt x="373144" y="2726806"/>
                </a:moveTo>
                <a:cubicBezTo>
                  <a:pt x="375237" y="2726806"/>
                  <a:pt x="376953" y="2726890"/>
                  <a:pt x="378293" y="2727058"/>
                </a:cubicBezTo>
                <a:cubicBezTo>
                  <a:pt x="379632" y="2727225"/>
                  <a:pt x="380679" y="2727497"/>
                  <a:pt x="381432" y="2727874"/>
                </a:cubicBezTo>
                <a:cubicBezTo>
                  <a:pt x="382186" y="2728251"/>
                  <a:pt x="382730" y="2728690"/>
                  <a:pt x="383065" y="2729192"/>
                </a:cubicBezTo>
                <a:cubicBezTo>
                  <a:pt x="383400" y="2729695"/>
                  <a:pt x="383567" y="2730239"/>
                  <a:pt x="383567" y="2730825"/>
                </a:cubicBezTo>
                <a:lnTo>
                  <a:pt x="383567" y="2757698"/>
                </a:lnTo>
                <a:lnTo>
                  <a:pt x="412574" y="2757698"/>
                </a:lnTo>
                <a:cubicBezTo>
                  <a:pt x="413244" y="2757698"/>
                  <a:pt x="413830" y="2757844"/>
                  <a:pt x="414333" y="2758137"/>
                </a:cubicBezTo>
                <a:cubicBezTo>
                  <a:pt x="414835" y="2758430"/>
                  <a:pt x="415274" y="2758932"/>
                  <a:pt x="415651" y="2759644"/>
                </a:cubicBezTo>
                <a:cubicBezTo>
                  <a:pt x="416028" y="2760356"/>
                  <a:pt x="416300" y="2761256"/>
                  <a:pt x="416467" y="2762344"/>
                </a:cubicBezTo>
                <a:cubicBezTo>
                  <a:pt x="416635" y="2763432"/>
                  <a:pt x="416719" y="2764772"/>
                  <a:pt x="416719" y="2766362"/>
                </a:cubicBezTo>
                <a:cubicBezTo>
                  <a:pt x="416719" y="2769376"/>
                  <a:pt x="416342" y="2771553"/>
                  <a:pt x="415588" y="2772892"/>
                </a:cubicBezTo>
                <a:cubicBezTo>
                  <a:pt x="414835" y="2774231"/>
                  <a:pt x="413830" y="2774901"/>
                  <a:pt x="412574" y="2774901"/>
                </a:cubicBezTo>
                <a:lnTo>
                  <a:pt x="383567" y="2774901"/>
                </a:lnTo>
                <a:lnTo>
                  <a:pt x="383567" y="2837939"/>
                </a:lnTo>
                <a:cubicBezTo>
                  <a:pt x="383567" y="2845725"/>
                  <a:pt x="384718" y="2851606"/>
                  <a:pt x="387020" y="2855582"/>
                </a:cubicBezTo>
                <a:cubicBezTo>
                  <a:pt x="389323" y="2859559"/>
                  <a:pt x="393445" y="2861547"/>
                  <a:pt x="399389" y="2861547"/>
                </a:cubicBezTo>
                <a:cubicBezTo>
                  <a:pt x="401315" y="2861547"/>
                  <a:pt x="403031" y="2861359"/>
                  <a:pt x="404538" y="2860982"/>
                </a:cubicBezTo>
                <a:cubicBezTo>
                  <a:pt x="406045" y="2860605"/>
                  <a:pt x="407384" y="2860208"/>
                  <a:pt x="408556" y="2859789"/>
                </a:cubicBezTo>
                <a:cubicBezTo>
                  <a:pt x="409728" y="2859370"/>
                  <a:pt x="410733" y="2858973"/>
                  <a:pt x="411570" y="2858596"/>
                </a:cubicBezTo>
                <a:cubicBezTo>
                  <a:pt x="412407" y="2858219"/>
                  <a:pt x="413160" y="2858031"/>
                  <a:pt x="413830" y="2858031"/>
                </a:cubicBezTo>
                <a:cubicBezTo>
                  <a:pt x="414249" y="2858031"/>
                  <a:pt x="414646" y="2858136"/>
                  <a:pt x="415023" y="2858345"/>
                </a:cubicBezTo>
                <a:cubicBezTo>
                  <a:pt x="415400" y="2858554"/>
                  <a:pt x="415693" y="2858952"/>
                  <a:pt x="415902" y="2859538"/>
                </a:cubicBezTo>
                <a:cubicBezTo>
                  <a:pt x="416112" y="2860124"/>
                  <a:pt x="416300" y="2860919"/>
                  <a:pt x="416467" y="2861924"/>
                </a:cubicBezTo>
                <a:cubicBezTo>
                  <a:pt x="416635" y="2862928"/>
                  <a:pt x="416719" y="2864184"/>
                  <a:pt x="416719" y="2865691"/>
                </a:cubicBezTo>
                <a:cubicBezTo>
                  <a:pt x="416719" y="2868119"/>
                  <a:pt x="416551" y="2870044"/>
                  <a:pt x="416216" y="2871467"/>
                </a:cubicBezTo>
                <a:cubicBezTo>
                  <a:pt x="415881" y="2872891"/>
                  <a:pt x="415379" y="2873937"/>
                  <a:pt x="414709" y="2874607"/>
                </a:cubicBezTo>
                <a:cubicBezTo>
                  <a:pt x="414040" y="2875276"/>
                  <a:pt x="413035" y="2875904"/>
                  <a:pt x="411696" y="2876490"/>
                </a:cubicBezTo>
                <a:cubicBezTo>
                  <a:pt x="410356" y="2877076"/>
                  <a:pt x="408828" y="2877558"/>
                  <a:pt x="407112" y="2877934"/>
                </a:cubicBezTo>
                <a:cubicBezTo>
                  <a:pt x="405396" y="2878311"/>
                  <a:pt x="403575" y="2878625"/>
                  <a:pt x="401650" y="2878876"/>
                </a:cubicBezTo>
                <a:cubicBezTo>
                  <a:pt x="399724" y="2879127"/>
                  <a:pt x="397799" y="2879253"/>
                  <a:pt x="395873" y="2879253"/>
                </a:cubicBezTo>
                <a:cubicBezTo>
                  <a:pt x="390013" y="2879253"/>
                  <a:pt x="384990" y="2878479"/>
                  <a:pt x="380804" y="2876930"/>
                </a:cubicBezTo>
                <a:cubicBezTo>
                  <a:pt x="376619" y="2875381"/>
                  <a:pt x="373186" y="2873037"/>
                  <a:pt x="370507" y="2869898"/>
                </a:cubicBezTo>
                <a:cubicBezTo>
                  <a:pt x="367828" y="2866758"/>
                  <a:pt x="365882" y="2862782"/>
                  <a:pt x="364668" y="2857968"/>
                </a:cubicBezTo>
                <a:cubicBezTo>
                  <a:pt x="363454" y="2853155"/>
                  <a:pt x="362847" y="2847483"/>
                  <a:pt x="362847" y="2840953"/>
                </a:cubicBezTo>
                <a:lnTo>
                  <a:pt x="362847" y="2774901"/>
                </a:lnTo>
                <a:lnTo>
                  <a:pt x="347025" y="2774901"/>
                </a:lnTo>
                <a:cubicBezTo>
                  <a:pt x="345769" y="2774901"/>
                  <a:pt x="344765" y="2774231"/>
                  <a:pt x="344011" y="2772892"/>
                </a:cubicBezTo>
                <a:cubicBezTo>
                  <a:pt x="343258" y="2771553"/>
                  <a:pt x="342881" y="2769376"/>
                  <a:pt x="342881" y="2766362"/>
                </a:cubicBezTo>
                <a:cubicBezTo>
                  <a:pt x="342881" y="2764772"/>
                  <a:pt x="342986" y="2763432"/>
                  <a:pt x="343195" y="2762344"/>
                </a:cubicBezTo>
                <a:cubicBezTo>
                  <a:pt x="343404" y="2761256"/>
                  <a:pt x="343676" y="2760356"/>
                  <a:pt x="344011" y="2759644"/>
                </a:cubicBezTo>
                <a:cubicBezTo>
                  <a:pt x="344346" y="2758932"/>
                  <a:pt x="344786" y="2758430"/>
                  <a:pt x="345330" y="2758137"/>
                </a:cubicBezTo>
                <a:cubicBezTo>
                  <a:pt x="345874" y="2757844"/>
                  <a:pt x="346481" y="2757698"/>
                  <a:pt x="347151" y="2757698"/>
                </a:cubicBezTo>
                <a:lnTo>
                  <a:pt x="362847" y="2757698"/>
                </a:lnTo>
                <a:lnTo>
                  <a:pt x="362847" y="2730825"/>
                </a:lnTo>
                <a:cubicBezTo>
                  <a:pt x="362847" y="2730239"/>
                  <a:pt x="362994" y="2729695"/>
                  <a:pt x="363287" y="2729192"/>
                </a:cubicBezTo>
                <a:cubicBezTo>
                  <a:pt x="363580" y="2728690"/>
                  <a:pt x="364124" y="2728251"/>
                  <a:pt x="364919" y="2727874"/>
                </a:cubicBezTo>
                <a:cubicBezTo>
                  <a:pt x="365715" y="2727497"/>
                  <a:pt x="366782" y="2727225"/>
                  <a:pt x="368121" y="2727058"/>
                </a:cubicBezTo>
                <a:cubicBezTo>
                  <a:pt x="369461" y="2726890"/>
                  <a:pt x="371135" y="2726806"/>
                  <a:pt x="373144" y="2726806"/>
                </a:cubicBezTo>
                <a:close/>
                <a:moveTo>
                  <a:pt x="304460" y="2713872"/>
                </a:moveTo>
                <a:cubicBezTo>
                  <a:pt x="306553" y="2713872"/>
                  <a:pt x="308290" y="2713977"/>
                  <a:pt x="309671" y="2714186"/>
                </a:cubicBezTo>
                <a:cubicBezTo>
                  <a:pt x="311053" y="2714396"/>
                  <a:pt x="312162" y="2714647"/>
                  <a:pt x="312999" y="2714940"/>
                </a:cubicBezTo>
                <a:cubicBezTo>
                  <a:pt x="313836" y="2715233"/>
                  <a:pt x="314422" y="2715630"/>
                  <a:pt x="314757" y="2716133"/>
                </a:cubicBezTo>
                <a:cubicBezTo>
                  <a:pt x="315092" y="2716635"/>
                  <a:pt x="315259" y="2717221"/>
                  <a:pt x="315259" y="2717891"/>
                </a:cubicBezTo>
                <a:lnTo>
                  <a:pt x="315259" y="2873853"/>
                </a:lnTo>
                <a:cubicBezTo>
                  <a:pt x="315259" y="2874523"/>
                  <a:pt x="315092" y="2875109"/>
                  <a:pt x="314757" y="2875611"/>
                </a:cubicBezTo>
                <a:cubicBezTo>
                  <a:pt x="314422" y="2876114"/>
                  <a:pt x="313836" y="2876511"/>
                  <a:pt x="312999" y="2876804"/>
                </a:cubicBezTo>
                <a:cubicBezTo>
                  <a:pt x="312162" y="2877097"/>
                  <a:pt x="311053" y="2877348"/>
                  <a:pt x="309671" y="2877558"/>
                </a:cubicBezTo>
                <a:cubicBezTo>
                  <a:pt x="308290" y="2877767"/>
                  <a:pt x="306553" y="2877872"/>
                  <a:pt x="304460" y="2877872"/>
                </a:cubicBezTo>
                <a:cubicBezTo>
                  <a:pt x="302451" y="2877872"/>
                  <a:pt x="300735" y="2877767"/>
                  <a:pt x="299312" y="2877558"/>
                </a:cubicBezTo>
                <a:cubicBezTo>
                  <a:pt x="297888" y="2877348"/>
                  <a:pt x="296758" y="2877097"/>
                  <a:pt x="295921" y="2876804"/>
                </a:cubicBezTo>
                <a:cubicBezTo>
                  <a:pt x="295084" y="2876511"/>
                  <a:pt x="294498" y="2876114"/>
                  <a:pt x="294163" y="2875611"/>
                </a:cubicBezTo>
                <a:cubicBezTo>
                  <a:pt x="293828" y="2875109"/>
                  <a:pt x="293661" y="2874523"/>
                  <a:pt x="293661" y="2873853"/>
                </a:cubicBezTo>
                <a:lnTo>
                  <a:pt x="293661" y="2717891"/>
                </a:lnTo>
                <a:cubicBezTo>
                  <a:pt x="293661" y="2717221"/>
                  <a:pt x="293849" y="2716635"/>
                  <a:pt x="294226" y="2716133"/>
                </a:cubicBezTo>
                <a:cubicBezTo>
                  <a:pt x="294603" y="2715630"/>
                  <a:pt x="295231" y="2715233"/>
                  <a:pt x="296110" y="2714940"/>
                </a:cubicBezTo>
                <a:cubicBezTo>
                  <a:pt x="296989" y="2714647"/>
                  <a:pt x="298119" y="2714396"/>
                  <a:pt x="299500" y="2714186"/>
                </a:cubicBezTo>
                <a:cubicBezTo>
                  <a:pt x="300881" y="2713977"/>
                  <a:pt x="302535" y="2713872"/>
                  <a:pt x="304460" y="2713872"/>
                </a:cubicBezTo>
                <a:close/>
                <a:moveTo>
                  <a:pt x="1692348" y="2710482"/>
                </a:moveTo>
                <a:cubicBezTo>
                  <a:pt x="1697203" y="2710482"/>
                  <a:pt x="1700531" y="2711340"/>
                  <a:pt x="1702331" y="2713056"/>
                </a:cubicBezTo>
                <a:cubicBezTo>
                  <a:pt x="1704131" y="2714772"/>
                  <a:pt x="1705031" y="2718016"/>
                  <a:pt x="1705031" y="2722788"/>
                </a:cubicBezTo>
                <a:cubicBezTo>
                  <a:pt x="1705031" y="2727644"/>
                  <a:pt x="1704110" y="2730950"/>
                  <a:pt x="1702268" y="2732708"/>
                </a:cubicBezTo>
                <a:cubicBezTo>
                  <a:pt x="1700426" y="2734466"/>
                  <a:pt x="1697036" y="2735345"/>
                  <a:pt x="1692096" y="2735345"/>
                </a:cubicBezTo>
                <a:cubicBezTo>
                  <a:pt x="1687241" y="2735345"/>
                  <a:pt x="1683913" y="2734487"/>
                  <a:pt x="1682113" y="2732771"/>
                </a:cubicBezTo>
                <a:cubicBezTo>
                  <a:pt x="1680313" y="2731055"/>
                  <a:pt x="1679414" y="2727811"/>
                  <a:pt x="1679414" y="2723039"/>
                </a:cubicBezTo>
                <a:cubicBezTo>
                  <a:pt x="1679414" y="2718184"/>
                  <a:pt x="1680334" y="2714877"/>
                  <a:pt x="1682176" y="2713119"/>
                </a:cubicBezTo>
                <a:cubicBezTo>
                  <a:pt x="1684018" y="2711361"/>
                  <a:pt x="1687408" y="2710482"/>
                  <a:pt x="1692348" y="2710482"/>
                </a:cubicBezTo>
                <a:close/>
                <a:moveTo>
                  <a:pt x="1301469" y="2702696"/>
                </a:moveTo>
                <a:cubicBezTo>
                  <a:pt x="1303562" y="2702696"/>
                  <a:pt x="1305278" y="2702801"/>
                  <a:pt x="1306618" y="2703010"/>
                </a:cubicBezTo>
                <a:cubicBezTo>
                  <a:pt x="1307957" y="2703220"/>
                  <a:pt x="1309004" y="2703471"/>
                  <a:pt x="1309757" y="2703764"/>
                </a:cubicBezTo>
                <a:cubicBezTo>
                  <a:pt x="1310510" y="2704057"/>
                  <a:pt x="1311076" y="2704475"/>
                  <a:pt x="1311452" y="2705019"/>
                </a:cubicBezTo>
                <a:cubicBezTo>
                  <a:pt x="1311829" y="2705564"/>
                  <a:pt x="1312017" y="2706129"/>
                  <a:pt x="1312017" y="2706715"/>
                </a:cubicBezTo>
                <a:lnTo>
                  <a:pt x="1312017" y="2873979"/>
                </a:lnTo>
                <a:cubicBezTo>
                  <a:pt x="1312017" y="2874649"/>
                  <a:pt x="1311871" y="2875235"/>
                  <a:pt x="1311578" y="2875737"/>
                </a:cubicBezTo>
                <a:cubicBezTo>
                  <a:pt x="1311285" y="2876239"/>
                  <a:pt x="1310782" y="2876637"/>
                  <a:pt x="1310071" y="2876930"/>
                </a:cubicBezTo>
                <a:cubicBezTo>
                  <a:pt x="1309359" y="2877223"/>
                  <a:pt x="1308418" y="2877453"/>
                  <a:pt x="1307246" y="2877620"/>
                </a:cubicBezTo>
                <a:cubicBezTo>
                  <a:pt x="1306074" y="2877788"/>
                  <a:pt x="1304650" y="2877872"/>
                  <a:pt x="1302976" y="2877872"/>
                </a:cubicBezTo>
                <a:cubicBezTo>
                  <a:pt x="1301218" y="2877872"/>
                  <a:pt x="1299753" y="2877788"/>
                  <a:pt x="1298581" y="2877620"/>
                </a:cubicBezTo>
                <a:cubicBezTo>
                  <a:pt x="1297409" y="2877453"/>
                  <a:pt x="1296446" y="2877223"/>
                  <a:pt x="1295693" y="2876930"/>
                </a:cubicBezTo>
                <a:cubicBezTo>
                  <a:pt x="1294939" y="2876637"/>
                  <a:pt x="1294395" y="2876239"/>
                  <a:pt x="1294060" y="2875737"/>
                </a:cubicBezTo>
                <a:cubicBezTo>
                  <a:pt x="1293725" y="2875235"/>
                  <a:pt x="1293558" y="2874649"/>
                  <a:pt x="1293558" y="2873979"/>
                </a:cubicBezTo>
                <a:lnTo>
                  <a:pt x="1293558" y="2859036"/>
                </a:lnTo>
                <a:cubicBezTo>
                  <a:pt x="1287614" y="2865482"/>
                  <a:pt x="1281440" y="2870505"/>
                  <a:pt x="1275036" y="2874104"/>
                </a:cubicBezTo>
                <a:cubicBezTo>
                  <a:pt x="1268632" y="2877704"/>
                  <a:pt x="1261620" y="2879504"/>
                  <a:pt x="1254002" y="2879504"/>
                </a:cubicBezTo>
                <a:cubicBezTo>
                  <a:pt x="1245714" y="2879504"/>
                  <a:pt x="1238640" y="2877893"/>
                  <a:pt x="1232780" y="2874669"/>
                </a:cubicBezTo>
                <a:cubicBezTo>
                  <a:pt x="1226920" y="2871446"/>
                  <a:pt x="1222169" y="2867093"/>
                  <a:pt x="1218528" y="2861610"/>
                </a:cubicBezTo>
                <a:cubicBezTo>
                  <a:pt x="1214886" y="2856126"/>
                  <a:pt x="1212228" y="2849680"/>
                  <a:pt x="1210554" y="2842272"/>
                </a:cubicBezTo>
                <a:cubicBezTo>
                  <a:pt x="1208879" y="2834863"/>
                  <a:pt x="1208042" y="2827056"/>
                  <a:pt x="1208042" y="2818852"/>
                </a:cubicBezTo>
                <a:cubicBezTo>
                  <a:pt x="1208042" y="2809141"/>
                  <a:pt x="1209089" y="2800372"/>
                  <a:pt x="1211182" y="2792544"/>
                </a:cubicBezTo>
                <a:cubicBezTo>
                  <a:pt x="1213275" y="2784717"/>
                  <a:pt x="1216372" y="2778041"/>
                  <a:pt x="1220474" y="2772515"/>
                </a:cubicBezTo>
                <a:cubicBezTo>
                  <a:pt x="1224576" y="2766990"/>
                  <a:pt x="1229662" y="2762741"/>
                  <a:pt x="1235731" y="2759770"/>
                </a:cubicBezTo>
                <a:cubicBezTo>
                  <a:pt x="1241801" y="2756798"/>
                  <a:pt x="1248812" y="2755312"/>
                  <a:pt x="1256765" y="2755312"/>
                </a:cubicBezTo>
                <a:cubicBezTo>
                  <a:pt x="1263378" y="2755312"/>
                  <a:pt x="1269427" y="2756756"/>
                  <a:pt x="1274910" y="2759644"/>
                </a:cubicBezTo>
                <a:cubicBezTo>
                  <a:pt x="1280394" y="2762532"/>
                  <a:pt x="1285814" y="2766781"/>
                  <a:pt x="1291172" y="2772390"/>
                </a:cubicBezTo>
                <a:lnTo>
                  <a:pt x="1291172" y="2706715"/>
                </a:lnTo>
                <a:cubicBezTo>
                  <a:pt x="1291172" y="2706129"/>
                  <a:pt x="1291319" y="2705564"/>
                  <a:pt x="1291612" y="2705019"/>
                </a:cubicBezTo>
                <a:cubicBezTo>
                  <a:pt x="1291905" y="2704475"/>
                  <a:pt x="1292470" y="2704057"/>
                  <a:pt x="1293307" y="2703764"/>
                </a:cubicBezTo>
                <a:cubicBezTo>
                  <a:pt x="1294144" y="2703471"/>
                  <a:pt x="1295211" y="2703220"/>
                  <a:pt x="1296509" y="2703010"/>
                </a:cubicBezTo>
                <a:cubicBezTo>
                  <a:pt x="1297807" y="2702801"/>
                  <a:pt x="1299460" y="2702696"/>
                  <a:pt x="1301469" y="2702696"/>
                </a:cubicBezTo>
                <a:close/>
                <a:moveTo>
                  <a:pt x="2968572" y="2702194"/>
                </a:moveTo>
                <a:cubicBezTo>
                  <a:pt x="2970665" y="2702194"/>
                  <a:pt x="2972381" y="2702278"/>
                  <a:pt x="2973721" y="2702445"/>
                </a:cubicBezTo>
                <a:cubicBezTo>
                  <a:pt x="2975060" y="2702613"/>
                  <a:pt x="2976106" y="2702864"/>
                  <a:pt x="2976860" y="2703199"/>
                </a:cubicBezTo>
                <a:cubicBezTo>
                  <a:pt x="2977613" y="2703533"/>
                  <a:pt x="2978157" y="2703952"/>
                  <a:pt x="2978492" y="2704454"/>
                </a:cubicBezTo>
                <a:cubicBezTo>
                  <a:pt x="2978827" y="2704957"/>
                  <a:pt x="2978995" y="2705543"/>
                  <a:pt x="2978995" y="2706212"/>
                </a:cubicBezTo>
                <a:lnTo>
                  <a:pt x="2978995" y="2773897"/>
                </a:lnTo>
                <a:cubicBezTo>
                  <a:pt x="2984938" y="2767618"/>
                  <a:pt x="2990924" y="2762951"/>
                  <a:pt x="2996952" y="2759895"/>
                </a:cubicBezTo>
                <a:cubicBezTo>
                  <a:pt x="3002979" y="2756840"/>
                  <a:pt x="3009049" y="2755312"/>
                  <a:pt x="3015160" y="2755312"/>
                </a:cubicBezTo>
                <a:cubicBezTo>
                  <a:pt x="3022694" y="2755312"/>
                  <a:pt x="3029036" y="2756588"/>
                  <a:pt x="3034184" y="2759142"/>
                </a:cubicBezTo>
                <a:cubicBezTo>
                  <a:pt x="3039333" y="2761695"/>
                  <a:pt x="3043498" y="2765106"/>
                  <a:pt x="3046679" y="2769376"/>
                </a:cubicBezTo>
                <a:cubicBezTo>
                  <a:pt x="3049860" y="2773645"/>
                  <a:pt x="3052141" y="2778647"/>
                  <a:pt x="3053523" y="2784382"/>
                </a:cubicBezTo>
                <a:cubicBezTo>
                  <a:pt x="3054904" y="2790117"/>
                  <a:pt x="3055595" y="2797044"/>
                  <a:pt x="3055595" y="2805164"/>
                </a:cubicBezTo>
                <a:lnTo>
                  <a:pt x="3055595" y="2873979"/>
                </a:lnTo>
                <a:cubicBezTo>
                  <a:pt x="3055595" y="2874649"/>
                  <a:pt x="3055427" y="2875214"/>
                  <a:pt x="3055092" y="2875674"/>
                </a:cubicBezTo>
                <a:cubicBezTo>
                  <a:pt x="3054757" y="2876134"/>
                  <a:pt x="3054213" y="2876532"/>
                  <a:pt x="3053460" y="2876867"/>
                </a:cubicBezTo>
                <a:cubicBezTo>
                  <a:pt x="3052706" y="2877202"/>
                  <a:pt x="3051660" y="2877453"/>
                  <a:pt x="3050321" y="2877620"/>
                </a:cubicBezTo>
                <a:cubicBezTo>
                  <a:pt x="3048981" y="2877788"/>
                  <a:pt x="3047307" y="2877872"/>
                  <a:pt x="3045298" y="2877872"/>
                </a:cubicBezTo>
                <a:cubicBezTo>
                  <a:pt x="3043205" y="2877872"/>
                  <a:pt x="3041488" y="2877788"/>
                  <a:pt x="3040149" y="2877620"/>
                </a:cubicBezTo>
                <a:cubicBezTo>
                  <a:pt x="3038810" y="2877453"/>
                  <a:pt x="3037763" y="2877202"/>
                  <a:pt x="3037010" y="2876867"/>
                </a:cubicBezTo>
                <a:cubicBezTo>
                  <a:pt x="3036256" y="2876532"/>
                  <a:pt x="3035712" y="2876134"/>
                  <a:pt x="3035377" y="2875674"/>
                </a:cubicBezTo>
                <a:cubicBezTo>
                  <a:pt x="3035042" y="2875214"/>
                  <a:pt x="3034875" y="2874649"/>
                  <a:pt x="3034875" y="2873979"/>
                </a:cubicBezTo>
                <a:lnTo>
                  <a:pt x="3034875" y="2807802"/>
                </a:lnTo>
                <a:cubicBezTo>
                  <a:pt x="3034875" y="2801355"/>
                  <a:pt x="3034373" y="2796165"/>
                  <a:pt x="3033368" y="2792230"/>
                </a:cubicBezTo>
                <a:cubicBezTo>
                  <a:pt x="3032363" y="2788296"/>
                  <a:pt x="3030898" y="2784905"/>
                  <a:pt x="3028973" y="2782059"/>
                </a:cubicBezTo>
                <a:cubicBezTo>
                  <a:pt x="3027048" y="2779213"/>
                  <a:pt x="3024557" y="2777036"/>
                  <a:pt x="3021501" y="2775529"/>
                </a:cubicBezTo>
                <a:cubicBezTo>
                  <a:pt x="3018446" y="2774022"/>
                  <a:pt x="3014909" y="2773269"/>
                  <a:pt x="3010890" y="2773269"/>
                </a:cubicBezTo>
                <a:cubicBezTo>
                  <a:pt x="3005700" y="2773269"/>
                  <a:pt x="3000510" y="2775110"/>
                  <a:pt x="2995319" y="2778794"/>
                </a:cubicBezTo>
                <a:cubicBezTo>
                  <a:pt x="2990129" y="2782477"/>
                  <a:pt x="2984687" y="2787877"/>
                  <a:pt x="2978995" y="2794993"/>
                </a:cubicBezTo>
                <a:lnTo>
                  <a:pt x="2978995" y="2873979"/>
                </a:lnTo>
                <a:cubicBezTo>
                  <a:pt x="2978995" y="2874649"/>
                  <a:pt x="2978827" y="2875214"/>
                  <a:pt x="2978492" y="2875674"/>
                </a:cubicBezTo>
                <a:cubicBezTo>
                  <a:pt x="2978157" y="2876134"/>
                  <a:pt x="2977613" y="2876532"/>
                  <a:pt x="2976860" y="2876867"/>
                </a:cubicBezTo>
                <a:cubicBezTo>
                  <a:pt x="2976106" y="2877202"/>
                  <a:pt x="2975060" y="2877453"/>
                  <a:pt x="2973721" y="2877620"/>
                </a:cubicBezTo>
                <a:cubicBezTo>
                  <a:pt x="2972381" y="2877788"/>
                  <a:pt x="2970665" y="2877872"/>
                  <a:pt x="2968572" y="2877872"/>
                </a:cubicBezTo>
                <a:cubicBezTo>
                  <a:pt x="2966563" y="2877872"/>
                  <a:pt x="2964889" y="2877788"/>
                  <a:pt x="2963549" y="2877620"/>
                </a:cubicBezTo>
                <a:cubicBezTo>
                  <a:pt x="2962210" y="2877453"/>
                  <a:pt x="2961142" y="2877202"/>
                  <a:pt x="2960347" y="2876867"/>
                </a:cubicBezTo>
                <a:cubicBezTo>
                  <a:pt x="2959552" y="2876532"/>
                  <a:pt x="2959007" y="2876134"/>
                  <a:pt x="2958714" y="2875674"/>
                </a:cubicBezTo>
                <a:cubicBezTo>
                  <a:pt x="2958421" y="2875214"/>
                  <a:pt x="2958275" y="2874649"/>
                  <a:pt x="2958275" y="2873979"/>
                </a:cubicBezTo>
                <a:lnTo>
                  <a:pt x="2958275" y="2706212"/>
                </a:lnTo>
                <a:cubicBezTo>
                  <a:pt x="2958275" y="2705543"/>
                  <a:pt x="2958421" y="2704957"/>
                  <a:pt x="2958714" y="2704454"/>
                </a:cubicBezTo>
                <a:cubicBezTo>
                  <a:pt x="2959007" y="2703952"/>
                  <a:pt x="2959552" y="2703533"/>
                  <a:pt x="2960347" y="2703199"/>
                </a:cubicBezTo>
                <a:cubicBezTo>
                  <a:pt x="2961142" y="2702864"/>
                  <a:pt x="2962210" y="2702613"/>
                  <a:pt x="2963549" y="2702445"/>
                </a:cubicBezTo>
                <a:cubicBezTo>
                  <a:pt x="2964889" y="2702278"/>
                  <a:pt x="2966563" y="2702194"/>
                  <a:pt x="2968572" y="2702194"/>
                </a:cubicBezTo>
                <a:close/>
                <a:moveTo>
                  <a:pt x="2111322" y="2702194"/>
                </a:moveTo>
                <a:cubicBezTo>
                  <a:pt x="2113415" y="2702194"/>
                  <a:pt x="2115131" y="2702278"/>
                  <a:pt x="2116471" y="2702445"/>
                </a:cubicBezTo>
                <a:cubicBezTo>
                  <a:pt x="2117810" y="2702613"/>
                  <a:pt x="2118856" y="2702864"/>
                  <a:pt x="2119610" y="2703199"/>
                </a:cubicBezTo>
                <a:cubicBezTo>
                  <a:pt x="2120363" y="2703533"/>
                  <a:pt x="2120907" y="2703952"/>
                  <a:pt x="2121242" y="2704454"/>
                </a:cubicBezTo>
                <a:cubicBezTo>
                  <a:pt x="2121577" y="2704957"/>
                  <a:pt x="2121745" y="2705543"/>
                  <a:pt x="2121745" y="2706212"/>
                </a:cubicBezTo>
                <a:lnTo>
                  <a:pt x="2121745" y="2773897"/>
                </a:lnTo>
                <a:cubicBezTo>
                  <a:pt x="2127688" y="2767618"/>
                  <a:pt x="2133674" y="2762951"/>
                  <a:pt x="2139702" y="2759895"/>
                </a:cubicBezTo>
                <a:cubicBezTo>
                  <a:pt x="2145729" y="2756840"/>
                  <a:pt x="2151799" y="2755312"/>
                  <a:pt x="2157910" y="2755312"/>
                </a:cubicBezTo>
                <a:cubicBezTo>
                  <a:pt x="2165444" y="2755312"/>
                  <a:pt x="2171786" y="2756588"/>
                  <a:pt x="2176934" y="2759142"/>
                </a:cubicBezTo>
                <a:cubicBezTo>
                  <a:pt x="2182083" y="2761695"/>
                  <a:pt x="2186248" y="2765106"/>
                  <a:pt x="2189429" y="2769376"/>
                </a:cubicBezTo>
                <a:cubicBezTo>
                  <a:pt x="2192610" y="2773645"/>
                  <a:pt x="2194891" y="2778647"/>
                  <a:pt x="2196273" y="2784382"/>
                </a:cubicBezTo>
                <a:cubicBezTo>
                  <a:pt x="2197654" y="2790117"/>
                  <a:pt x="2198345" y="2797044"/>
                  <a:pt x="2198345" y="2805164"/>
                </a:cubicBezTo>
                <a:lnTo>
                  <a:pt x="2198345" y="2873979"/>
                </a:lnTo>
                <a:cubicBezTo>
                  <a:pt x="2198345" y="2874649"/>
                  <a:pt x="2198177" y="2875214"/>
                  <a:pt x="2197842" y="2875674"/>
                </a:cubicBezTo>
                <a:cubicBezTo>
                  <a:pt x="2197507" y="2876134"/>
                  <a:pt x="2196963" y="2876532"/>
                  <a:pt x="2196210" y="2876867"/>
                </a:cubicBezTo>
                <a:cubicBezTo>
                  <a:pt x="2195456" y="2877202"/>
                  <a:pt x="2194410" y="2877453"/>
                  <a:pt x="2193071" y="2877620"/>
                </a:cubicBezTo>
                <a:cubicBezTo>
                  <a:pt x="2191731" y="2877788"/>
                  <a:pt x="2190057" y="2877872"/>
                  <a:pt x="2188048" y="2877872"/>
                </a:cubicBezTo>
                <a:cubicBezTo>
                  <a:pt x="2185955" y="2877872"/>
                  <a:pt x="2184238" y="2877788"/>
                  <a:pt x="2182899" y="2877620"/>
                </a:cubicBezTo>
                <a:cubicBezTo>
                  <a:pt x="2181560" y="2877453"/>
                  <a:pt x="2180513" y="2877202"/>
                  <a:pt x="2179760" y="2876867"/>
                </a:cubicBezTo>
                <a:cubicBezTo>
                  <a:pt x="2179006" y="2876532"/>
                  <a:pt x="2178462" y="2876134"/>
                  <a:pt x="2178127" y="2875674"/>
                </a:cubicBezTo>
                <a:cubicBezTo>
                  <a:pt x="2177792" y="2875214"/>
                  <a:pt x="2177625" y="2874649"/>
                  <a:pt x="2177625" y="2873979"/>
                </a:cubicBezTo>
                <a:lnTo>
                  <a:pt x="2177625" y="2807802"/>
                </a:lnTo>
                <a:cubicBezTo>
                  <a:pt x="2177625" y="2801355"/>
                  <a:pt x="2177123" y="2796165"/>
                  <a:pt x="2176118" y="2792230"/>
                </a:cubicBezTo>
                <a:cubicBezTo>
                  <a:pt x="2175113" y="2788296"/>
                  <a:pt x="2173648" y="2784905"/>
                  <a:pt x="2171723" y="2782059"/>
                </a:cubicBezTo>
                <a:cubicBezTo>
                  <a:pt x="2169798" y="2779213"/>
                  <a:pt x="2167307" y="2777036"/>
                  <a:pt x="2164251" y="2775529"/>
                </a:cubicBezTo>
                <a:cubicBezTo>
                  <a:pt x="2161196" y="2774022"/>
                  <a:pt x="2157659" y="2773269"/>
                  <a:pt x="2153640" y="2773269"/>
                </a:cubicBezTo>
                <a:cubicBezTo>
                  <a:pt x="2148450" y="2773269"/>
                  <a:pt x="2143260" y="2775110"/>
                  <a:pt x="2138069" y="2778794"/>
                </a:cubicBezTo>
                <a:cubicBezTo>
                  <a:pt x="2132879" y="2782477"/>
                  <a:pt x="2127437" y="2787877"/>
                  <a:pt x="2121745" y="2794993"/>
                </a:cubicBezTo>
                <a:lnTo>
                  <a:pt x="2121745" y="2873979"/>
                </a:lnTo>
                <a:cubicBezTo>
                  <a:pt x="2121745" y="2874649"/>
                  <a:pt x="2121577" y="2875214"/>
                  <a:pt x="2121242" y="2875674"/>
                </a:cubicBezTo>
                <a:cubicBezTo>
                  <a:pt x="2120907" y="2876134"/>
                  <a:pt x="2120363" y="2876532"/>
                  <a:pt x="2119610" y="2876867"/>
                </a:cubicBezTo>
                <a:cubicBezTo>
                  <a:pt x="2118856" y="2877202"/>
                  <a:pt x="2117810" y="2877453"/>
                  <a:pt x="2116471" y="2877620"/>
                </a:cubicBezTo>
                <a:cubicBezTo>
                  <a:pt x="2115131" y="2877788"/>
                  <a:pt x="2113415" y="2877872"/>
                  <a:pt x="2111322" y="2877872"/>
                </a:cubicBezTo>
                <a:cubicBezTo>
                  <a:pt x="2109313" y="2877872"/>
                  <a:pt x="2107639" y="2877788"/>
                  <a:pt x="2106299" y="2877620"/>
                </a:cubicBezTo>
                <a:cubicBezTo>
                  <a:pt x="2104960" y="2877453"/>
                  <a:pt x="2103892" y="2877202"/>
                  <a:pt x="2103097" y="2876867"/>
                </a:cubicBezTo>
                <a:cubicBezTo>
                  <a:pt x="2102302" y="2876532"/>
                  <a:pt x="2101757" y="2876134"/>
                  <a:pt x="2101464" y="2875674"/>
                </a:cubicBezTo>
                <a:cubicBezTo>
                  <a:pt x="2101171" y="2875214"/>
                  <a:pt x="2101025" y="2874649"/>
                  <a:pt x="2101025" y="2873979"/>
                </a:cubicBezTo>
                <a:lnTo>
                  <a:pt x="2101025" y="2706212"/>
                </a:lnTo>
                <a:cubicBezTo>
                  <a:pt x="2101025" y="2705543"/>
                  <a:pt x="2101171" y="2704957"/>
                  <a:pt x="2101464" y="2704454"/>
                </a:cubicBezTo>
                <a:cubicBezTo>
                  <a:pt x="2101757" y="2703952"/>
                  <a:pt x="2102302" y="2703533"/>
                  <a:pt x="2103097" y="2703199"/>
                </a:cubicBezTo>
                <a:cubicBezTo>
                  <a:pt x="2103892" y="2702864"/>
                  <a:pt x="2104960" y="2702613"/>
                  <a:pt x="2106299" y="2702445"/>
                </a:cubicBezTo>
                <a:cubicBezTo>
                  <a:pt x="2107639" y="2702278"/>
                  <a:pt x="2109313" y="2702194"/>
                  <a:pt x="2111322" y="2702194"/>
                </a:cubicBezTo>
                <a:close/>
                <a:moveTo>
                  <a:pt x="1835097" y="2702194"/>
                </a:moveTo>
                <a:cubicBezTo>
                  <a:pt x="1837190" y="2702194"/>
                  <a:pt x="1838906" y="2702278"/>
                  <a:pt x="1840246" y="2702445"/>
                </a:cubicBezTo>
                <a:cubicBezTo>
                  <a:pt x="1841585" y="2702613"/>
                  <a:pt x="1842631" y="2702864"/>
                  <a:pt x="1843385" y="2703199"/>
                </a:cubicBezTo>
                <a:cubicBezTo>
                  <a:pt x="1844138" y="2703533"/>
                  <a:pt x="1844683" y="2703952"/>
                  <a:pt x="1845017" y="2704454"/>
                </a:cubicBezTo>
                <a:cubicBezTo>
                  <a:pt x="1845352" y="2704957"/>
                  <a:pt x="1845520" y="2705543"/>
                  <a:pt x="1845520" y="2706212"/>
                </a:cubicBezTo>
                <a:lnTo>
                  <a:pt x="1845520" y="2773897"/>
                </a:lnTo>
                <a:cubicBezTo>
                  <a:pt x="1851464" y="2767618"/>
                  <a:pt x="1857449" y="2762951"/>
                  <a:pt x="1863477" y="2759895"/>
                </a:cubicBezTo>
                <a:cubicBezTo>
                  <a:pt x="1869504" y="2756840"/>
                  <a:pt x="1875574" y="2755312"/>
                  <a:pt x="1881685" y="2755312"/>
                </a:cubicBezTo>
                <a:cubicBezTo>
                  <a:pt x="1889219" y="2755312"/>
                  <a:pt x="1895561" y="2756588"/>
                  <a:pt x="1900709" y="2759142"/>
                </a:cubicBezTo>
                <a:cubicBezTo>
                  <a:pt x="1905858" y="2761695"/>
                  <a:pt x="1910023" y="2765106"/>
                  <a:pt x="1913204" y="2769376"/>
                </a:cubicBezTo>
                <a:cubicBezTo>
                  <a:pt x="1916385" y="2773645"/>
                  <a:pt x="1918666" y="2778647"/>
                  <a:pt x="1920048" y="2784382"/>
                </a:cubicBezTo>
                <a:cubicBezTo>
                  <a:pt x="1921429" y="2790117"/>
                  <a:pt x="1922120" y="2797044"/>
                  <a:pt x="1922120" y="2805164"/>
                </a:cubicBezTo>
                <a:lnTo>
                  <a:pt x="1922120" y="2873979"/>
                </a:lnTo>
                <a:cubicBezTo>
                  <a:pt x="1922120" y="2874649"/>
                  <a:pt x="1921952" y="2875214"/>
                  <a:pt x="1921617" y="2875674"/>
                </a:cubicBezTo>
                <a:cubicBezTo>
                  <a:pt x="1921283" y="2876134"/>
                  <a:pt x="1920738" y="2876532"/>
                  <a:pt x="1919985" y="2876867"/>
                </a:cubicBezTo>
                <a:cubicBezTo>
                  <a:pt x="1919231" y="2877202"/>
                  <a:pt x="1918185" y="2877453"/>
                  <a:pt x="1916846" y="2877620"/>
                </a:cubicBezTo>
                <a:cubicBezTo>
                  <a:pt x="1915506" y="2877788"/>
                  <a:pt x="1913832" y="2877872"/>
                  <a:pt x="1911823" y="2877872"/>
                </a:cubicBezTo>
                <a:cubicBezTo>
                  <a:pt x="1909730" y="2877872"/>
                  <a:pt x="1908014" y="2877788"/>
                  <a:pt x="1906674" y="2877620"/>
                </a:cubicBezTo>
                <a:cubicBezTo>
                  <a:pt x="1905335" y="2877453"/>
                  <a:pt x="1904288" y="2877202"/>
                  <a:pt x="1903535" y="2876867"/>
                </a:cubicBezTo>
                <a:cubicBezTo>
                  <a:pt x="1902781" y="2876532"/>
                  <a:pt x="1902237" y="2876134"/>
                  <a:pt x="1901902" y="2875674"/>
                </a:cubicBezTo>
                <a:cubicBezTo>
                  <a:pt x="1901567" y="2875214"/>
                  <a:pt x="1901400" y="2874649"/>
                  <a:pt x="1901400" y="2873979"/>
                </a:cubicBezTo>
                <a:lnTo>
                  <a:pt x="1901400" y="2807802"/>
                </a:lnTo>
                <a:cubicBezTo>
                  <a:pt x="1901400" y="2801355"/>
                  <a:pt x="1900898" y="2796165"/>
                  <a:pt x="1899893" y="2792230"/>
                </a:cubicBezTo>
                <a:cubicBezTo>
                  <a:pt x="1898889" y="2788296"/>
                  <a:pt x="1897424" y="2784905"/>
                  <a:pt x="1895498" y="2782059"/>
                </a:cubicBezTo>
                <a:cubicBezTo>
                  <a:pt x="1893573" y="2779213"/>
                  <a:pt x="1891082" y="2777036"/>
                  <a:pt x="1888026" y="2775529"/>
                </a:cubicBezTo>
                <a:cubicBezTo>
                  <a:pt x="1884971" y="2774022"/>
                  <a:pt x="1881434" y="2773269"/>
                  <a:pt x="1877415" y="2773269"/>
                </a:cubicBezTo>
                <a:cubicBezTo>
                  <a:pt x="1872225" y="2773269"/>
                  <a:pt x="1867035" y="2775110"/>
                  <a:pt x="1861844" y="2778794"/>
                </a:cubicBezTo>
                <a:cubicBezTo>
                  <a:pt x="1856654" y="2782477"/>
                  <a:pt x="1851212" y="2787877"/>
                  <a:pt x="1845520" y="2794993"/>
                </a:cubicBezTo>
                <a:lnTo>
                  <a:pt x="1845520" y="2873979"/>
                </a:lnTo>
                <a:cubicBezTo>
                  <a:pt x="1845520" y="2874649"/>
                  <a:pt x="1845352" y="2875214"/>
                  <a:pt x="1845017" y="2875674"/>
                </a:cubicBezTo>
                <a:cubicBezTo>
                  <a:pt x="1844683" y="2876134"/>
                  <a:pt x="1844138" y="2876532"/>
                  <a:pt x="1843385" y="2876867"/>
                </a:cubicBezTo>
                <a:cubicBezTo>
                  <a:pt x="1842631" y="2877202"/>
                  <a:pt x="1841585" y="2877453"/>
                  <a:pt x="1840246" y="2877620"/>
                </a:cubicBezTo>
                <a:cubicBezTo>
                  <a:pt x="1838906" y="2877788"/>
                  <a:pt x="1837190" y="2877872"/>
                  <a:pt x="1835097" y="2877872"/>
                </a:cubicBezTo>
                <a:cubicBezTo>
                  <a:pt x="1833088" y="2877872"/>
                  <a:pt x="1831414" y="2877788"/>
                  <a:pt x="1830074" y="2877620"/>
                </a:cubicBezTo>
                <a:cubicBezTo>
                  <a:pt x="1828735" y="2877453"/>
                  <a:pt x="1827667" y="2877202"/>
                  <a:pt x="1826872" y="2876867"/>
                </a:cubicBezTo>
                <a:cubicBezTo>
                  <a:pt x="1826077" y="2876532"/>
                  <a:pt x="1825533" y="2876134"/>
                  <a:pt x="1825240" y="2875674"/>
                </a:cubicBezTo>
                <a:cubicBezTo>
                  <a:pt x="1824947" y="2875214"/>
                  <a:pt x="1824800" y="2874649"/>
                  <a:pt x="1824800" y="2873979"/>
                </a:cubicBezTo>
                <a:lnTo>
                  <a:pt x="1824800" y="2706212"/>
                </a:lnTo>
                <a:cubicBezTo>
                  <a:pt x="1824800" y="2705543"/>
                  <a:pt x="1824947" y="2704957"/>
                  <a:pt x="1825240" y="2704454"/>
                </a:cubicBezTo>
                <a:cubicBezTo>
                  <a:pt x="1825533" y="2703952"/>
                  <a:pt x="1826077" y="2703533"/>
                  <a:pt x="1826872" y="2703199"/>
                </a:cubicBezTo>
                <a:cubicBezTo>
                  <a:pt x="1827667" y="2702864"/>
                  <a:pt x="1828735" y="2702613"/>
                  <a:pt x="1830074" y="2702445"/>
                </a:cubicBezTo>
                <a:cubicBezTo>
                  <a:pt x="1831414" y="2702278"/>
                  <a:pt x="1833088" y="2702194"/>
                  <a:pt x="1835097" y="2702194"/>
                </a:cubicBezTo>
                <a:close/>
                <a:moveTo>
                  <a:pt x="652439" y="2517694"/>
                </a:moveTo>
                <a:cubicBezTo>
                  <a:pt x="646746" y="2517694"/>
                  <a:pt x="641807" y="2518175"/>
                  <a:pt x="637621" y="2519138"/>
                </a:cubicBezTo>
                <a:cubicBezTo>
                  <a:pt x="633435" y="2520100"/>
                  <a:pt x="629961" y="2521524"/>
                  <a:pt x="627199" y="2523407"/>
                </a:cubicBezTo>
                <a:cubicBezTo>
                  <a:pt x="624436" y="2525291"/>
                  <a:pt x="622406" y="2527551"/>
                  <a:pt x="621108" y="2530188"/>
                </a:cubicBezTo>
                <a:cubicBezTo>
                  <a:pt x="619811" y="2532825"/>
                  <a:pt x="619162" y="2535860"/>
                  <a:pt x="619162" y="2539292"/>
                </a:cubicBezTo>
                <a:cubicBezTo>
                  <a:pt x="619162" y="2545152"/>
                  <a:pt x="621024" y="2549820"/>
                  <a:pt x="624750" y="2553294"/>
                </a:cubicBezTo>
                <a:cubicBezTo>
                  <a:pt x="628475" y="2556768"/>
                  <a:pt x="633687" y="2558505"/>
                  <a:pt x="640384" y="2558505"/>
                </a:cubicBezTo>
                <a:cubicBezTo>
                  <a:pt x="645825" y="2558505"/>
                  <a:pt x="650869" y="2557124"/>
                  <a:pt x="655515" y="2554361"/>
                </a:cubicBezTo>
                <a:cubicBezTo>
                  <a:pt x="660162" y="2551599"/>
                  <a:pt x="665038" y="2547371"/>
                  <a:pt x="670145" y="2541678"/>
                </a:cubicBezTo>
                <a:lnTo>
                  <a:pt x="670145" y="2517694"/>
                </a:lnTo>
                <a:close/>
                <a:moveTo>
                  <a:pt x="334598" y="2468343"/>
                </a:moveTo>
                <a:cubicBezTo>
                  <a:pt x="329324" y="2468343"/>
                  <a:pt x="324845" y="2469599"/>
                  <a:pt x="321161" y="2472110"/>
                </a:cubicBezTo>
                <a:cubicBezTo>
                  <a:pt x="317478" y="2474622"/>
                  <a:pt x="314485" y="2477929"/>
                  <a:pt x="312183" y="2482031"/>
                </a:cubicBezTo>
                <a:cubicBezTo>
                  <a:pt x="309881" y="2486133"/>
                  <a:pt x="308206" y="2490779"/>
                  <a:pt x="307160" y="2495969"/>
                </a:cubicBezTo>
                <a:cubicBezTo>
                  <a:pt x="306114" y="2501160"/>
                  <a:pt x="305591" y="2506434"/>
                  <a:pt x="305591" y="2511792"/>
                </a:cubicBezTo>
                <a:cubicBezTo>
                  <a:pt x="305591" y="2517484"/>
                  <a:pt x="306030" y="2523051"/>
                  <a:pt x="306909" y="2528493"/>
                </a:cubicBezTo>
                <a:cubicBezTo>
                  <a:pt x="307788" y="2533935"/>
                  <a:pt x="309316" y="2538769"/>
                  <a:pt x="311492" y="2542997"/>
                </a:cubicBezTo>
                <a:cubicBezTo>
                  <a:pt x="313669" y="2547224"/>
                  <a:pt x="316557" y="2550615"/>
                  <a:pt x="320157" y="2553168"/>
                </a:cubicBezTo>
                <a:cubicBezTo>
                  <a:pt x="323757" y="2555722"/>
                  <a:pt x="328277" y="2556998"/>
                  <a:pt x="333719" y="2556998"/>
                </a:cubicBezTo>
                <a:cubicBezTo>
                  <a:pt x="336481" y="2556998"/>
                  <a:pt x="339139" y="2556622"/>
                  <a:pt x="341693" y="2555868"/>
                </a:cubicBezTo>
                <a:cubicBezTo>
                  <a:pt x="344246" y="2555115"/>
                  <a:pt x="346862" y="2553859"/>
                  <a:pt x="349541" y="2552101"/>
                </a:cubicBezTo>
                <a:cubicBezTo>
                  <a:pt x="352220" y="2550343"/>
                  <a:pt x="355024" y="2548062"/>
                  <a:pt x="357955" y="2545257"/>
                </a:cubicBezTo>
                <a:cubicBezTo>
                  <a:pt x="360885" y="2542453"/>
                  <a:pt x="363982" y="2538999"/>
                  <a:pt x="367247" y="2534897"/>
                </a:cubicBezTo>
                <a:lnTo>
                  <a:pt x="367247" y="2489691"/>
                </a:lnTo>
                <a:cubicBezTo>
                  <a:pt x="361638" y="2482742"/>
                  <a:pt x="356218" y="2477447"/>
                  <a:pt x="350985" y="2473806"/>
                </a:cubicBezTo>
                <a:cubicBezTo>
                  <a:pt x="345753" y="2470164"/>
                  <a:pt x="340290" y="2468343"/>
                  <a:pt x="334598" y="2468343"/>
                </a:cubicBezTo>
                <a:close/>
                <a:moveTo>
                  <a:pt x="470277" y="2466711"/>
                </a:moveTo>
                <a:cubicBezTo>
                  <a:pt x="465139" y="2466711"/>
                  <a:pt x="460632" y="2467673"/>
                  <a:pt x="456758" y="2469599"/>
                </a:cubicBezTo>
                <a:cubicBezTo>
                  <a:pt x="452884" y="2471524"/>
                  <a:pt x="449641" y="2474078"/>
                  <a:pt x="447029" y="2477259"/>
                </a:cubicBezTo>
                <a:cubicBezTo>
                  <a:pt x="444418" y="2480440"/>
                  <a:pt x="442396" y="2484145"/>
                  <a:pt x="440964" y="2488372"/>
                </a:cubicBezTo>
                <a:cubicBezTo>
                  <a:pt x="439533" y="2492600"/>
                  <a:pt x="438732" y="2497016"/>
                  <a:pt x="438564" y="2501620"/>
                </a:cubicBezTo>
                <a:lnTo>
                  <a:pt x="500220" y="2501620"/>
                </a:lnTo>
                <a:cubicBezTo>
                  <a:pt x="500471" y="2490737"/>
                  <a:pt x="498050" y="2482198"/>
                  <a:pt x="492955" y="2476003"/>
                </a:cubicBezTo>
                <a:cubicBezTo>
                  <a:pt x="487860" y="2469808"/>
                  <a:pt x="480301" y="2466711"/>
                  <a:pt x="470277" y="2466711"/>
                </a:cubicBezTo>
                <a:close/>
                <a:moveTo>
                  <a:pt x="724779" y="2452270"/>
                </a:moveTo>
                <a:cubicBezTo>
                  <a:pt x="727290" y="2452270"/>
                  <a:pt x="729257" y="2452333"/>
                  <a:pt x="730681" y="2452458"/>
                </a:cubicBezTo>
                <a:cubicBezTo>
                  <a:pt x="732104" y="2452584"/>
                  <a:pt x="733234" y="2452814"/>
                  <a:pt x="734071" y="2453149"/>
                </a:cubicBezTo>
                <a:cubicBezTo>
                  <a:pt x="734908" y="2453484"/>
                  <a:pt x="735515" y="2453965"/>
                  <a:pt x="735892" y="2454593"/>
                </a:cubicBezTo>
                <a:cubicBezTo>
                  <a:pt x="736269" y="2455221"/>
                  <a:pt x="736666" y="2456079"/>
                  <a:pt x="737085" y="2457167"/>
                </a:cubicBezTo>
                <a:lnTo>
                  <a:pt x="769357" y="2547831"/>
                </a:lnTo>
                <a:lnTo>
                  <a:pt x="769734" y="2547831"/>
                </a:lnTo>
                <a:lnTo>
                  <a:pt x="800876" y="2456665"/>
                </a:lnTo>
                <a:cubicBezTo>
                  <a:pt x="801379" y="2455074"/>
                  <a:pt x="801986" y="2454049"/>
                  <a:pt x="802697" y="2453588"/>
                </a:cubicBezTo>
                <a:cubicBezTo>
                  <a:pt x="803409" y="2453128"/>
                  <a:pt x="804476" y="2452793"/>
                  <a:pt x="805899" y="2452584"/>
                </a:cubicBezTo>
                <a:cubicBezTo>
                  <a:pt x="807322" y="2452374"/>
                  <a:pt x="809374" y="2452270"/>
                  <a:pt x="812052" y="2452270"/>
                </a:cubicBezTo>
                <a:cubicBezTo>
                  <a:pt x="814397" y="2452270"/>
                  <a:pt x="816322" y="2452374"/>
                  <a:pt x="817829" y="2452584"/>
                </a:cubicBezTo>
                <a:cubicBezTo>
                  <a:pt x="819336" y="2452793"/>
                  <a:pt x="820445" y="2453191"/>
                  <a:pt x="821157" y="2453777"/>
                </a:cubicBezTo>
                <a:cubicBezTo>
                  <a:pt x="821868" y="2454363"/>
                  <a:pt x="822224" y="2455158"/>
                  <a:pt x="822224" y="2456163"/>
                </a:cubicBezTo>
                <a:cubicBezTo>
                  <a:pt x="822224" y="2457167"/>
                  <a:pt x="821973" y="2458423"/>
                  <a:pt x="821470" y="2459930"/>
                </a:cubicBezTo>
                <a:lnTo>
                  <a:pt x="780910" y="2572318"/>
                </a:lnTo>
                <a:lnTo>
                  <a:pt x="765841" y="2613883"/>
                </a:lnTo>
                <a:cubicBezTo>
                  <a:pt x="765339" y="2615223"/>
                  <a:pt x="764062" y="2616248"/>
                  <a:pt x="762011" y="2616960"/>
                </a:cubicBezTo>
                <a:cubicBezTo>
                  <a:pt x="759960" y="2617671"/>
                  <a:pt x="756842" y="2618027"/>
                  <a:pt x="752656" y="2618027"/>
                </a:cubicBezTo>
                <a:cubicBezTo>
                  <a:pt x="750479" y="2618027"/>
                  <a:pt x="748721" y="2617922"/>
                  <a:pt x="747382" y="2617713"/>
                </a:cubicBezTo>
                <a:cubicBezTo>
                  <a:pt x="746043" y="2617504"/>
                  <a:pt x="745017" y="2617148"/>
                  <a:pt x="744305" y="2616646"/>
                </a:cubicBezTo>
                <a:cubicBezTo>
                  <a:pt x="743594" y="2616143"/>
                  <a:pt x="743196" y="2615474"/>
                  <a:pt x="743112" y="2614637"/>
                </a:cubicBezTo>
                <a:cubicBezTo>
                  <a:pt x="743029" y="2613799"/>
                  <a:pt x="743238" y="2612795"/>
                  <a:pt x="743740" y="2611623"/>
                </a:cubicBezTo>
                <a:lnTo>
                  <a:pt x="759311" y="2572318"/>
                </a:lnTo>
                <a:cubicBezTo>
                  <a:pt x="758558" y="2571983"/>
                  <a:pt x="757846" y="2571439"/>
                  <a:pt x="757177" y="2570686"/>
                </a:cubicBezTo>
                <a:cubicBezTo>
                  <a:pt x="756507" y="2569932"/>
                  <a:pt x="756047" y="2569137"/>
                  <a:pt x="755795" y="2568300"/>
                </a:cubicBezTo>
                <a:lnTo>
                  <a:pt x="715486" y="2460306"/>
                </a:lnTo>
                <a:cubicBezTo>
                  <a:pt x="714817" y="2458548"/>
                  <a:pt x="714482" y="2457167"/>
                  <a:pt x="714482" y="2456163"/>
                </a:cubicBezTo>
                <a:cubicBezTo>
                  <a:pt x="714482" y="2455158"/>
                  <a:pt x="714817" y="2454363"/>
                  <a:pt x="715486" y="2453777"/>
                </a:cubicBezTo>
                <a:cubicBezTo>
                  <a:pt x="716156" y="2453191"/>
                  <a:pt x="717244" y="2452793"/>
                  <a:pt x="718751" y="2452584"/>
                </a:cubicBezTo>
                <a:cubicBezTo>
                  <a:pt x="720258" y="2452374"/>
                  <a:pt x="722267" y="2452270"/>
                  <a:pt x="724779" y="2452270"/>
                </a:cubicBezTo>
                <a:close/>
                <a:moveTo>
                  <a:pt x="646160" y="2450512"/>
                </a:moveTo>
                <a:cubicBezTo>
                  <a:pt x="654281" y="2450512"/>
                  <a:pt x="661187" y="2451433"/>
                  <a:pt x="666880" y="2453274"/>
                </a:cubicBezTo>
                <a:cubicBezTo>
                  <a:pt x="672573" y="2455116"/>
                  <a:pt x="677177" y="2457816"/>
                  <a:pt x="680693" y="2461374"/>
                </a:cubicBezTo>
                <a:cubicBezTo>
                  <a:pt x="684209" y="2464932"/>
                  <a:pt x="686762" y="2469348"/>
                  <a:pt x="688353" y="2474622"/>
                </a:cubicBezTo>
                <a:cubicBezTo>
                  <a:pt x="689944" y="2479896"/>
                  <a:pt x="690739" y="2486049"/>
                  <a:pt x="690739" y="2493081"/>
                </a:cubicBezTo>
                <a:lnTo>
                  <a:pt x="690739" y="2569304"/>
                </a:lnTo>
                <a:cubicBezTo>
                  <a:pt x="690739" y="2570309"/>
                  <a:pt x="690404" y="2571062"/>
                  <a:pt x="689734" y="2571565"/>
                </a:cubicBezTo>
                <a:cubicBezTo>
                  <a:pt x="689065" y="2572067"/>
                  <a:pt x="688144" y="2572444"/>
                  <a:pt x="686972" y="2572695"/>
                </a:cubicBezTo>
                <a:cubicBezTo>
                  <a:pt x="685800" y="2572946"/>
                  <a:pt x="684083" y="2573072"/>
                  <a:pt x="681823" y="2573072"/>
                </a:cubicBezTo>
                <a:cubicBezTo>
                  <a:pt x="679647" y="2573072"/>
                  <a:pt x="677909" y="2572946"/>
                  <a:pt x="676612" y="2572695"/>
                </a:cubicBezTo>
                <a:cubicBezTo>
                  <a:pt x="675314" y="2572444"/>
                  <a:pt x="674372" y="2572067"/>
                  <a:pt x="673786" y="2571565"/>
                </a:cubicBezTo>
                <a:cubicBezTo>
                  <a:pt x="673200" y="2571062"/>
                  <a:pt x="672908" y="2570309"/>
                  <a:pt x="672908" y="2569304"/>
                </a:cubicBezTo>
                <a:lnTo>
                  <a:pt x="672908" y="2558003"/>
                </a:lnTo>
                <a:cubicBezTo>
                  <a:pt x="667968" y="2563277"/>
                  <a:pt x="662464" y="2567379"/>
                  <a:pt x="656395" y="2570309"/>
                </a:cubicBezTo>
                <a:cubicBezTo>
                  <a:pt x="650325" y="2573239"/>
                  <a:pt x="643900" y="2574704"/>
                  <a:pt x="637119" y="2574704"/>
                </a:cubicBezTo>
                <a:cubicBezTo>
                  <a:pt x="631175" y="2574704"/>
                  <a:pt x="625796" y="2573930"/>
                  <a:pt x="620983" y="2572381"/>
                </a:cubicBezTo>
                <a:cubicBezTo>
                  <a:pt x="616169" y="2570832"/>
                  <a:pt x="612067" y="2568593"/>
                  <a:pt x="608676" y="2565663"/>
                </a:cubicBezTo>
                <a:cubicBezTo>
                  <a:pt x="605286" y="2562733"/>
                  <a:pt x="602649" y="2559133"/>
                  <a:pt x="600765" y="2554863"/>
                </a:cubicBezTo>
                <a:cubicBezTo>
                  <a:pt x="598882" y="2550594"/>
                  <a:pt x="597940" y="2545738"/>
                  <a:pt x="597940" y="2540297"/>
                </a:cubicBezTo>
                <a:cubicBezTo>
                  <a:pt x="597940" y="2533935"/>
                  <a:pt x="599237" y="2528409"/>
                  <a:pt x="601833" y="2523721"/>
                </a:cubicBezTo>
                <a:cubicBezTo>
                  <a:pt x="604428" y="2519033"/>
                  <a:pt x="608153" y="2515140"/>
                  <a:pt x="613009" y="2512043"/>
                </a:cubicBezTo>
                <a:cubicBezTo>
                  <a:pt x="617864" y="2508945"/>
                  <a:pt x="623808" y="2506622"/>
                  <a:pt x="630840" y="2505073"/>
                </a:cubicBezTo>
                <a:cubicBezTo>
                  <a:pt x="637872" y="2503525"/>
                  <a:pt x="645784" y="2502750"/>
                  <a:pt x="654574" y="2502750"/>
                </a:cubicBezTo>
                <a:lnTo>
                  <a:pt x="670145" y="2502750"/>
                </a:lnTo>
                <a:lnTo>
                  <a:pt x="670145" y="2493960"/>
                </a:lnTo>
                <a:cubicBezTo>
                  <a:pt x="670145" y="2489607"/>
                  <a:pt x="669684" y="2485756"/>
                  <a:pt x="668763" y="2482407"/>
                </a:cubicBezTo>
                <a:cubicBezTo>
                  <a:pt x="667843" y="2479059"/>
                  <a:pt x="666357" y="2476275"/>
                  <a:pt x="664306" y="2474057"/>
                </a:cubicBezTo>
                <a:cubicBezTo>
                  <a:pt x="662255" y="2471838"/>
                  <a:pt x="659597" y="2470164"/>
                  <a:pt x="656332" y="2469034"/>
                </a:cubicBezTo>
                <a:cubicBezTo>
                  <a:pt x="653067" y="2467904"/>
                  <a:pt x="649048" y="2467339"/>
                  <a:pt x="644277" y="2467339"/>
                </a:cubicBezTo>
                <a:cubicBezTo>
                  <a:pt x="639170" y="2467339"/>
                  <a:pt x="634586" y="2467946"/>
                  <a:pt x="630526" y="2469159"/>
                </a:cubicBezTo>
                <a:cubicBezTo>
                  <a:pt x="626466" y="2470373"/>
                  <a:pt x="622908" y="2471713"/>
                  <a:pt x="619853" y="2473178"/>
                </a:cubicBezTo>
                <a:cubicBezTo>
                  <a:pt x="616797" y="2474643"/>
                  <a:pt x="614244" y="2475982"/>
                  <a:pt x="612193" y="2477196"/>
                </a:cubicBezTo>
                <a:cubicBezTo>
                  <a:pt x="610142" y="2478410"/>
                  <a:pt x="608614" y="2479017"/>
                  <a:pt x="607609" y="2479017"/>
                </a:cubicBezTo>
                <a:cubicBezTo>
                  <a:pt x="606940" y="2479017"/>
                  <a:pt x="606353" y="2478850"/>
                  <a:pt x="605851" y="2478515"/>
                </a:cubicBezTo>
                <a:cubicBezTo>
                  <a:pt x="605349" y="2478180"/>
                  <a:pt x="604909" y="2477677"/>
                  <a:pt x="604532" y="2477008"/>
                </a:cubicBezTo>
                <a:cubicBezTo>
                  <a:pt x="604156" y="2476338"/>
                  <a:pt x="603884" y="2475480"/>
                  <a:pt x="603716" y="2474433"/>
                </a:cubicBezTo>
                <a:cubicBezTo>
                  <a:pt x="603549" y="2473387"/>
                  <a:pt x="603465" y="2472236"/>
                  <a:pt x="603465" y="2470980"/>
                </a:cubicBezTo>
                <a:cubicBezTo>
                  <a:pt x="603465" y="2468887"/>
                  <a:pt x="603612" y="2467234"/>
                  <a:pt x="603905" y="2466020"/>
                </a:cubicBezTo>
                <a:cubicBezTo>
                  <a:pt x="604198" y="2464806"/>
                  <a:pt x="604909" y="2463655"/>
                  <a:pt x="606039" y="2462567"/>
                </a:cubicBezTo>
                <a:cubicBezTo>
                  <a:pt x="607170" y="2461478"/>
                  <a:pt x="609116" y="2460202"/>
                  <a:pt x="611879" y="2458737"/>
                </a:cubicBezTo>
                <a:cubicBezTo>
                  <a:pt x="614641" y="2457272"/>
                  <a:pt x="617822" y="2455932"/>
                  <a:pt x="621422" y="2454718"/>
                </a:cubicBezTo>
                <a:cubicBezTo>
                  <a:pt x="625022" y="2453505"/>
                  <a:pt x="628957" y="2452500"/>
                  <a:pt x="633226" y="2451705"/>
                </a:cubicBezTo>
                <a:cubicBezTo>
                  <a:pt x="637496" y="2450909"/>
                  <a:pt x="641807" y="2450512"/>
                  <a:pt x="646160" y="2450512"/>
                </a:cubicBezTo>
                <a:close/>
                <a:moveTo>
                  <a:pt x="471338" y="2450512"/>
                </a:moveTo>
                <a:cubicBezTo>
                  <a:pt x="480212" y="2450512"/>
                  <a:pt x="487768" y="2451935"/>
                  <a:pt x="494004" y="2454781"/>
                </a:cubicBezTo>
                <a:cubicBezTo>
                  <a:pt x="500241" y="2457628"/>
                  <a:pt x="505369" y="2461458"/>
                  <a:pt x="509387" y="2466271"/>
                </a:cubicBezTo>
                <a:cubicBezTo>
                  <a:pt x="513405" y="2471085"/>
                  <a:pt x="516357" y="2476736"/>
                  <a:pt x="518240" y="2483224"/>
                </a:cubicBezTo>
                <a:cubicBezTo>
                  <a:pt x="520124" y="2489712"/>
                  <a:pt x="521066" y="2496639"/>
                  <a:pt x="521066" y="2504006"/>
                </a:cubicBezTo>
                <a:lnTo>
                  <a:pt x="521066" y="2507773"/>
                </a:lnTo>
                <a:cubicBezTo>
                  <a:pt x="521066" y="2511038"/>
                  <a:pt x="520246" y="2513361"/>
                  <a:pt x="518606" y="2514743"/>
                </a:cubicBezTo>
                <a:cubicBezTo>
                  <a:pt x="516966" y="2516124"/>
                  <a:pt x="515095" y="2516815"/>
                  <a:pt x="512992" y="2516815"/>
                </a:cubicBezTo>
                <a:lnTo>
                  <a:pt x="438564" y="2516815"/>
                </a:lnTo>
                <a:cubicBezTo>
                  <a:pt x="438564" y="2523093"/>
                  <a:pt x="439194" y="2528744"/>
                  <a:pt x="440456" y="2533767"/>
                </a:cubicBezTo>
                <a:cubicBezTo>
                  <a:pt x="441718" y="2538790"/>
                  <a:pt x="443821" y="2543101"/>
                  <a:pt x="446765" y="2546701"/>
                </a:cubicBezTo>
                <a:cubicBezTo>
                  <a:pt x="449710" y="2550301"/>
                  <a:pt x="453537" y="2553064"/>
                  <a:pt x="458248" y="2554989"/>
                </a:cubicBezTo>
                <a:cubicBezTo>
                  <a:pt x="462959" y="2556915"/>
                  <a:pt x="468722" y="2557877"/>
                  <a:pt x="475535" y="2557877"/>
                </a:cubicBezTo>
                <a:cubicBezTo>
                  <a:pt x="480919" y="2557877"/>
                  <a:pt x="485714" y="2557438"/>
                  <a:pt x="489920" y="2556559"/>
                </a:cubicBezTo>
                <a:cubicBezTo>
                  <a:pt x="494126" y="2555680"/>
                  <a:pt x="497765" y="2554696"/>
                  <a:pt x="500835" y="2553608"/>
                </a:cubicBezTo>
                <a:cubicBezTo>
                  <a:pt x="503906" y="2552519"/>
                  <a:pt x="506430" y="2551536"/>
                  <a:pt x="508407" y="2550657"/>
                </a:cubicBezTo>
                <a:cubicBezTo>
                  <a:pt x="510384" y="2549778"/>
                  <a:pt x="511878" y="2549338"/>
                  <a:pt x="512887" y="2549338"/>
                </a:cubicBezTo>
                <a:cubicBezTo>
                  <a:pt x="513476" y="2549338"/>
                  <a:pt x="514002" y="2549485"/>
                  <a:pt x="514464" y="2549778"/>
                </a:cubicBezTo>
                <a:cubicBezTo>
                  <a:pt x="514927" y="2550071"/>
                  <a:pt x="515284" y="2550510"/>
                  <a:pt x="515536" y="2551096"/>
                </a:cubicBezTo>
                <a:cubicBezTo>
                  <a:pt x="515789" y="2551682"/>
                  <a:pt x="515978" y="2552498"/>
                  <a:pt x="516105" y="2553545"/>
                </a:cubicBezTo>
                <a:cubicBezTo>
                  <a:pt x="516231" y="2554591"/>
                  <a:pt x="516294" y="2555868"/>
                  <a:pt x="516294" y="2557375"/>
                </a:cubicBezTo>
                <a:cubicBezTo>
                  <a:pt x="516294" y="2558463"/>
                  <a:pt x="516252" y="2559405"/>
                  <a:pt x="516168" y="2560200"/>
                </a:cubicBezTo>
                <a:cubicBezTo>
                  <a:pt x="516084" y="2560996"/>
                  <a:pt x="515980" y="2561707"/>
                  <a:pt x="515854" y="2562335"/>
                </a:cubicBezTo>
                <a:cubicBezTo>
                  <a:pt x="515729" y="2562963"/>
                  <a:pt x="515519" y="2563528"/>
                  <a:pt x="515226" y="2564030"/>
                </a:cubicBezTo>
                <a:cubicBezTo>
                  <a:pt x="514933" y="2564533"/>
                  <a:pt x="514557" y="2565014"/>
                  <a:pt x="514096" y="2565474"/>
                </a:cubicBezTo>
                <a:cubicBezTo>
                  <a:pt x="513636" y="2565935"/>
                  <a:pt x="512275" y="2566688"/>
                  <a:pt x="510015" y="2567735"/>
                </a:cubicBezTo>
                <a:cubicBezTo>
                  <a:pt x="507755" y="2568781"/>
                  <a:pt x="504825" y="2569807"/>
                  <a:pt x="501225" y="2570811"/>
                </a:cubicBezTo>
                <a:cubicBezTo>
                  <a:pt x="497625" y="2571816"/>
                  <a:pt x="493460" y="2572716"/>
                  <a:pt x="488730" y="2573511"/>
                </a:cubicBezTo>
                <a:cubicBezTo>
                  <a:pt x="484000" y="2574306"/>
                  <a:pt x="478956" y="2574704"/>
                  <a:pt x="473599" y="2574704"/>
                </a:cubicBezTo>
                <a:cubicBezTo>
                  <a:pt x="464306" y="2574704"/>
                  <a:pt x="456165" y="2573407"/>
                  <a:pt x="449175" y="2570811"/>
                </a:cubicBezTo>
                <a:cubicBezTo>
                  <a:pt x="442184" y="2568216"/>
                  <a:pt x="436303" y="2564365"/>
                  <a:pt x="431532" y="2559259"/>
                </a:cubicBezTo>
                <a:cubicBezTo>
                  <a:pt x="426760" y="2554152"/>
                  <a:pt x="423160" y="2547748"/>
                  <a:pt x="420732" y="2540046"/>
                </a:cubicBezTo>
                <a:cubicBezTo>
                  <a:pt x="418304" y="2532344"/>
                  <a:pt x="417091" y="2523386"/>
                  <a:pt x="417091" y="2513173"/>
                </a:cubicBezTo>
                <a:cubicBezTo>
                  <a:pt x="417091" y="2503462"/>
                  <a:pt x="418346" y="2494735"/>
                  <a:pt x="420858" y="2486991"/>
                </a:cubicBezTo>
                <a:cubicBezTo>
                  <a:pt x="423369" y="2479247"/>
                  <a:pt x="426990" y="2472675"/>
                  <a:pt x="431720" y="2467276"/>
                </a:cubicBezTo>
                <a:cubicBezTo>
                  <a:pt x="436450" y="2461876"/>
                  <a:pt x="442163" y="2457732"/>
                  <a:pt x="448861" y="2454844"/>
                </a:cubicBezTo>
                <a:cubicBezTo>
                  <a:pt x="455558" y="2451956"/>
                  <a:pt x="463050" y="2450512"/>
                  <a:pt x="471338" y="2450512"/>
                </a:cubicBezTo>
                <a:close/>
                <a:moveTo>
                  <a:pt x="377544" y="2397896"/>
                </a:moveTo>
                <a:cubicBezTo>
                  <a:pt x="379637" y="2397896"/>
                  <a:pt x="381353" y="2398001"/>
                  <a:pt x="382693" y="2398210"/>
                </a:cubicBezTo>
                <a:cubicBezTo>
                  <a:pt x="384032" y="2398420"/>
                  <a:pt x="385078" y="2398671"/>
                  <a:pt x="385832" y="2398964"/>
                </a:cubicBezTo>
                <a:cubicBezTo>
                  <a:pt x="386585" y="2399257"/>
                  <a:pt x="387151" y="2399675"/>
                  <a:pt x="387527" y="2400219"/>
                </a:cubicBezTo>
                <a:cubicBezTo>
                  <a:pt x="387904" y="2400764"/>
                  <a:pt x="388092" y="2401329"/>
                  <a:pt x="388092" y="2401915"/>
                </a:cubicBezTo>
                <a:lnTo>
                  <a:pt x="388092" y="2569179"/>
                </a:lnTo>
                <a:cubicBezTo>
                  <a:pt x="388092" y="2569849"/>
                  <a:pt x="387946" y="2570435"/>
                  <a:pt x="387653" y="2570937"/>
                </a:cubicBezTo>
                <a:cubicBezTo>
                  <a:pt x="387360" y="2571439"/>
                  <a:pt x="386857" y="2571837"/>
                  <a:pt x="386146" y="2572130"/>
                </a:cubicBezTo>
                <a:cubicBezTo>
                  <a:pt x="385434" y="2572423"/>
                  <a:pt x="384493" y="2572653"/>
                  <a:pt x="383321" y="2572821"/>
                </a:cubicBezTo>
                <a:cubicBezTo>
                  <a:pt x="382148" y="2572988"/>
                  <a:pt x="380725" y="2573072"/>
                  <a:pt x="379051" y="2573072"/>
                </a:cubicBezTo>
                <a:cubicBezTo>
                  <a:pt x="377293" y="2573072"/>
                  <a:pt x="375828" y="2572988"/>
                  <a:pt x="374656" y="2572821"/>
                </a:cubicBezTo>
                <a:cubicBezTo>
                  <a:pt x="373484" y="2572653"/>
                  <a:pt x="372521" y="2572423"/>
                  <a:pt x="371768" y="2572130"/>
                </a:cubicBezTo>
                <a:cubicBezTo>
                  <a:pt x="371014" y="2571837"/>
                  <a:pt x="370470" y="2571439"/>
                  <a:pt x="370135" y="2570937"/>
                </a:cubicBezTo>
                <a:cubicBezTo>
                  <a:pt x="369800" y="2570435"/>
                  <a:pt x="369633" y="2569849"/>
                  <a:pt x="369633" y="2569179"/>
                </a:cubicBezTo>
                <a:lnTo>
                  <a:pt x="369633" y="2554236"/>
                </a:lnTo>
                <a:cubicBezTo>
                  <a:pt x="363689" y="2560682"/>
                  <a:pt x="357515" y="2565705"/>
                  <a:pt x="351111" y="2569304"/>
                </a:cubicBezTo>
                <a:cubicBezTo>
                  <a:pt x="344707" y="2572904"/>
                  <a:pt x="337695" y="2574704"/>
                  <a:pt x="330077" y="2574704"/>
                </a:cubicBezTo>
                <a:cubicBezTo>
                  <a:pt x="321789" y="2574704"/>
                  <a:pt x="314715" y="2573093"/>
                  <a:pt x="308855" y="2569870"/>
                </a:cubicBezTo>
                <a:cubicBezTo>
                  <a:pt x="302995" y="2566646"/>
                  <a:pt x="298244" y="2562293"/>
                  <a:pt x="294603" y="2556810"/>
                </a:cubicBezTo>
                <a:cubicBezTo>
                  <a:pt x="290961" y="2551326"/>
                  <a:pt x="288303" y="2544880"/>
                  <a:pt x="286629" y="2537472"/>
                </a:cubicBezTo>
                <a:cubicBezTo>
                  <a:pt x="284954" y="2530063"/>
                  <a:pt x="284117" y="2522256"/>
                  <a:pt x="284117" y="2514052"/>
                </a:cubicBezTo>
                <a:cubicBezTo>
                  <a:pt x="284117" y="2504341"/>
                  <a:pt x="285164" y="2495572"/>
                  <a:pt x="287257" y="2487744"/>
                </a:cubicBezTo>
                <a:cubicBezTo>
                  <a:pt x="289349" y="2479917"/>
                  <a:pt x="292447" y="2473241"/>
                  <a:pt x="296549" y="2467715"/>
                </a:cubicBezTo>
                <a:cubicBezTo>
                  <a:pt x="300651" y="2462190"/>
                  <a:pt x="305737" y="2457941"/>
                  <a:pt x="311806" y="2454970"/>
                </a:cubicBezTo>
                <a:cubicBezTo>
                  <a:pt x="317876" y="2451998"/>
                  <a:pt x="324887" y="2450512"/>
                  <a:pt x="332840" y="2450512"/>
                </a:cubicBezTo>
                <a:cubicBezTo>
                  <a:pt x="339453" y="2450512"/>
                  <a:pt x="345502" y="2451956"/>
                  <a:pt x="350985" y="2454844"/>
                </a:cubicBezTo>
                <a:cubicBezTo>
                  <a:pt x="356469" y="2457732"/>
                  <a:pt x="361889" y="2461981"/>
                  <a:pt x="367247" y="2467590"/>
                </a:cubicBezTo>
                <a:lnTo>
                  <a:pt x="367247" y="2401915"/>
                </a:lnTo>
                <a:cubicBezTo>
                  <a:pt x="367247" y="2401329"/>
                  <a:pt x="367394" y="2400764"/>
                  <a:pt x="367687" y="2400219"/>
                </a:cubicBezTo>
                <a:cubicBezTo>
                  <a:pt x="367980" y="2399675"/>
                  <a:pt x="368545" y="2399257"/>
                  <a:pt x="369382" y="2398964"/>
                </a:cubicBezTo>
                <a:cubicBezTo>
                  <a:pt x="370219" y="2398671"/>
                  <a:pt x="371286" y="2398420"/>
                  <a:pt x="372584" y="2398210"/>
                </a:cubicBezTo>
                <a:cubicBezTo>
                  <a:pt x="373881" y="2398001"/>
                  <a:pt x="375535" y="2397896"/>
                  <a:pt x="377544" y="2397896"/>
                </a:cubicBezTo>
                <a:close/>
                <a:moveTo>
                  <a:pt x="558747" y="2397394"/>
                </a:moveTo>
                <a:cubicBezTo>
                  <a:pt x="560840" y="2397394"/>
                  <a:pt x="562556" y="2397478"/>
                  <a:pt x="563895" y="2397645"/>
                </a:cubicBezTo>
                <a:cubicBezTo>
                  <a:pt x="565235" y="2397813"/>
                  <a:pt x="566282" y="2398064"/>
                  <a:pt x="567035" y="2398399"/>
                </a:cubicBezTo>
                <a:cubicBezTo>
                  <a:pt x="567788" y="2398733"/>
                  <a:pt x="568332" y="2399152"/>
                  <a:pt x="568667" y="2399654"/>
                </a:cubicBezTo>
                <a:cubicBezTo>
                  <a:pt x="569002" y="2400157"/>
                  <a:pt x="569170" y="2400743"/>
                  <a:pt x="569170" y="2401412"/>
                </a:cubicBezTo>
                <a:lnTo>
                  <a:pt x="569170" y="2569179"/>
                </a:lnTo>
                <a:cubicBezTo>
                  <a:pt x="569170" y="2569849"/>
                  <a:pt x="569002" y="2570414"/>
                  <a:pt x="568667" y="2570874"/>
                </a:cubicBezTo>
                <a:cubicBezTo>
                  <a:pt x="568332" y="2571335"/>
                  <a:pt x="567788" y="2571732"/>
                  <a:pt x="567035" y="2572067"/>
                </a:cubicBezTo>
                <a:cubicBezTo>
                  <a:pt x="566282" y="2572402"/>
                  <a:pt x="565235" y="2572653"/>
                  <a:pt x="563895" y="2572821"/>
                </a:cubicBezTo>
                <a:cubicBezTo>
                  <a:pt x="562556" y="2572988"/>
                  <a:pt x="560840" y="2573072"/>
                  <a:pt x="558747" y="2573072"/>
                </a:cubicBezTo>
                <a:cubicBezTo>
                  <a:pt x="556738" y="2573072"/>
                  <a:pt x="555063" y="2572988"/>
                  <a:pt x="553724" y="2572821"/>
                </a:cubicBezTo>
                <a:cubicBezTo>
                  <a:pt x="552385" y="2572653"/>
                  <a:pt x="551317" y="2572402"/>
                  <a:pt x="550522" y="2572067"/>
                </a:cubicBezTo>
                <a:cubicBezTo>
                  <a:pt x="549727" y="2571732"/>
                  <a:pt x="549182" y="2571335"/>
                  <a:pt x="548889" y="2570874"/>
                </a:cubicBezTo>
                <a:cubicBezTo>
                  <a:pt x="548596" y="2570414"/>
                  <a:pt x="548450" y="2569849"/>
                  <a:pt x="548450" y="2569179"/>
                </a:cubicBezTo>
                <a:lnTo>
                  <a:pt x="548450" y="2401412"/>
                </a:lnTo>
                <a:cubicBezTo>
                  <a:pt x="548450" y="2400743"/>
                  <a:pt x="548596" y="2400157"/>
                  <a:pt x="548889" y="2399654"/>
                </a:cubicBezTo>
                <a:cubicBezTo>
                  <a:pt x="549182" y="2399152"/>
                  <a:pt x="549727" y="2398733"/>
                  <a:pt x="550522" y="2398399"/>
                </a:cubicBezTo>
                <a:cubicBezTo>
                  <a:pt x="551317" y="2398064"/>
                  <a:pt x="552385" y="2397813"/>
                  <a:pt x="553724" y="2397645"/>
                </a:cubicBezTo>
                <a:cubicBezTo>
                  <a:pt x="555063" y="2397478"/>
                  <a:pt x="556738" y="2397394"/>
                  <a:pt x="558747" y="2397394"/>
                </a:cubicBezTo>
                <a:close/>
                <a:moveTo>
                  <a:pt x="719114" y="2212894"/>
                </a:moveTo>
                <a:cubicBezTo>
                  <a:pt x="713421" y="2212894"/>
                  <a:pt x="708482" y="2213375"/>
                  <a:pt x="704296" y="2214338"/>
                </a:cubicBezTo>
                <a:cubicBezTo>
                  <a:pt x="700110" y="2215300"/>
                  <a:pt x="696636" y="2216724"/>
                  <a:pt x="693874" y="2218607"/>
                </a:cubicBezTo>
                <a:cubicBezTo>
                  <a:pt x="691111" y="2220491"/>
                  <a:pt x="689081" y="2222751"/>
                  <a:pt x="687783" y="2225388"/>
                </a:cubicBezTo>
                <a:cubicBezTo>
                  <a:pt x="686486" y="2228025"/>
                  <a:pt x="685837" y="2231060"/>
                  <a:pt x="685837" y="2234492"/>
                </a:cubicBezTo>
                <a:cubicBezTo>
                  <a:pt x="685837" y="2240352"/>
                  <a:pt x="687700" y="2245020"/>
                  <a:pt x="691425" y="2248494"/>
                </a:cubicBezTo>
                <a:cubicBezTo>
                  <a:pt x="695150" y="2251968"/>
                  <a:pt x="700362" y="2253705"/>
                  <a:pt x="707059" y="2253705"/>
                </a:cubicBezTo>
                <a:cubicBezTo>
                  <a:pt x="712500" y="2253705"/>
                  <a:pt x="717545" y="2252324"/>
                  <a:pt x="722190" y="2249561"/>
                </a:cubicBezTo>
                <a:cubicBezTo>
                  <a:pt x="726837" y="2246799"/>
                  <a:pt x="731713" y="2242571"/>
                  <a:pt x="736820" y="2236878"/>
                </a:cubicBezTo>
                <a:lnTo>
                  <a:pt x="736820" y="2212894"/>
                </a:lnTo>
                <a:close/>
                <a:moveTo>
                  <a:pt x="1583979" y="2163543"/>
                </a:moveTo>
                <a:cubicBezTo>
                  <a:pt x="1581283" y="2163543"/>
                  <a:pt x="1578630" y="2163941"/>
                  <a:pt x="1576019" y="2164736"/>
                </a:cubicBezTo>
                <a:cubicBezTo>
                  <a:pt x="1573408" y="2165531"/>
                  <a:pt x="1570755" y="2166787"/>
                  <a:pt x="1568060" y="2168503"/>
                </a:cubicBezTo>
                <a:cubicBezTo>
                  <a:pt x="1565364" y="2170220"/>
                  <a:pt x="1562542" y="2172480"/>
                  <a:pt x="1559594" y="2175284"/>
                </a:cubicBezTo>
                <a:cubicBezTo>
                  <a:pt x="1556646" y="2178089"/>
                  <a:pt x="1553529" y="2181542"/>
                  <a:pt x="1550245" y="2185644"/>
                </a:cubicBezTo>
                <a:lnTo>
                  <a:pt x="1550245" y="2230600"/>
                </a:lnTo>
                <a:cubicBezTo>
                  <a:pt x="1555973" y="2237548"/>
                  <a:pt x="1561406" y="2242864"/>
                  <a:pt x="1566544" y="2246547"/>
                </a:cubicBezTo>
                <a:cubicBezTo>
                  <a:pt x="1571682" y="2250231"/>
                  <a:pt x="1577072" y="2252073"/>
                  <a:pt x="1582715" y="2252073"/>
                </a:cubicBezTo>
                <a:cubicBezTo>
                  <a:pt x="1587937" y="2252073"/>
                  <a:pt x="1592422" y="2250817"/>
                  <a:pt x="1596170" y="2248305"/>
                </a:cubicBezTo>
                <a:cubicBezTo>
                  <a:pt x="1599919" y="2245794"/>
                  <a:pt x="1602951" y="2242445"/>
                  <a:pt x="1605268" y="2238260"/>
                </a:cubicBezTo>
                <a:cubicBezTo>
                  <a:pt x="1607584" y="2234074"/>
                  <a:pt x="1609290" y="2229386"/>
                  <a:pt x="1610385" y="2224195"/>
                </a:cubicBezTo>
                <a:cubicBezTo>
                  <a:pt x="1611480" y="2219005"/>
                  <a:pt x="1612027" y="2213773"/>
                  <a:pt x="1612027" y="2208499"/>
                </a:cubicBezTo>
                <a:cubicBezTo>
                  <a:pt x="1612027" y="2202722"/>
                  <a:pt x="1611585" y="2197134"/>
                  <a:pt x="1610701" y="2191734"/>
                </a:cubicBezTo>
                <a:cubicBezTo>
                  <a:pt x="1609816" y="2186335"/>
                  <a:pt x="1608300" y="2181542"/>
                  <a:pt x="1606152" y="2177356"/>
                </a:cubicBezTo>
                <a:cubicBezTo>
                  <a:pt x="1604005" y="2173170"/>
                  <a:pt x="1601120" y="2169822"/>
                  <a:pt x="1597498" y="2167310"/>
                </a:cubicBezTo>
                <a:cubicBezTo>
                  <a:pt x="1593876" y="2164799"/>
                  <a:pt x="1589369" y="2163543"/>
                  <a:pt x="1583979" y="2163543"/>
                </a:cubicBezTo>
                <a:close/>
                <a:moveTo>
                  <a:pt x="2902413" y="2163041"/>
                </a:moveTo>
                <a:cubicBezTo>
                  <a:pt x="2896247" y="2163041"/>
                  <a:pt x="2890946" y="2164129"/>
                  <a:pt x="2886511" y="2166306"/>
                </a:cubicBezTo>
                <a:cubicBezTo>
                  <a:pt x="2882076" y="2168482"/>
                  <a:pt x="2878423" y="2171559"/>
                  <a:pt x="2875551" y="2175535"/>
                </a:cubicBezTo>
                <a:cubicBezTo>
                  <a:pt x="2872679" y="2179512"/>
                  <a:pt x="2870546" y="2184221"/>
                  <a:pt x="2869152" y="2189663"/>
                </a:cubicBezTo>
                <a:cubicBezTo>
                  <a:pt x="2867759" y="2195104"/>
                  <a:pt x="2867062" y="2201048"/>
                  <a:pt x="2867062" y="2207494"/>
                </a:cubicBezTo>
                <a:cubicBezTo>
                  <a:pt x="2867062" y="2213689"/>
                  <a:pt x="2867632" y="2219507"/>
                  <a:pt x="2868773" y="2224949"/>
                </a:cubicBezTo>
                <a:cubicBezTo>
                  <a:pt x="2869913" y="2230390"/>
                  <a:pt x="2871814" y="2235141"/>
                  <a:pt x="2874475" y="2239201"/>
                </a:cubicBezTo>
                <a:cubicBezTo>
                  <a:pt x="2877135" y="2243262"/>
                  <a:pt x="2880704" y="2246485"/>
                  <a:pt x="2885181" y="2248871"/>
                </a:cubicBezTo>
                <a:cubicBezTo>
                  <a:pt x="2889658" y="2251256"/>
                  <a:pt x="2895233" y="2252449"/>
                  <a:pt x="2901907" y="2252449"/>
                </a:cubicBezTo>
                <a:cubicBezTo>
                  <a:pt x="2907989" y="2252449"/>
                  <a:pt x="2913269" y="2251361"/>
                  <a:pt x="2917746" y="2249184"/>
                </a:cubicBezTo>
                <a:cubicBezTo>
                  <a:pt x="2922223" y="2247008"/>
                  <a:pt x="2925897" y="2243952"/>
                  <a:pt x="2928769" y="2240018"/>
                </a:cubicBezTo>
                <a:cubicBezTo>
                  <a:pt x="2931641" y="2236083"/>
                  <a:pt x="2933752" y="2231395"/>
                  <a:pt x="2935104" y="2225953"/>
                </a:cubicBezTo>
                <a:cubicBezTo>
                  <a:pt x="2936456" y="2220512"/>
                  <a:pt x="2937132" y="2214526"/>
                  <a:pt x="2937132" y="2207996"/>
                </a:cubicBezTo>
                <a:cubicBezTo>
                  <a:pt x="2937132" y="2201885"/>
                  <a:pt x="2936562" y="2196109"/>
                  <a:pt x="2935421" y="2190667"/>
                </a:cubicBezTo>
                <a:cubicBezTo>
                  <a:pt x="2934280" y="2185226"/>
                  <a:pt x="2932401" y="2180454"/>
                  <a:pt x="2929782" y="2176352"/>
                </a:cubicBezTo>
                <a:cubicBezTo>
                  <a:pt x="2927163" y="2172250"/>
                  <a:pt x="2923615" y="2169006"/>
                  <a:pt x="2919139" y="2166620"/>
                </a:cubicBezTo>
                <a:cubicBezTo>
                  <a:pt x="2914662" y="2164234"/>
                  <a:pt x="2909087" y="2163041"/>
                  <a:pt x="2902413" y="2163041"/>
                </a:cubicBezTo>
                <a:close/>
                <a:moveTo>
                  <a:pt x="1711788" y="2163041"/>
                </a:moveTo>
                <a:cubicBezTo>
                  <a:pt x="1705622" y="2163041"/>
                  <a:pt x="1700321" y="2164129"/>
                  <a:pt x="1695886" y="2166306"/>
                </a:cubicBezTo>
                <a:cubicBezTo>
                  <a:pt x="1691451" y="2168482"/>
                  <a:pt x="1687798" y="2171559"/>
                  <a:pt x="1684926" y="2175535"/>
                </a:cubicBezTo>
                <a:cubicBezTo>
                  <a:pt x="1682054" y="2179512"/>
                  <a:pt x="1679921" y="2184221"/>
                  <a:pt x="1678528" y="2189663"/>
                </a:cubicBezTo>
                <a:cubicBezTo>
                  <a:pt x="1677134" y="2195104"/>
                  <a:pt x="1676437" y="2201048"/>
                  <a:pt x="1676437" y="2207494"/>
                </a:cubicBezTo>
                <a:cubicBezTo>
                  <a:pt x="1676437" y="2213689"/>
                  <a:pt x="1677007" y="2219507"/>
                  <a:pt x="1678148" y="2224949"/>
                </a:cubicBezTo>
                <a:cubicBezTo>
                  <a:pt x="1679289" y="2230390"/>
                  <a:pt x="1681189" y="2235141"/>
                  <a:pt x="1683850" y="2239201"/>
                </a:cubicBezTo>
                <a:cubicBezTo>
                  <a:pt x="1686510" y="2243262"/>
                  <a:pt x="1690079" y="2246485"/>
                  <a:pt x="1694556" y="2248871"/>
                </a:cubicBezTo>
                <a:cubicBezTo>
                  <a:pt x="1699033" y="2251256"/>
                  <a:pt x="1704608" y="2252449"/>
                  <a:pt x="1711282" y="2252449"/>
                </a:cubicBezTo>
                <a:cubicBezTo>
                  <a:pt x="1717364" y="2252449"/>
                  <a:pt x="1722644" y="2251361"/>
                  <a:pt x="1727121" y="2249184"/>
                </a:cubicBezTo>
                <a:cubicBezTo>
                  <a:pt x="1731597" y="2247008"/>
                  <a:pt x="1735272" y="2243952"/>
                  <a:pt x="1738144" y="2240018"/>
                </a:cubicBezTo>
                <a:cubicBezTo>
                  <a:pt x="1741015" y="2236083"/>
                  <a:pt x="1743128" y="2231395"/>
                  <a:pt x="1744479" y="2225953"/>
                </a:cubicBezTo>
                <a:cubicBezTo>
                  <a:pt x="1745831" y="2220512"/>
                  <a:pt x="1746507" y="2214526"/>
                  <a:pt x="1746507" y="2207996"/>
                </a:cubicBezTo>
                <a:cubicBezTo>
                  <a:pt x="1746507" y="2201885"/>
                  <a:pt x="1745937" y="2196109"/>
                  <a:pt x="1744796" y="2190667"/>
                </a:cubicBezTo>
                <a:cubicBezTo>
                  <a:pt x="1743656" y="2185226"/>
                  <a:pt x="1741776" y="2180454"/>
                  <a:pt x="1739157" y="2176352"/>
                </a:cubicBezTo>
                <a:cubicBezTo>
                  <a:pt x="1736538" y="2172250"/>
                  <a:pt x="1732991" y="2169006"/>
                  <a:pt x="1728514" y="2166620"/>
                </a:cubicBezTo>
                <a:cubicBezTo>
                  <a:pt x="1724037" y="2164234"/>
                  <a:pt x="1718462" y="2163041"/>
                  <a:pt x="1711788" y="2163041"/>
                </a:cubicBezTo>
                <a:close/>
                <a:moveTo>
                  <a:pt x="2080002" y="2161911"/>
                </a:moveTo>
                <a:cubicBezTo>
                  <a:pt x="2074864" y="2161911"/>
                  <a:pt x="2070358" y="2162873"/>
                  <a:pt x="2066483" y="2164799"/>
                </a:cubicBezTo>
                <a:cubicBezTo>
                  <a:pt x="2062609" y="2166724"/>
                  <a:pt x="2059366" y="2169278"/>
                  <a:pt x="2056754" y="2172459"/>
                </a:cubicBezTo>
                <a:cubicBezTo>
                  <a:pt x="2054143" y="2175640"/>
                  <a:pt x="2052121" y="2179345"/>
                  <a:pt x="2050689" y="2183572"/>
                </a:cubicBezTo>
                <a:cubicBezTo>
                  <a:pt x="2049257" y="2187800"/>
                  <a:pt x="2048457" y="2192216"/>
                  <a:pt x="2048289" y="2196820"/>
                </a:cubicBezTo>
                <a:lnTo>
                  <a:pt x="2109945" y="2196820"/>
                </a:lnTo>
                <a:cubicBezTo>
                  <a:pt x="2110196" y="2185937"/>
                  <a:pt x="2107775" y="2177398"/>
                  <a:pt x="2102680" y="2171203"/>
                </a:cubicBezTo>
                <a:cubicBezTo>
                  <a:pt x="2097585" y="2165008"/>
                  <a:pt x="2090026" y="2161911"/>
                  <a:pt x="2080002" y="2161911"/>
                </a:cubicBezTo>
                <a:close/>
                <a:moveTo>
                  <a:pt x="1346577" y="2161911"/>
                </a:moveTo>
                <a:cubicBezTo>
                  <a:pt x="1341439" y="2161911"/>
                  <a:pt x="1336933" y="2162873"/>
                  <a:pt x="1333058" y="2164799"/>
                </a:cubicBezTo>
                <a:cubicBezTo>
                  <a:pt x="1329184" y="2166724"/>
                  <a:pt x="1325941" y="2169278"/>
                  <a:pt x="1323329" y="2172459"/>
                </a:cubicBezTo>
                <a:cubicBezTo>
                  <a:pt x="1320718" y="2175640"/>
                  <a:pt x="1318696" y="2179345"/>
                  <a:pt x="1317264" y="2183572"/>
                </a:cubicBezTo>
                <a:cubicBezTo>
                  <a:pt x="1315833" y="2187800"/>
                  <a:pt x="1315032" y="2192216"/>
                  <a:pt x="1314864" y="2196820"/>
                </a:cubicBezTo>
                <a:lnTo>
                  <a:pt x="1376520" y="2196820"/>
                </a:lnTo>
                <a:cubicBezTo>
                  <a:pt x="1376772" y="2185937"/>
                  <a:pt x="1374350" y="2177398"/>
                  <a:pt x="1369255" y="2171203"/>
                </a:cubicBezTo>
                <a:cubicBezTo>
                  <a:pt x="1364160" y="2165008"/>
                  <a:pt x="1356601" y="2161911"/>
                  <a:pt x="1346577" y="2161911"/>
                </a:cubicBezTo>
                <a:close/>
                <a:moveTo>
                  <a:pt x="1079877" y="2161911"/>
                </a:moveTo>
                <a:cubicBezTo>
                  <a:pt x="1074739" y="2161911"/>
                  <a:pt x="1070233" y="2162873"/>
                  <a:pt x="1066358" y="2164799"/>
                </a:cubicBezTo>
                <a:cubicBezTo>
                  <a:pt x="1062484" y="2166724"/>
                  <a:pt x="1059241" y="2169278"/>
                  <a:pt x="1056629" y="2172459"/>
                </a:cubicBezTo>
                <a:cubicBezTo>
                  <a:pt x="1054018" y="2175640"/>
                  <a:pt x="1051996" y="2179345"/>
                  <a:pt x="1050564" y="2183572"/>
                </a:cubicBezTo>
                <a:cubicBezTo>
                  <a:pt x="1049133" y="2187800"/>
                  <a:pt x="1048332" y="2192216"/>
                  <a:pt x="1048164" y="2196820"/>
                </a:cubicBezTo>
                <a:lnTo>
                  <a:pt x="1109820" y="2196820"/>
                </a:lnTo>
                <a:cubicBezTo>
                  <a:pt x="1110071" y="2185937"/>
                  <a:pt x="1107650" y="2177398"/>
                  <a:pt x="1102555" y="2171203"/>
                </a:cubicBezTo>
                <a:cubicBezTo>
                  <a:pt x="1097460" y="2165008"/>
                  <a:pt x="1089901" y="2161911"/>
                  <a:pt x="1079877" y="2161911"/>
                </a:cubicBezTo>
                <a:close/>
                <a:moveTo>
                  <a:pt x="2397072" y="2147470"/>
                </a:moveTo>
                <a:cubicBezTo>
                  <a:pt x="2399165" y="2147470"/>
                  <a:pt x="2400881" y="2147553"/>
                  <a:pt x="2402221" y="2147721"/>
                </a:cubicBezTo>
                <a:cubicBezTo>
                  <a:pt x="2403560" y="2147888"/>
                  <a:pt x="2404606" y="2148139"/>
                  <a:pt x="2405360" y="2148474"/>
                </a:cubicBezTo>
                <a:cubicBezTo>
                  <a:pt x="2406113" y="2148809"/>
                  <a:pt x="2406657" y="2149228"/>
                  <a:pt x="2406992" y="2149730"/>
                </a:cubicBezTo>
                <a:cubicBezTo>
                  <a:pt x="2407327" y="2150232"/>
                  <a:pt x="2407495" y="2150777"/>
                  <a:pt x="2407495" y="2151363"/>
                </a:cubicBezTo>
                <a:lnTo>
                  <a:pt x="2407495" y="2264379"/>
                </a:lnTo>
                <a:cubicBezTo>
                  <a:pt x="2407495" y="2265049"/>
                  <a:pt x="2407327" y="2265614"/>
                  <a:pt x="2406992" y="2266074"/>
                </a:cubicBezTo>
                <a:cubicBezTo>
                  <a:pt x="2406657" y="2266535"/>
                  <a:pt x="2406113" y="2266932"/>
                  <a:pt x="2405360" y="2267267"/>
                </a:cubicBezTo>
                <a:cubicBezTo>
                  <a:pt x="2404606" y="2267602"/>
                  <a:pt x="2403560" y="2267853"/>
                  <a:pt x="2402221" y="2268021"/>
                </a:cubicBezTo>
                <a:cubicBezTo>
                  <a:pt x="2400881" y="2268188"/>
                  <a:pt x="2399165" y="2268272"/>
                  <a:pt x="2397072" y="2268272"/>
                </a:cubicBezTo>
                <a:cubicBezTo>
                  <a:pt x="2395063" y="2268272"/>
                  <a:pt x="2393389" y="2268188"/>
                  <a:pt x="2392049" y="2268021"/>
                </a:cubicBezTo>
                <a:cubicBezTo>
                  <a:pt x="2390710" y="2267853"/>
                  <a:pt x="2389642" y="2267602"/>
                  <a:pt x="2388847" y="2267267"/>
                </a:cubicBezTo>
                <a:cubicBezTo>
                  <a:pt x="2388052" y="2266932"/>
                  <a:pt x="2387507" y="2266535"/>
                  <a:pt x="2387214" y="2266074"/>
                </a:cubicBezTo>
                <a:cubicBezTo>
                  <a:pt x="2386921" y="2265614"/>
                  <a:pt x="2386775" y="2265049"/>
                  <a:pt x="2386775" y="2264379"/>
                </a:cubicBezTo>
                <a:lnTo>
                  <a:pt x="2386775" y="2151363"/>
                </a:lnTo>
                <a:cubicBezTo>
                  <a:pt x="2386775" y="2150777"/>
                  <a:pt x="2386921" y="2150232"/>
                  <a:pt x="2387214" y="2149730"/>
                </a:cubicBezTo>
                <a:cubicBezTo>
                  <a:pt x="2387507" y="2149228"/>
                  <a:pt x="2388052" y="2148809"/>
                  <a:pt x="2388847" y="2148474"/>
                </a:cubicBezTo>
                <a:cubicBezTo>
                  <a:pt x="2389642" y="2148139"/>
                  <a:pt x="2390710" y="2147888"/>
                  <a:pt x="2392049" y="2147721"/>
                </a:cubicBezTo>
                <a:cubicBezTo>
                  <a:pt x="2393389" y="2147553"/>
                  <a:pt x="2395063" y="2147470"/>
                  <a:pt x="2397072" y="2147470"/>
                </a:cubicBezTo>
                <a:close/>
                <a:moveTo>
                  <a:pt x="2203540" y="2147470"/>
                </a:moveTo>
                <a:cubicBezTo>
                  <a:pt x="2205884" y="2147470"/>
                  <a:pt x="2207767" y="2147533"/>
                  <a:pt x="2209190" y="2147658"/>
                </a:cubicBezTo>
                <a:cubicBezTo>
                  <a:pt x="2210614" y="2147784"/>
                  <a:pt x="2211702" y="2147993"/>
                  <a:pt x="2212455" y="2148286"/>
                </a:cubicBezTo>
                <a:cubicBezTo>
                  <a:pt x="2213209" y="2148579"/>
                  <a:pt x="2213753" y="2148998"/>
                  <a:pt x="2214088" y="2149542"/>
                </a:cubicBezTo>
                <a:cubicBezTo>
                  <a:pt x="2214423" y="2150086"/>
                  <a:pt x="2214716" y="2150735"/>
                  <a:pt x="2214967" y="2151488"/>
                </a:cubicBezTo>
                <a:lnTo>
                  <a:pt x="2242216" y="2244664"/>
                </a:lnTo>
                <a:lnTo>
                  <a:pt x="2242467" y="2245794"/>
                </a:lnTo>
                <a:lnTo>
                  <a:pt x="2242719" y="2244664"/>
                </a:lnTo>
                <a:lnTo>
                  <a:pt x="2267708" y="2151488"/>
                </a:lnTo>
                <a:cubicBezTo>
                  <a:pt x="2267875" y="2150735"/>
                  <a:pt x="2268147" y="2150086"/>
                  <a:pt x="2268524" y="2149542"/>
                </a:cubicBezTo>
                <a:cubicBezTo>
                  <a:pt x="2268901" y="2148998"/>
                  <a:pt x="2269466" y="2148579"/>
                  <a:pt x="2270219" y="2148286"/>
                </a:cubicBezTo>
                <a:cubicBezTo>
                  <a:pt x="2270973" y="2147993"/>
                  <a:pt x="2271998" y="2147784"/>
                  <a:pt x="2273296" y="2147658"/>
                </a:cubicBezTo>
                <a:cubicBezTo>
                  <a:pt x="2274593" y="2147533"/>
                  <a:pt x="2276289" y="2147470"/>
                  <a:pt x="2278382" y="2147470"/>
                </a:cubicBezTo>
                <a:cubicBezTo>
                  <a:pt x="2280391" y="2147470"/>
                  <a:pt x="2282044" y="2147533"/>
                  <a:pt x="2283342" y="2147658"/>
                </a:cubicBezTo>
                <a:cubicBezTo>
                  <a:pt x="2284639" y="2147784"/>
                  <a:pt x="2285665" y="2147993"/>
                  <a:pt x="2286418" y="2148286"/>
                </a:cubicBezTo>
                <a:cubicBezTo>
                  <a:pt x="2287172" y="2148579"/>
                  <a:pt x="2287716" y="2148977"/>
                  <a:pt x="2288051" y="2149479"/>
                </a:cubicBezTo>
                <a:cubicBezTo>
                  <a:pt x="2288386" y="2149981"/>
                  <a:pt x="2288637" y="2150567"/>
                  <a:pt x="2288804" y="2151237"/>
                </a:cubicBezTo>
                <a:lnTo>
                  <a:pt x="2315803" y="2244664"/>
                </a:lnTo>
                <a:lnTo>
                  <a:pt x="2316054" y="2245794"/>
                </a:lnTo>
                <a:lnTo>
                  <a:pt x="2316179" y="2244664"/>
                </a:lnTo>
                <a:lnTo>
                  <a:pt x="2343052" y="2151488"/>
                </a:lnTo>
                <a:cubicBezTo>
                  <a:pt x="2343219" y="2150735"/>
                  <a:pt x="2343492" y="2150086"/>
                  <a:pt x="2343868" y="2149542"/>
                </a:cubicBezTo>
                <a:cubicBezTo>
                  <a:pt x="2344245" y="2148998"/>
                  <a:pt x="2344831" y="2148579"/>
                  <a:pt x="2345626" y="2148286"/>
                </a:cubicBezTo>
                <a:cubicBezTo>
                  <a:pt x="2346422" y="2147993"/>
                  <a:pt x="2347510" y="2147784"/>
                  <a:pt x="2348891" y="2147658"/>
                </a:cubicBezTo>
                <a:cubicBezTo>
                  <a:pt x="2350273" y="2147533"/>
                  <a:pt x="2352052" y="2147470"/>
                  <a:pt x="2354228" y="2147470"/>
                </a:cubicBezTo>
                <a:cubicBezTo>
                  <a:pt x="2356237" y="2147470"/>
                  <a:pt x="2357849" y="2147512"/>
                  <a:pt x="2359063" y="2147595"/>
                </a:cubicBezTo>
                <a:cubicBezTo>
                  <a:pt x="2360277" y="2147679"/>
                  <a:pt x="2361239" y="2147888"/>
                  <a:pt x="2361951" y="2148223"/>
                </a:cubicBezTo>
                <a:cubicBezTo>
                  <a:pt x="2362662" y="2148558"/>
                  <a:pt x="2363165" y="2148935"/>
                  <a:pt x="2363458" y="2149353"/>
                </a:cubicBezTo>
                <a:cubicBezTo>
                  <a:pt x="2363751" y="2149772"/>
                  <a:pt x="2363897" y="2150358"/>
                  <a:pt x="2363897" y="2151111"/>
                </a:cubicBezTo>
                <a:cubicBezTo>
                  <a:pt x="2363897" y="2151697"/>
                  <a:pt x="2363813" y="2152409"/>
                  <a:pt x="2363646" y="2153246"/>
                </a:cubicBezTo>
                <a:cubicBezTo>
                  <a:pt x="2363479" y="2154083"/>
                  <a:pt x="2363185" y="2155130"/>
                  <a:pt x="2362767" y="2156385"/>
                </a:cubicBezTo>
                <a:lnTo>
                  <a:pt x="2329490" y="2263751"/>
                </a:lnTo>
                <a:cubicBezTo>
                  <a:pt x="2329239" y="2264672"/>
                  <a:pt x="2328841" y="2265425"/>
                  <a:pt x="2328297" y="2266011"/>
                </a:cubicBezTo>
                <a:cubicBezTo>
                  <a:pt x="2327753" y="2266597"/>
                  <a:pt x="2327000" y="2267058"/>
                  <a:pt x="2326037" y="2267393"/>
                </a:cubicBezTo>
                <a:cubicBezTo>
                  <a:pt x="2325074" y="2267728"/>
                  <a:pt x="2323756" y="2267958"/>
                  <a:pt x="2322081" y="2268083"/>
                </a:cubicBezTo>
                <a:cubicBezTo>
                  <a:pt x="2320407" y="2268209"/>
                  <a:pt x="2318314" y="2268272"/>
                  <a:pt x="2315803" y="2268272"/>
                </a:cubicBezTo>
                <a:cubicBezTo>
                  <a:pt x="2313207" y="2268272"/>
                  <a:pt x="2311031" y="2268188"/>
                  <a:pt x="2309273" y="2268021"/>
                </a:cubicBezTo>
                <a:cubicBezTo>
                  <a:pt x="2307515" y="2267853"/>
                  <a:pt x="2306112" y="2267602"/>
                  <a:pt x="2305066" y="2267267"/>
                </a:cubicBezTo>
                <a:cubicBezTo>
                  <a:pt x="2304020" y="2266932"/>
                  <a:pt x="2303245" y="2266472"/>
                  <a:pt x="2302743" y="2265886"/>
                </a:cubicBezTo>
                <a:cubicBezTo>
                  <a:pt x="2302241" y="2265300"/>
                  <a:pt x="2301864" y="2264588"/>
                  <a:pt x="2301613" y="2263751"/>
                </a:cubicBezTo>
                <a:lnTo>
                  <a:pt x="2277879" y="2181751"/>
                </a:lnTo>
                <a:lnTo>
                  <a:pt x="2277628" y="2180621"/>
                </a:lnTo>
                <a:lnTo>
                  <a:pt x="2277377" y="2181751"/>
                </a:lnTo>
                <a:lnTo>
                  <a:pt x="2255402" y="2263751"/>
                </a:lnTo>
                <a:cubicBezTo>
                  <a:pt x="2255150" y="2264672"/>
                  <a:pt x="2254753" y="2265425"/>
                  <a:pt x="2254209" y="2266011"/>
                </a:cubicBezTo>
                <a:cubicBezTo>
                  <a:pt x="2253664" y="2266597"/>
                  <a:pt x="2252848" y="2267058"/>
                  <a:pt x="2251760" y="2267393"/>
                </a:cubicBezTo>
                <a:cubicBezTo>
                  <a:pt x="2250672" y="2267728"/>
                  <a:pt x="2249269" y="2267958"/>
                  <a:pt x="2247553" y="2268083"/>
                </a:cubicBezTo>
                <a:cubicBezTo>
                  <a:pt x="2245837" y="2268209"/>
                  <a:pt x="2243723" y="2268272"/>
                  <a:pt x="2241212" y="2268272"/>
                </a:cubicBezTo>
                <a:cubicBezTo>
                  <a:pt x="2238617" y="2268272"/>
                  <a:pt x="2236503" y="2268188"/>
                  <a:pt x="2234870" y="2268021"/>
                </a:cubicBezTo>
                <a:cubicBezTo>
                  <a:pt x="2233238" y="2267853"/>
                  <a:pt x="2231898" y="2267602"/>
                  <a:pt x="2230852" y="2267267"/>
                </a:cubicBezTo>
                <a:cubicBezTo>
                  <a:pt x="2229805" y="2266932"/>
                  <a:pt x="2229031" y="2266472"/>
                  <a:pt x="2228529" y="2265886"/>
                </a:cubicBezTo>
                <a:cubicBezTo>
                  <a:pt x="2228027" y="2265300"/>
                  <a:pt x="2227650" y="2264588"/>
                  <a:pt x="2227399" y="2263751"/>
                </a:cubicBezTo>
                <a:lnTo>
                  <a:pt x="2194373" y="2156385"/>
                </a:lnTo>
                <a:cubicBezTo>
                  <a:pt x="2193954" y="2155130"/>
                  <a:pt x="2193661" y="2154083"/>
                  <a:pt x="2193494" y="2153246"/>
                </a:cubicBezTo>
                <a:cubicBezTo>
                  <a:pt x="2193326" y="2152409"/>
                  <a:pt x="2193243" y="2151697"/>
                  <a:pt x="2193243" y="2151111"/>
                </a:cubicBezTo>
                <a:cubicBezTo>
                  <a:pt x="2193243" y="2150358"/>
                  <a:pt x="2193410" y="2149751"/>
                  <a:pt x="2193745" y="2149291"/>
                </a:cubicBezTo>
                <a:cubicBezTo>
                  <a:pt x="2194080" y="2148830"/>
                  <a:pt x="2194645" y="2148453"/>
                  <a:pt x="2195440" y="2148160"/>
                </a:cubicBezTo>
                <a:cubicBezTo>
                  <a:pt x="2196235" y="2147867"/>
                  <a:pt x="2197303" y="2147679"/>
                  <a:pt x="2198642" y="2147595"/>
                </a:cubicBezTo>
                <a:cubicBezTo>
                  <a:pt x="2199982" y="2147512"/>
                  <a:pt x="2201614" y="2147470"/>
                  <a:pt x="2203540" y="2147470"/>
                </a:cubicBezTo>
                <a:close/>
                <a:moveTo>
                  <a:pt x="301572" y="2147470"/>
                </a:moveTo>
                <a:cubicBezTo>
                  <a:pt x="303665" y="2147470"/>
                  <a:pt x="305381" y="2147553"/>
                  <a:pt x="306720" y="2147721"/>
                </a:cubicBezTo>
                <a:cubicBezTo>
                  <a:pt x="308060" y="2147888"/>
                  <a:pt x="309106" y="2148139"/>
                  <a:pt x="309860" y="2148474"/>
                </a:cubicBezTo>
                <a:cubicBezTo>
                  <a:pt x="310613" y="2148809"/>
                  <a:pt x="311157" y="2149228"/>
                  <a:pt x="311492" y="2149730"/>
                </a:cubicBezTo>
                <a:cubicBezTo>
                  <a:pt x="311827" y="2150232"/>
                  <a:pt x="311995" y="2150777"/>
                  <a:pt x="311995" y="2151363"/>
                </a:cubicBezTo>
                <a:lnTo>
                  <a:pt x="311995" y="2264379"/>
                </a:lnTo>
                <a:cubicBezTo>
                  <a:pt x="311995" y="2265049"/>
                  <a:pt x="311827" y="2265614"/>
                  <a:pt x="311492" y="2266074"/>
                </a:cubicBezTo>
                <a:cubicBezTo>
                  <a:pt x="311157" y="2266535"/>
                  <a:pt x="310613" y="2266932"/>
                  <a:pt x="309860" y="2267267"/>
                </a:cubicBezTo>
                <a:cubicBezTo>
                  <a:pt x="309106" y="2267602"/>
                  <a:pt x="308060" y="2267853"/>
                  <a:pt x="306720" y="2268021"/>
                </a:cubicBezTo>
                <a:cubicBezTo>
                  <a:pt x="305381" y="2268188"/>
                  <a:pt x="303665" y="2268272"/>
                  <a:pt x="301572" y="2268272"/>
                </a:cubicBezTo>
                <a:cubicBezTo>
                  <a:pt x="299563" y="2268272"/>
                  <a:pt x="297888" y="2268188"/>
                  <a:pt x="296549" y="2268021"/>
                </a:cubicBezTo>
                <a:cubicBezTo>
                  <a:pt x="295210" y="2267853"/>
                  <a:pt x="294142" y="2267602"/>
                  <a:pt x="293347" y="2267267"/>
                </a:cubicBezTo>
                <a:cubicBezTo>
                  <a:pt x="292552" y="2266932"/>
                  <a:pt x="292008" y="2266535"/>
                  <a:pt x="291714" y="2266074"/>
                </a:cubicBezTo>
                <a:cubicBezTo>
                  <a:pt x="291421" y="2265614"/>
                  <a:pt x="291275" y="2265049"/>
                  <a:pt x="291275" y="2264379"/>
                </a:cubicBezTo>
                <a:lnTo>
                  <a:pt x="291275" y="2151363"/>
                </a:lnTo>
                <a:cubicBezTo>
                  <a:pt x="291275" y="2150777"/>
                  <a:pt x="291421" y="2150232"/>
                  <a:pt x="291714" y="2149730"/>
                </a:cubicBezTo>
                <a:cubicBezTo>
                  <a:pt x="292008" y="2149228"/>
                  <a:pt x="292552" y="2148809"/>
                  <a:pt x="293347" y="2148474"/>
                </a:cubicBezTo>
                <a:cubicBezTo>
                  <a:pt x="294142" y="2148139"/>
                  <a:pt x="295210" y="2147888"/>
                  <a:pt x="296549" y="2147721"/>
                </a:cubicBezTo>
                <a:cubicBezTo>
                  <a:pt x="297888" y="2147553"/>
                  <a:pt x="299563" y="2147470"/>
                  <a:pt x="301572" y="2147470"/>
                </a:cubicBezTo>
                <a:close/>
                <a:moveTo>
                  <a:pt x="974280" y="2145837"/>
                </a:moveTo>
                <a:cubicBezTo>
                  <a:pt x="977880" y="2145837"/>
                  <a:pt x="981375" y="2146172"/>
                  <a:pt x="984765" y="2146842"/>
                </a:cubicBezTo>
                <a:cubicBezTo>
                  <a:pt x="988156" y="2147512"/>
                  <a:pt x="991274" y="2148391"/>
                  <a:pt x="994120" y="2149479"/>
                </a:cubicBezTo>
                <a:cubicBezTo>
                  <a:pt x="996967" y="2150567"/>
                  <a:pt x="999499" y="2151823"/>
                  <a:pt x="1001718" y="2153246"/>
                </a:cubicBezTo>
                <a:cubicBezTo>
                  <a:pt x="1003936" y="2154669"/>
                  <a:pt x="1005548" y="2155883"/>
                  <a:pt x="1006552" y="2156888"/>
                </a:cubicBezTo>
                <a:cubicBezTo>
                  <a:pt x="1007557" y="2157892"/>
                  <a:pt x="1008247" y="2158688"/>
                  <a:pt x="1008624" y="2159274"/>
                </a:cubicBezTo>
                <a:cubicBezTo>
                  <a:pt x="1009001" y="2159860"/>
                  <a:pt x="1009315" y="2160550"/>
                  <a:pt x="1009566" y="2161346"/>
                </a:cubicBezTo>
                <a:cubicBezTo>
                  <a:pt x="1009817" y="2162141"/>
                  <a:pt x="1009985" y="2163041"/>
                  <a:pt x="1010068" y="2164045"/>
                </a:cubicBezTo>
                <a:cubicBezTo>
                  <a:pt x="1010152" y="2165050"/>
                  <a:pt x="1010194" y="2166306"/>
                  <a:pt x="1010194" y="2167813"/>
                </a:cubicBezTo>
                <a:cubicBezTo>
                  <a:pt x="1010194" y="2171078"/>
                  <a:pt x="1009817" y="2173359"/>
                  <a:pt x="1009064" y="2174656"/>
                </a:cubicBezTo>
                <a:cubicBezTo>
                  <a:pt x="1008310" y="2175954"/>
                  <a:pt x="1007389" y="2176603"/>
                  <a:pt x="1006301" y="2176603"/>
                </a:cubicBezTo>
                <a:cubicBezTo>
                  <a:pt x="1005045" y="2176603"/>
                  <a:pt x="1003601" y="2175912"/>
                  <a:pt x="1001969" y="2174531"/>
                </a:cubicBezTo>
                <a:cubicBezTo>
                  <a:pt x="1000336" y="2173150"/>
                  <a:pt x="998264" y="2171622"/>
                  <a:pt x="995753" y="2169947"/>
                </a:cubicBezTo>
                <a:cubicBezTo>
                  <a:pt x="993241" y="2168273"/>
                  <a:pt x="990207" y="2166745"/>
                  <a:pt x="986649" y="2165364"/>
                </a:cubicBezTo>
                <a:cubicBezTo>
                  <a:pt x="983091" y="2163983"/>
                  <a:pt x="978884" y="2163292"/>
                  <a:pt x="974029" y="2163292"/>
                </a:cubicBezTo>
                <a:cubicBezTo>
                  <a:pt x="964067" y="2163292"/>
                  <a:pt x="956427" y="2167122"/>
                  <a:pt x="951111" y="2174782"/>
                </a:cubicBezTo>
                <a:cubicBezTo>
                  <a:pt x="945795" y="2182442"/>
                  <a:pt x="943138" y="2193555"/>
                  <a:pt x="943138" y="2208122"/>
                </a:cubicBezTo>
                <a:cubicBezTo>
                  <a:pt x="943138" y="2215405"/>
                  <a:pt x="943828" y="2221788"/>
                  <a:pt x="945209" y="2227272"/>
                </a:cubicBezTo>
                <a:cubicBezTo>
                  <a:pt x="946591" y="2232755"/>
                  <a:pt x="948621" y="2237339"/>
                  <a:pt x="951300" y="2241022"/>
                </a:cubicBezTo>
                <a:cubicBezTo>
                  <a:pt x="953979" y="2244706"/>
                  <a:pt x="957265" y="2247447"/>
                  <a:pt x="961157" y="2249247"/>
                </a:cubicBezTo>
                <a:cubicBezTo>
                  <a:pt x="965050" y="2251047"/>
                  <a:pt x="969508" y="2251947"/>
                  <a:pt x="974531" y="2251947"/>
                </a:cubicBezTo>
                <a:cubicBezTo>
                  <a:pt x="979303" y="2251947"/>
                  <a:pt x="983489" y="2251194"/>
                  <a:pt x="987088" y="2249687"/>
                </a:cubicBezTo>
                <a:cubicBezTo>
                  <a:pt x="990688" y="2248180"/>
                  <a:pt x="993806" y="2246526"/>
                  <a:pt x="996444" y="2244727"/>
                </a:cubicBezTo>
                <a:cubicBezTo>
                  <a:pt x="999081" y="2242927"/>
                  <a:pt x="1001299" y="2241294"/>
                  <a:pt x="1003099" y="2239829"/>
                </a:cubicBezTo>
                <a:cubicBezTo>
                  <a:pt x="1004899" y="2238364"/>
                  <a:pt x="1006301" y="2237632"/>
                  <a:pt x="1007306" y="2237632"/>
                </a:cubicBezTo>
                <a:cubicBezTo>
                  <a:pt x="1007892" y="2237632"/>
                  <a:pt x="1008394" y="2237799"/>
                  <a:pt x="1008813" y="2238134"/>
                </a:cubicBezTo>
                <a:cubicBezTo>
                  <a:pt x="1009231" y="2238469"/>
                  <a:pt x="1009587" y="2239034"/>
                  <a:pt x="1009880" y="2239829"/>
                </a:cubicBezTo>
                <a:cubicBezTo>
                  <a:pt x="1010173" y="2240625"/>
                  <a:pt x="1010382" y="2241629"/>
                  <a:pt x="1010508" y="2242843"/>
                </a:cubicBezTo>
                <a:cubicBezTo>
                  <a:pt x="1010633" y="2244057"/>
                  <a:pt x="1010696" y="2245501"/>
                  <a:pt x="1010696" y="2247175"/>
                </a:cubicBezTo>
                <a:cubicBezTo>
                  <a:pt x="1010696" y="2248598"/>
                  <a:pt x="1010654" y="2249833"/>
                  <a:pt x="1010571" y="2250880"/>
                </a:cubicBezTo>
                <a:cubicBezTo>
                  <a:pt x="1010487" y="2251926"/>
                  <a:pt x="1010340" y="2252805"/>
                  <a:pt x="1010131" y="2253517"/>
                </a:cubicBezTo>
                <a:cubicBezTo>
                  <a:pt x="1009922" y="2254228"/>
                  <a:pt x="1009671" y="2254856"/>
                  <a:pt x="1009378" y="2255400"/>
                </a:cubicBezTo>
                <a:cubicBezTo>
                  <a:pt x="1009085" y="2255945"/>
                  <a:pt x="1008415" y="2256740"/>
                  <a:pt x="1007368" y="2257786"/>
                </a:cubicBezTo>
                <a:cubicBezTo>
                  <a:pt x="1006322" y="2258833"/>
                  <a:pt x="1004543" y="2260130"/>
                  <a:pt x="1002032" y="2261679"/>
                </a:cubicBezTo>
                <a:cubicBezTo>
                  <a:pt x="999520" y="2263228"/>
                  <a:pt x="996695" y="2264609"/>
                  <a:pt x="993555" y="2265823"/>
                </a:cubicBezTo>
                <a:cubicBezTo>
                  <a:pt x="990416" y="2267037"/>
                  <a:pt x="987005" y="2268021"/>
                  <a:pt x="983321" y="2268774"/>
                </a:cubicBezTo>
                <a:cubicBezTo>
                  <a:pt x="979638" y="2269527"/>
                  <a:pt x="975829" y="2269904"/>
                  <a:pt x="971894" y="2269904"/>
                </a:cubicBezTo>
                <a:cubicBezTo>
                  <a:pt x="963774" y="2269904"/>
                  <a:pt x="956574" y="2268565"/>
                  <a:pt x="950295" y="2265886"/>
                </a:cubicBezTo>
                <a:cubicBezTo>
                  <a:pt x="944017" y="2263207"/>
                  <a:pt x="938763" y="2259293"/>
                  <a:pt x="934536" y="2254145"/>
                </a:cubicBezTo>
                <a:cubicBezTo>
                  <a:pt x="930308" y="2248996"/>
                  <a:pt x="927085" y="2242676"/>
                  <a:pt x="924866" y="2235183"/>
                </a:cubicBezTo>
                <a:cubicBezTo>
                  <a:pt x="922648" y="2227690"/>
                  <a:pt x="921539" y="2219047"/>
                  <a:pt x="921539" y="2209252"/>
                </a:cubicBezTo>
                <a:cubicBezTo>
                  <a:pt x="921539" y="2198118"/>
                  <a:pt x="922899" y="2188553"/>
                  <a:pt x="925620" y="2180558"/>
                </a:cubicBezTo>
                <a:cubicBezTo>
                  <a:pt x="928341" y="2172564"/>
                  <a:pt x="932066" y="2166013"/>
                  <a:pt x="936796" y="2160906"/>
                </a:cubicBezTo>
                <a:cubicBezTo>
                  <a:pt x="941526" y="2155799"/>
                  <a:pt x="947093" y="2152011"/>
                  <a:pt x="953497" y="2149542"/>
                </a:cubicBezTo>
                <a:cubicBezTo>
                  <a:pt x="959902" y="2147072"/>
                  <a:pt x="966829" y="2145837"/>
                  <a:pt x="974280" y="2145837"/>
                </a:cubicBezTo>
                <a:close/>
                <a:moveTo>
                  <a:pt x="2903227" y="2145712"/>
                </a:moveTo>
                <a:cubicBezTo>
                  <a:pt x="2912520" y="2145712"/>
                  <a:pt x="2920619" y="2147093"/>
                  <a:pt x="2927526" y="2149856"/>
                </a:cubicBezTo>
                <a:cubicBezTo>
                  <a:pt x="2934432" y="2152618"/>
                  <a:pt x="2940188" y="2156637"/>
                  <a:pt x="2944792" y="2161911"/>
                </a:cubicBezTo>
                <a:cubicBezTo>
                  <a:pt x="2949396" y="2167185"/>
                  <a:pt x="2952850" y="2173589"/>
                  <a:pt x="2955152" y="2181123"/>
                </a:cubicBezTo>
                <a:cubicBezTo>
                  <a:pt x="2957454" y="2188658"/>
                  <a:pt x="2958605" y="2197155"/>
                  <a:pt x="2958605" y="2206615"/>
                </a:cubicBezTo>
                <a:cubicBezTo>
                  <a:pt x="2958605" y="2215824"/>
                  <a:pt x="2957391" y="2224300"/>
                  <a:pt x="2954964" y="2232044"/>
                </a:cubicBezTo>
                <a:cubicBezTo>
                  <a:pt x="2952536" y="2239787"/>
                  <a:pt x="2948915" y="2246464"/>
                  <a:pt x="2944101" y="2252073"/>
                </a:cubicBezTo>
                <a:cubicBezTo>
                  <a:pt x="2939288" y="2257682"/>
                  <a:pt x="2933260" y="2262056"/>
                  <a:pt x="2926019" y="2265195"/>
                </a:cubicBezTo>
                <a:cubicBezTo>
                  <a:pt x="2918777" y="2268334"/>
                  <a:pt x="2910385" y="2269904"/>
                  <a:pt x="2900841" y="2269904"/>
                </a:cubicBezTo>
                <a:cubicBezTo>
                  <a:pt x="2891549" y="2269904"/>
                  <a:pt x="2883449" y="2268523"/>
                  <a:pt x="2876543" y="2265760"/>
                </a:cubicBezTo>
                <a:cubicBezTo>
                  <a:pt x="2869636" y="2262998"/>
                  <a:pt x="2863881" y="2258979"/>
                  <a:pt x="2859276" y="2253705"/>
                </a:cubicBezTo>
                <a:cubicBezTo>
                  <a:pt x="2854672" y="2248431"/>
                  <a:pt x="2851240" y="2242027"/>
                  <a:pt x="2848979" y="2234492"/>
                </a:cubicBezTo>
                <a:cubicBezTo>
                  <a:pt x="2846719" y="2226958"/>
                  <a:pt x="2845589" y="2218419"/>
                  <a:pt x="2845589" y="2208875"/>
                </a:cubicBezTo>
                <a:cubicBezTo>
                  <a:pt x="2845589" y="2199667"/>
                  <a:pt x="2846782" y="2191190"/>
                  <a:pt x="2849168" y="2183447"/>
                </a:cubicBezTo>
                <a:cubicBezTo>
                  <a:pt x="2851554" y="2175703"/>
                  <a:pt x="2855153" y="2169027"/>
                  <a:pt x="2859967" y="2163418"/>
                </a:cubicBezTo>
                <a:cubicBezTo>
                  <a:pt x="2864781" y="2157809"/>
                  <a:pt x="2870787" y="2153455"/>
                  <a:pt x="2877987" y="2150358"/>
                </a:cubicBezTo>
                <a:cubicBezTo>
                  <a:pt x="2885186" y="2147260"/>
                  <a:pt x="2893600" y="2145712"/>
                  <a:pt x="2903227" y="2145712"/>
                </a:cubicBezTo>
                <a:close/>
                <a:moveTo>
                  <a:pt x="2777035" y="2145712"/>
                </a:moveTo>
                <a:cubicBezTo>
                  <a:pt x="2784569" y="2145712"/>
                  <a:pt x="2790911" y="2146988"/>
                  <a:pt x="2796059" y="2149542"/>
                </a:cubicBezTo>
                <a:cubicBezTo>
                  <a:pt x="2801208" y="2152095"/>
                  <a:pt x="2805373" y="2155506"/>
                  <a:pt x="2808554" y="2159776"/>
                </a:cubicBezTo>
                <a:cubicBezTo>
                  <a:pt x="2811735" y="2164045"/>
                  <a:pt x="2814016" y="2169047"/>
                  <a:pt x="2815398" y="2174782"/>
                </a:cubicBezTo>
                <a:cubicBezTo>
                  <a:pt x="2816779" y="2180517"/>
                  <a:pt x="2817470" y="2187402"/>
                  <a:pt x="2817470" y="2195439"/>
                </a:cubicBezTo>
                <a:lnTo>
                  <a:pt x="2817470" y="2264379"/>
                </a:lnTo>
                <a:cubicBezTo>
                  <a:pt x="2817470" y="2265049"/>
                  <a:pt x="2817302" y="2265614"/>
                  <a:pt x="2816967" y="2266074"/>
                </a:cubicBezTo>
                <a:cubicBezTo>
                  <a:pt x="2816632" y="2266535"/>
                  <a:pt x="2816088" y="2266932"/>
                  <a:pt x="2815335" y="2267267"/>
                </a:cubicBezTo>
                <a:cubicBezTo>
                  <a:pt x="2814581" y="2267602"/>
                  <a:pt x="2813535" y="2267853"/>
                  <a:pt x="2812196" y="2268021"/>
                </a:cubicBezTo>
                <a:cubicBezTo>
                  <a:pt x="2810856" y="2268188"/>
                  <a:pt x="2809182" y="2268272"/>
                  <a:pt x="2807173" y="2268272"/>
                </a:cubicBezTo>
                <a:cubicBezTo>
                  <a:pt x="2805080" y="2268272"/>
                  <a:pt x="2803363" y="2268188"/>
                  <a:pt x="2802024" y="2268021"/>
                </a:cubicBezTo>
                <a:cubicBezTo>
                  <a:pt x="2800685" y="2267853"/>
                  <a:pt x="2799638" y="2267602"/>
                  <a:pt x="2798885" y="2267267"/>
                </a:cubicBezTo>
                <a:cubicBezTo>
                  <a:pt x="2798131" y="2266932"/>
                  <a:pt x="2797587" y="2266535"/>
                  <a:pt x="2797252" y="2266074"/>
                </a:cubicBezTo>
                <a:cubicBezTo>
                  <a:pt x="2796917" y="2265614"/>
                  <a:pt x="2796750" y="2265049"/>
                  <a:pt x="2796750" y="2264379"/>
                </a:cubicBezTo>
                <a:lnTo>
                  <a:pt x="2796750" y="2198202"/>
                </a:lnTo>
                <a:cubicBezTo>
                  <a:pt x="2796750" y="2191755"/>
                  <a:pt x="2796248" y="2186565"/>
                  <a:pt x="2795243" y="2182630"/>
                </a:cubicBezTo>
                <a:cubicBezTo>
                  <a:pt x="2794238" y="2178696"/>
                  <a:pt x="2792773" y="2175305"/>
                  <a:pt x="2790848" y="2172459"/>
                </a:cubicBezTo>
                <a:cubicBezTo>
                  <a:pt x="2788923" y="2169613"/>
                  <a:pt x="2786432" y="2167436"/>
                  <a:pt x="2783376" y="2165929"/>
                </a:cubicBezTo>
                <a:cubicBezTo>
                  <a:pt x="2780321" y="2164422"/>
                  <a:pt x="2776784" y="2163669"/>
                  <a:pt x="2772765" y="2163669"/>
                </a:cubicBezTo>
                <a:cubicBezTo>
                  <a:pt x="2767575" y="2163669"/>
                  <a:pt x="2762385" y="2165510"/>
                  <a:pt x="2757194" y="2169194"/>
                </a:cubicBezTo>
                <a:cubicBezTo>
                  <a:pt x="2752004" y="2172877"/>
                  <a:pt x="2746562" y="2178277"/>
                  <a:pt x="2740870" y="2185393"/>
                </a:cubicBezTo>
                <a:lnTo>
                  <a:pt x="2740870" y="2264379"/>
                </a:lnTo>
                <a:cubicBezTo>
                  <a:pt x="2740870" y="2265049"/>
                  <a:pt x="2740702" y="2265614"/>
                  <a:pt x="2740367" y="2266074"/>
                </a:cubicBezTo>
                <a:cubicBezTo>
                  <a:pt x="2740032" y="2266535"/>
                  <a:pt x="2739488" y="2266932"/>
                  <a:pt x="2738735" y="2267267"/>
                </a:cubicBezTo>
                <a:cubicBezTo>
                  <a:pt x="2737981" y="2267602"/>
                  <a:pt x="2736935" y="2267853"/>
                  <a:pt x="2735596" y="2268021"/>
                </a:cubicBezTo>
                <a:cubicBezTo>
                  <a:pt x="2734256" y="2268188"/>
                  <a:pt x="2732540" y="2268272"/>
                  <a:pt x="2730447" y="2268272"/>
                </a:cubicBezTo>
                <a:cubicBezTo>
                  <a:pt x="2728438" y="2268272"/>
                  <a:pt x="2726764" y="2268188"/>
                  <a:pt x="2725424" y="2268021"/>
                </a:cubicBezTo>
                <a:cubicBezTo>
                  <a:pt x="2724085" y="2267853"/>
                  <a:pt x="2723017" y="2267602"/>
                  <a:pt x="2722222" y="2267267"/>
                </a:cubicBezTo>
                <a:cubicBezTo>
                  <a:pt x="2721427" y="2266932"/>
                  <a:pt x="2720882" y="2266535"/>
                  <a:pt x="2720589" y="2266074"/>
                </a:cubicBezTo>
                <a:cubicBezTo>
                  <a:pt x="2720296" y="2265614"/>
                  <a:pt x="2720150" y="2265049"/>
                  <a:pt x="2720150" y="2264379"/>
                </a:cubicBezTo>
                <a:lnTo>
                  <a:pt x="2720150" y="2151363"/>
                </a:lnTo>
                <a:cubicBezTo>
                  <a:pt x="2720150" y="2150693"/>
                  <a:pt x="2720276" y="2150128"/>
                  <a:pt x="2720527" y="2149667"/>
                </a:cubicBezTo>
                <a:cubicBezTo>
                  <a:pt x="2720778" y="2149207"/>
                  <a:pt x="2721280" y="2148788"/>
                  <a:pt x="2722034" y="2148412"/>
                </a:cubicBezTo>
                <a:cubicBezTo>
                  <a:pt x="2722787" y="2148035"/>
                  <a:pt x="2723750" y="2147784"/>
                  <a:pt x="2724922" y="2147658"/>
                </a:cubicBezTo>
                <a:cubicBezTo>
                  <a:pt x="2726094" y="2147533"/>
                  <a:pt x="2727643" y="2147470"/>
                  <a:pt x="2729568" y="2147470"/>
                </a:cubicBezTo>
                <a:cubicBezTo>
                  <a:pt x="2731410" y="2147470"/>
                  <a:pt x="2732938" y="2147533"/>
                  <a:pt x="2734151" y="2147658"/>
                </a:cubicBezTo>
                <a:cubicBezTo>
                  <a:pt x="2735365" y="2147784"/>
                  <a:pt x="2736307" y="2148035"/>
                  <a:pt x="2736977" y="2148412"/>
                </a:cubicBezTo>
                <a:cubicBezTo>
                  <a:pt x="2737647" y="2148788"/>
                  <a:pt x="2738128" y="2149207"/>
                  <a:pt x="2738421" y="2149667"/>
                </a:cubicBezTo>
                <a:cubicBezTo>
                  <a:pt x="2738714" y="2150128"/>
                  <a:pt x="2738860" y="2150693"/>
                  <a:pt x="2738860" y="2151363"/>
                </a:cubicBezTo>
                <a:lnTo>
                  <a:pt x="2738860" y="2166306"/>
                </a:lnTo>
                <a:cubicBezTo>
                  <a:pt x="2745223" y="2159190"/>
                  <a:pt x="2751564" y="2153979"/>
                  <a:pt x="2757885" y="2150672"/>
                </a:cubicBezTo>
                <a:cubicBezTo>
                  <a:pt x="2764205" y="2147365"/>
                  <a:pt x="2770589" y="2145712"/>
                  <a:pt x="2777035" y="2145712"/>
                </a:cubicBezTo>
                <a:close/>
                <a:moveTo>
                  <a:pt x="2081063" y="2145712"/>
                </a:moveTo>
                <a:cubicBezTo>
                  <a:pt x="2089937" y="2145712"/>
                  <a:pt x="2097493" y="2147135"/>
                  <a:pt x="2103729" y="2149981"/>
                </a:cubicBezTo>
                <a:cubicBezTo>
                  <a:pt x="2109966" y="2152828"/>
                  <a:pt x="2115094" y="2156658"/>
                  <a:pt x="2119112" y="2161471"/>
                </a:cubicBezTo>
                <a:cubicBezTo>
                  <a:pt x="2123131" y="2166285"/>
                  <a:pt x="2126082" y="2171936"/>
                  <a:pt x="2127965" y="2178424"/>
                </a:cubicBezTo>
                <a:cubicBezTo>
                  <a:pt x="2129849" y="2184912"/>
                  <a:pt x="2130791" y="2191839"/>
                  <a:pt x="2130791" y="2199206"/>
                </a:cubicBezTo>
                <a:lnTo>
                  <a:pt x="2130791" y="2202973"/>
                </a:lnTo>
                <a:cubicBezTo>
                  <a:pt x="2130791" y="2206238"/>
                  <a:pt x="2129971" y="2208561"/>
                  <a:pt x="2128331" y="2209943"/>
                </a:cubicBezTo>
                <a:cubicBezTo>
                  <a:pt x="2126691" y="2211324"/>
                  <a:pt x="2124820" y="2212015"/>
                  <a:pt x="2122717" y="2212015"/>
                </a:cubicBezTo>
                <a:lnTo>
                  <a:pt x="2048289" y="2212015"/>
                </a:lnTo>
                <a:cubicBezTo>
                  <a:pt x="2048289" y="2218293"/>
                  <a:pt x="2048919" y="2223944"/>
                  <a:pt x="2050181" y="2228967"/>
                </a:cubicBezTo>
                <a:cubicBezTo>
                  <a:pt x="2051443" y="2233990"/>
                  <a:pt x="2053546" y="2238301"/>
                  <a:pt x="2056490" y="2241901"/>
                </a:cubicBezTo>
                <a:cubicBezTo>
                  <a:pt x="2059435" y="2245501"/>
                  <a:pt x="2063262" y="2248264"/>
                  <a:pt x="2067973" y="2250189"/>
                </a:cubicBezTo>
                <a:cubicBezTo>
                  <a:pt x="2072684" y="2252115"/>
                  <a:pt x="2078447" y="2253077"/>
                  <a:pt x="2085260" y="2253077"/>
                </a:cubicBezTo>
                <a:cubicBezTo>
                  <a:pt x="2090644" y="2253077"/>
                  <a:pt x="2095439" y="2252638"/>
                  <a:pt x="2099645" y="2251759"/>
                </a:cubicBezTo>
                <a:cubicBezTo>
                  <a:pt x="2103851" y="2250880"/>
                  <a:pt x="2107490" y="2249896"/>
                  <a:pt x="2110560" y="2248808"/>
                </a:cubicBezTo>
                <a:cubicBezTo>
                  <a:pt x="2113631" y="2247719"/>
                  <a:pt x="2116155" y="2246736"/>
                  <a:pt x="2118132" y="2245857"/>
                </a:cubicBezTo>
                <a:cubicBezTo>
                  <a:pt x="2120109" y="2244978"/>
                  <a:pt x="2121603" y="2244538"/>
                  <a:pt x="2122613" y="2244538"/>
                </a:cubicBezTo>
                <a:cubicBezTo>
                  <a:pt x="2123201" y="2244538"/>
                  <a:pt x="2123727" y="2244685"/>
                  <a:pt x="2124189" y="2244978"/>
                </a:cubicBezTo>
                <a:cubicBezTo>
                  <a:pt x="2124652" y="2245271"/>
                  <a:pt x="2125009" y="2245710"/>
                  <a:pt x="2125261" y="2246296"/>
                </a:cubicBezTo>
                <a:cubicBezTo>
                  <a:pt x="2125514" y="2246882"/>
                  <a:pt x="2125703" y="2247698"/>
                  <a:pt x="2125829" y="2248745"/>
                </a:cubicBezTo>
                <a:cubicBezTo>
                  <a:pt x="2125956" y="2249791"/>
                  <a:pt x="2126019" y="2251068"/>
                  <a:pt x="2126019" y="2252575"/>
                </a:cubicBezTo>
                <a:cubicBezTo>
                  <a:pt x="2126019" y="2253663"/>
                  <a:pt x="2125977" y="2254605"/>
                  <a:pt x="2125893" y="2255400"/>
                </a:cubicBezTo>
                <a:cubicBezTo>
                  <a:pt x="2125809" y="2256196"/>
                  <a:pt x="2125705" y="2256907"/>
                  <a:pt x="2125579" y="2257535"/>
                </a:cubicBezTo>
                <a:cubicBezTo>
                  <a:pt x="2125454" y="2258163"/>
                  <a:pt x="2125244" y="2258728"/>
                  <a:pt x="2124951" y="2259230"/>
                </a:cubicBezTo>
                <a:cubicBezTo>
                  <a:pt x="2124658" y="2259733"/>
                  <a:pt x="2124282" y="2260214"/>
                  <a:pt x="2123821" y="2260674"/>
                </a:cubicBezTo>
                <a:cubicBezTo>
                  <a:pt x="2123361" y="2261135"/>
                  <a:pt x="2122000" y="2261888"/>
                  <a:pt x="2119740" y="2262935"/>
                </a:cubicBezTo>
                <a:cubicBezTo>
                  <a:pt x="2117480" y="2263981"/>
                  <a:pt x="2114550" y="2265007"/>
                  <a:pt x="2110950" y="2266011"/>
                </a:cubicBezTo>
                <a:cubicBezTo>
                  <a:pt x="2107350" y="2267016"/>
                  <a:pt x="2103185" y="2267916"/>
                  <a:pt x="2098455" y="2268711"/>
                </a:cubicBezTo>
                <a:cubicBezTo>
                  <a:pt x="2093725" y="2269506"/>
                  <a:pt x="2088682" y="2269904"/>
                  <a:pt x="2083324" y="2269904"/>
                </a:cubicBezTo>
                <a:cubicBezTo>
                  <a:pt x="2074031" y="2269904"/>
                  <a:pt x="2065890" y="2268607"/>
                  <a:pt x="2058900" y="2266011"/>
                </a:cubicBezTo>
                <a:cubicBezTo>
                  <a:pt x="2051909" y="2263416"/>
                  <a:pt x="2046028" y="2259565"/>
                  <a:pt x="2041257" y="2254459"/>
                </a:cubicBezTo>
                <a:cubicBezTo>
                  <a:pt x="2036485" y="2249352"/>
                  <a:pt x="2032885" y="2242948"/>
                  <a:pt x="2030457" y="2235246"/>
                </a:cubicBezTo>
                <a:cubicBezTo>
                  <a:pt x="2028029" y="2227544"/>
                  <a:pt x="2026816" y="2218586"/>
                  <a:pt x="2026816" y="2208373"/>
                </a:cubicBezTo>
                <a:cubicBezTo>
                  <a:pt x="2026816" y="2198662"/>
                  <a:pt x="2028071" y="2189935"/>
                  <a:pt x="2030583" y="2182191"/>
                </a:cubicBezTo>
                <a:cubicBezTo>
                  <a:pt x="2033094" y="2174447"/>
                  <a:pt x="2036715" y="2167875"/>
                  <a:pt x="2041445" y="2162476"/>
                </a:cubicBezTo>
                <a:cubicBezTo>
                  <a:pt x="2046175" y="2157076"/>
                  <a:pt x="2051888" y="2152932"/>
                  <a:pt x="2058586" y="2150044"/>
                </a:cubicBezTo>
                <a:cubicBezTo>
                  <a:pt x="2065283" y="2147156"/>
                  <a:pt x="2072776" y="2145712"/>
                  <a:pt x="2081063" y="2145712"/>
                </a:cubicBezTo>
                <a:close/>
                <a:moveTo>
                  <a:pt x="1964485" y="2145712"/>
                </a:moveTo>
                <a:cubicBezTo>
                  <a:pt x="1967498" y="2145712"/>
                  <a:pt x="1970512" y="2145963"/>
                  <a:pt x="1973526" y="2146465"/>
                </a:cubicBezTo>
                <a:cubicBezTo>
                  <a:pt x="1976540" y="2146967"/>
                  <a:pt x="1979260" y="2147595"/>
                  <a:pt x="1981688" y="2148349"/>
                </a:cubicBezTo>
                <a:cubicBezTo>
                  <a:pt x="1984116" y="2149102"/>
                  <a:pt x="1986188" y="2149918"/>
                  <a:pt x="1987904" y="2150797"/>
                </a:cubicBezTo>
                <a:cubicBezTo>
                  <a:pt x="1989620" y="2151676"/>
                  <a:pt x="1990918" y="2152451"/>
                  <a:pt x="1991797" y="2153121"/>
                </a:cubicBezTo>
                <a:cubicBezTo>
                  <a:pt x="1992676" y="2153790"/>
                  <a:pt x="1993262" y="2154376"/>
                  <a:pt x="1993555" y="2154879"/>
                </a:cubicBezTo>
                <a:cubicBezTo>
                  <a:pt x="1993848" y="2155381"/>
                  <a:pt x="1994057" y="2155946"/>
                  <a:pt x="1994183" y="2156574"/>
                </a:cubicBezTo>
                <a:cubicBezTo>
                  <a:pt x="1994308" y="2157202"/>
                  <a:pt x="1994434" y="2157976"/>
                  <a:pt x="1994559" y="2158897"/>
                </a:cubicBezTo>
                <a:cubicBezTo>
                  <a:pt x="1994685" y="2159818"/>
                  <a:pt x="1994748" y="2160948"/>
                  <a:pt x="1994748" y="2162287"/>
                </a:cubicBezTo>
                <a:cubicBezTo>
                  <a:pt x="1994748" y="2163711"/>
                  <a:pt x="1994685" y="2164945"/>
                  <a:pt x="1994559" y="2165992"/>
                </a:cubicBezTo>
                <a:cubicBezTo>
                  <a:pt x="1994434" y="2167038"/>
                  <a:pt x="1994225" y="2167896"/>
                  <a:pt x="1993932" y="2168566"/>
                </a:cubicBezTo>
                <a:cubicBezTo>
                  <a:pt x="1993638" y="2169236"/>
                  <a:pt x="1993283" y="2169717"/>
                  <a:pt x="1992864" y="2170010"/>
                </a:cubicBezTo>
                <a:cubicBezTo>
                  <a:pt x="1992446" y="2170303"/>
                  <a:pt x="1991985" y="2170450"/>
                  <a:pt x="1991483" y="2170450"/>
                </a:cubicBezTo>
                <a:cubicBezTo>
                  <a:pt x="1990729" y="2170450"/>
                  <a:pt x="1989641" y="2169989"/>
                  <a:pt x="1988218" y="2169068"/>
                </a:cubicBezTo>
                <a:cubicBezTo>
                  <a:pt x="1986795" y="2168148"/>
                  <a:pt x="1984953" y="2167164"/>
                  <a:pt x="1982693" y="2166117"/>
                </a:cubicBezTo>
                <a:cubicBezTo>
                  <a:pt x="1980432" y="2165071"/>
                  <a:pt x="1977774" y="2164087"/>
                  <a:pt x="1974719" y="2163166"/>
                </a:cubicBezTo>
                <a:cubicBezTo>
                  <a:pt x="1971663" y="2162246"/>
                  <a:pt x="1968168" y="2161785"/>
                  <a:pt x="1964233" y="2161785"/>
                </a:cubicBezTo>
                <a:cubicBezTo>
                  <a:pt x="1960717" y="2161785"/>
                  <a:pt x="1957620" y="2162183"/>
                  <a:pt x="1954941" y="2162978"/>
                </a:cubicBezTo>
                <a:cubicBezTo>
                  <a:pt x="1952262" y="2163773"/>
                  <a:pt x="1950064" y="2164904"/>
                  <a:pt x="1948348" y="2166369"/>
                </a:cubicBezTo>
                <a:cubicBezTo>
                  <a:pt x="1946632" y="2167834"/>
                  <a:pt x="1945335" y="2169571"/>
                  <a:pt x="1944456" y="2171580"/>
                </a:cubicBezTo>
                <a:cubicBezTo>
                  <a:pt x="1943576" y="2173589"/>
                  <a:pt x="1943137" y="2175766"/>
                  <a:pt x="1943137" y="2178110"/>
                </a:cubicBezTo>
                <a:cubicBezTo>
                  <a:pt x="1943137" y="2181375"/>
                  <a:pt x="1943974" y="2184116"/>
                  <a:pt x="1945648" y="2186335"/>
                </a:cubicBezTo>
                <a:cubicBezTo>
                  <a:pt x="1947323" y="2188553"/>
                  <a:pt x="1949499" y="2190500"/>
                  <a:pt x="1952178" y="2192174"/>
                </a:cubicBezTo>
                <a:cubicBezTo>
                  <a:pt x="1954857" y="2193848"/>
                  <a:pt x="1957913" y="2195355"/>
                  <a:pt x="1961345" y="2196695"/>
                </a:cubicBezTo>
                <a:cubicBezTo>
                  <a:pt x="1964778" y="2198034"/>
                  <a:pt x="1968273" y="2199415"/>
                  <a:pt x="1971831" y="2200839"/>
                </a:cubicBezTo>
                <a:cubicBezTo>
                  <a:pt x="1975389" y="2202262"/>
                  <a:pt x="1978905" y="2203852"/>
                  <a:pt x="1982379" y="2205610"/>
                </a:cubicBezTo>
                <a:cubicBezTo>
                  <a:pt x="1985853" y="2207368"/>
                  <a:pt x="1988930" y="2209503"/>
                  <a:pt x="1991608" y="2212015"/>
                </a:cubicBezTo>
                <a:cubicBezTo>
                  <a:pt x="1994287" y="2214526"/>
                  <a:pt x="1996443" y="2217540"/>
                  <a:pt x="1998075" y="2221056"/>
                </a:cubicBezTo>
                <a:cubicBezTo>
                  <a:pt x="1999708" y="2224572"/>
                  <a:pt x="2000524" y="2228758"/>
                  <a:pt x="2000524" y="2233613"/>
                </a:cubicBezTo>
                <a:cubicBezTo>
                  <a:pt x="2000524" y="2239390"/>
                  <a:pt x="1999457" y="2244538"/>
                  <a:pt x="1997322" y="2249059"/>
                </a:cubicBezTo>
                <a:cubicBezTo>
                  <a:pt x="1995187" y="2253580"/>
                  <a:pt x="1992153" y="2257389"/>
                  <a:pt x="1988218" y="2260486"/>
                </a:cubicBezTo>
                <a:cubicBezTo>
                  <a:pt x="1984283" y="2263584"/>
                  <a:pt x="1979595" y="2265928"/>
                  <a:pt x="1974154" y="2267518"/>
                </a:cubicBezTo>
                <a:cubicBezTo>
                  <a:pt x="1968712" y="2269109"/>
                  <a:pt x="1962726" y="2269904"/>
                  <a:pt x="1956197" y="2269904"/>
                </a:cubicBezTo>
                <a:cubicBezTo>
                  <a:pt x="1952178" y="2269904"/>
                  <a:pt x="1948348" y="2269590"/>
                  <a:pt x="1944707" y="2268962"/>
                </a:cubicBezTo>
                <a:cubicBezTo>
                  <a:pt x="1941065" y="2268334"/>
                  <a:pt x="1937800" y="2267539"/>
                  <a:pt x="1934912" y="2266576"/>
                </a:cubicBezTo>
                <a:cubicBezTo>
                  <a:pt x="1932024" y="2265614"/>
                  <a:pt x="1929575" y="2264609"/>
                  <a:pt x="1927566" y="2263563"/>
                </a:cubicBezTo>
                <a:cubicBezTo>
                  <a:pt x="1925557" y="2262516"/>
                  <a:pt x="1924092" y="2261574"/>
                  <a:pt x="1923171" y="2260737"/>
                </a:cubicBezTo>
                <a:cubicBezTo>
                  <a:pt x="1922250" y="2259900"/>
                  <a:pt x="1921580" y="2258728"/>
                  <a:pt x="1921162" y="2257221"/>
                </a:cubicBezTo>
                <a:cubicBezTo>
                  <a:pt x="1920743" y="2255714"/>
                  <a:pt x="1920534" y="2253663"/>
                  <a:pt x="1920534" y="2251068"/>
                </a:cubicBezTo>
                <a:cubicBezTo>
                  <a:pt x="1920534" y="2249477"/>
                  <a:pt x="1920617" y="2248138"/>
                  <a:pt x="1920785" y="2247050"/>
                </a:cubicBezTo>
                <a:cubicBezTo>
                  <a:pt x="1920952" y="2245961"/>
                  <a:pt x="1921162" y="2245082"/>
                  <a:pt x="1921413" y="2244413"/>
                </a:cubicBezTo>
                <a:cubicBezTo>
                  <a:pt x="1921664" y="2243743"/>
                  <a:pt x="1922020" y="2243262"/>
                  <a:pt x="1922480" y="2242969"/>
                </a:cubicBezTo>
                <a:cubicBezTo>
                  <a:pt x="1922941" y="2242676"/>
                  <a:pt x="1923464" y="2242529"/>
                  <a:pt x="1924050" y="2242529"/>
                </a:cubicBezTo>
                <a:cubicBezTo>
                  <a:pt x="1924971" y="2242529"/>
                  <a:pt x="1926331" y="2243094"/>
                  <a:pt x="1928131" y="2244224"/>
                </a:cubicBezTo>
                <a:cubicBezTo>
                  <a:pt x="1929931" y="2245354"/>
                  <a:pt x="1932149" y="2246589"/>
                  <a:pt x="1934786" y="2247929"/>
                </a:cubicBezTo>
                <a:cubicBezTo>
                  <a:pt x="1937423" y="2249268"/>
                  <a:pt x="1940542" y="2250503"/>
                  <a:pt x="1944142" y="2251633"/>
                </a:cubicBezTo>
                <a:cubicBezTo>
                  <a:pt x="1947741" y="2252763"/>
                  <a:pt x="1951885" y="2253328"/>
                  <a:pt x="1956573" y="2253328"/>
                </a:cubicBezTo>
                <a:cubicBezTo>
                  <a:pt x="1960089" y="2253328"/>
                  <a:pt x="1963271" y="2252952"/>
                  <a:pt x="1966117" y="2252198"/>
                </a:cubicBezTo>
                <a:cubicBezTo>
                  <a:pt x="1968963" y="2251445"/>
                  <a:pt x="1971433" y="2250336"/>
                  <a:pt x="1973526" y="2248871"/>
                </a:cubicBezTo>
                <a:cubicBezTo>
                  <a:pt x="1975619" y="2247405"/>
                  <a:pt x="1977230" y="2245543"/>
                  <a:pt x="1978360" y="2243282"/>
                </a:cubicBezTo>
                <a:cubicBezTo>
                  <a:pt x="1979491" y="2241022"/>
                  <a:pt x="1980056" y="2238343"/>
                  <a:pt x="1980056" y="2235246"/>
                </a:cubicBezTo>
                <a:cubicBezTo>
                  <a:pt x="1980056" y="2232065"/>
                  <a:pt x="1979239" y="2229386"/>
                  <a:pt x="1977607" y="2227209"/>
                </a:cubicBezTo>
                <a:cubicBezTo>
                  <a:pt x="1975975" y="2225032"/>
                  <a:pt x="1973819" y="2223107"/>
                  <a:pt x="1971140" y="2221433"/>
                </a:cubicBezTo>
                <a:cubicBezTo>
                  <a:pt x="1968461" y="2219758"/>
                  <a:pt x="1965447" y="2218272"/>
                  <a:pt x="1962099" y="2216975"/>
                </a:cubicBezTo>
                <a:cubicBezTo>
                  <a:pt x="1958750" y="2215677"/>
                  <a:pt x="1955297" y="2214317"/>
                  <a:pt x="1951739" y="2212894"/>
                </a:cubicBezTo>
                <a:cubicBezTo>
                  <a:pt x="1948181" y="2211470"/>
                  <a:pt x="1944707" y="2209859"/>
                  <a:pt x="1941316" y="2208059"/>
                </a:cubicBezTo>
                <a:cubicBezTo>
                  <a:pt x="1937926" y="2206259"/>
                  <a:pt x="1934891" y="2204062"/>
                  <a:pt x="1932212" y="2201466"/>
                </a:cubicBezTo>
                <a:cubicBezTo>
                  <a:pt x="1929533" y="2198871"/>
                  <a:pt x="1927377" y="2195774"/>
                  <a:pt x="1925745" y="2192174"/>
                </a:cubicBezTo>
                <a:cubicBezTo>
                  <a:pt x="1924113" y="2188574"/>
                  <a:pt x="1923296" y="2184263"/>
                  <a:pt x="1923296" y="2179240"/>
                </a:cubicBezTo>
                <a:cubicBezTo>
                  <a:pt x="1923296" y="2174803"/>
                  <a:pt x="1924154" y="2170554"/>
                  <a:pt x="1925871" y="2166494"/>
                </a:cubicBezTo>
                <a:cubicBezTo>
                  <a:pt x="1927587" y="2162434"/>
                  <a:pt x="1930161" y="2158876"/>
                  <a:pt x="1933593" y="2155820"/>
                </a:cubicBezTo>
                <a:cubicBezTo>
                  <a:pt x="1937026" y="2152765"/>
                  <a:pt x="1941316" y="2150316"/>
                  <a:pt x="1946465" y="2148474"/>
                </a:cubicBezTo>
                <a:cubicBezTo>
                  <a:pt x="1951613" y="2146633"/>
                  <a:pt x="1957620" y="2145712"/>
                  <a:pt x="1964485" y="2145712"/>
                </a:cubicBezTo>
                <a:close/>
                <a:moveTo>
                  <a:pt x="1853110" y="2145712"/>
                </a:moveTo>
                <a:cubicBezTo>
                  <a:pt x="1860644" y="2145712"/>
                  <a:pt x="1866986" y="2146988"/>
                  <a:pt x="1872134" y="2149542"/>
                </a:cubicBezTo>
                <a:cubicBezTo>
                  <a:pt x="1877283" y="2152095"/>
                  <a:pt x="1881448" y="2155506"/>
                  <a:pt x="1884629" y="2159776"/>
                </a:cubicBezTo>
                <a:cubicBezTo>
                  <a:pt x="1887810" y="2164045"/>
                  <a:pt x="1890091" y="2169047"/>
                  <a:pt x="1891473" y="2174782"/>
                </a:cubicBezTo>
                <a:cubicBezTo>
                  <a:pt x="1892854" y="2180517"/>
                  <a:pt x="1893545" y="2187402"/>
                  <a:pt x="1893545" y="2195439"/>
                </a:cubicBezTo>
                <a:lnTo>
                  <a:pt x="1893545" y="2264379"/>
                </a:lnTo>
                <a:cubicBezTo>
                  <a:pt x="1893545" y="2265049"/>
                  <a:pt x="1893377" y="2265614"/>
                  <a:pt x="1893042" y="2266074"/>
                </a:cubicBezTo>
                <a:cubicBezTo>
                  <a:pt x="1892708" y="2266535"/>
                  <a:pt x="1892163" y="2266932"/>
                  <a:pt x="1891410" y="2267267"/>
                </a:cubicBezTo>
                <a:cubicBezTo>
                  <a:pt x="1890656" y="2267602"/>
                  <a:pt x="1889610" y="2267853"/>
                  <a:pt x="1888271" y="2268021"/>
                </a:cubicBezTo>
                <a:cubicBezTo>
                  <a:pt x="1886931" y="2268188"/>
                  <a:pt x="1885257" y="2268272"/>
                  <a:pt x="1883248" y="2268272"/>
                </a:cubicBezTo>
                <a:cubicBezTo>
                  <a:pt x="1881155" y="2268272"/>
                  <a:pt x="1879439" y="2268188"/>
                  <a:pt x="1878099" y="2268021"/>
                </a:cubicBezTo>
                <a:cubicBezTo>
                  <a:pt x="1876760" y="2267853"/>
                  <a:pt x="1875713" y="2267602"/>
                  <a:pt x="1874960" y="2267267"/>
                </a:cubicBezTo>
                <a:cubicBezTo>
                  <a:pt x="1874206" y="2266932"/>
                  <a:pt x="1873662" y="2266535"/>
                  <a:pt x="1873327" y="2266074"/>
                </a:cubicBezTo>
                <a:cubicBezTo>
                  <a:pt x="1872992" y="2265614"/>
                  <a:pt x="1872825" y="2265049"/>
                  <a:pt x="1872825" y="2264379"/>
                </a:cubicBezTo>
                <a:lnTo>
                  <a:pt x="1872825" y="2198202"/>
                </a:lnTo>
                <a:cubicBezTo>
                  <a:pt x="1872825" y="2191755"/>
                  <a:pt x="1872323" y="2186565"/>
                  <a:pt x="1871318" y="2182630"/>
                </a:cubicBezTo>
                <a:cubicBezTo>
                  <a:pt x="1870314" y="2178696"/>
                  <a:pt x="1868849" y="2175305"/>
                  <a:pt x="1866923" y="2172459"/>
                </a:cubicBezTo>
                <a:cubicBezTo>
                  <a:pt x="1864998" y="2169613"/>
                  <a:pt x="1862507" y="2167436"/>
                  <a:pt x="1859451" y="2165929"/>
                </a:cubicBezTo>
                <a:cubicBezTo>
                  <a:pt x="1856396" y="2164422"/>
                  <a:pt x="1852859" y="2163669"/>
                  <a:pt x="1848840" y="2163669"/>
                </a:cubicBezTo>
                <a:cubicBezTo>
                  <a:pt x="1843650" y="2163669"/>
                  <a:pt x="1838460" y="2165510"/>
                  <a:pt x="1833269" y="2169194"/>
                </a:cubicBezTo>
                <a:cubicBezTo>
                  <a:pt x="1828079" y="2172877"/>
                  <a:pt x="1822637" y="2178277"/>
                  <a:pt x="1816945" y="2185393"/>
                </a:cubicBezTo>
                <a:lnTo>
                  <a:pt x="1816945" y="2264379"/>
                </a:lnTo>
                <a:cubicBezTo>
                  <a:pt x="1816945" y="2265049"/>
                  <a:pt x="1816777" y="2265614"/>
                  <a:pt x="1816442" y="2266074"/>
                </a:cubicBezTo>
                <a:cubicBezTo>
                  <a:pt x="1816108" y="2266535"/>
                  <a:pt x="1815563" y="2266932"/>
                  <a:pt x="1814810" y="2267267"/>
                </a:cubicBezTo>
                <a:cubicBezTo>
                  <a:pt x="1814056" y="2267602"/>
                  <a:pt x="1813010" y="2267853"/>
                  <a:pt x="1811671" y="2268021"/>
                </a:cubicBezTo>
                <a:cubicBezTo>
                  <a:pt x="1810331" y="2268188"/>
                  <a:pt x="1808615" y="2268272"/>
                  <a:pt x="1806522" y="2268272"/>
                </a:cubicBezTo>
                <a:cubicBezTo>
                  <a:pt x="1804513" y="2268272"/>
                  <a:pt x="1802839" y="2268188"/>
                  <a:pt x="1801499" y="2268021"/>
                </a:cubicBezTo>
                <a:cubicBezTo>
                  <a:pt x="1800160" y="2267853"/>
                  <a:pt x="1799092" y="2267602"/>
                  <a:pt x="1798297" y="2267267"/>
                </a:cubicBezTo>
                <a:cubicBezTo>
                  <a:pt x="1797502" y="2266932"/>
                  <a:pt x="1796958" y="2266535"/>
                  <a:pt x="1796665" y="2266074"/>
                </a:cubicBezTo>
                <a:cubicBezTo>
                  <a:pt x="1796372" y="2265614"/>
                  <a:pt x="1796225" y="2265049"/>
                  <a:pt x="1796225" y="2264379"/>
                </a:cubicBezTo>
                <a:lnTo>
                  <a:pt x="1796225" y="2151363"/>
                </a:lnTo>
                <a:cubicBezTo>
                  <a:pt x="1796225" y="2150693"/>
                  <a:pt x="1796351" y="2150128"/>
                  <a:pt x="1796602" y="2149667"/>
                </a:cubicBezTo>
                <a:cubicBezTo>
                  <a:pt x="1796853" y="2149207"/>
                  <a:pt x="1797355" y="2148788"/>
                  <a:pt x="1798109" y="2148412"/>
                </a:cubicBezTo>
                <a:cubicBezTo>
                  <a:pt x="1798862" y="2148035"/>
                  <a:pt x="1799825" y="2147784"/>
                  <a:pt x="1800997" y="2147658"/>
                </a:cubicBezTo>
                <a:cubicBezTo>
                  <a:pt x="1802169" y="2147533"/>
                  <a:pt x="1803718" y="2147470"/>
                  <a:pt x="1805643" y="2147470"/>
                </a:cubicBezTo>
                <a:cubicBezTo>
                  <a:pt x="1807485" y="2147470"/>
                  <a:pt x="1809013" y="2147533"/>
                  <a:pt x="1810226" y="2147658"/>
                </a:cubicBezTo>
                <a:cubicBezTo>
                  <a:pt x="1811440" y="2147784"/>
                  <a:pt x="1812382" y="2148035"/>
                  <a:pt x="1813052" y="2148412"/>
                </a:cubicBezTo>
                <a:cubicBezTo>
                  <a:pt x="1813722" y="2148788"/>
                  <a:pt x="1814203" y="2149207"/>
                  <a:pt x="1814496" y="2149667"/>
                </a:cubicBezTo>
                <a:cubicBezTo>
                  <a:pt x="1814789" y="2150128"/>
                  <a:pt x="1814936" y="2150693"/>
                  <a:pt x="1814936" y="2151363"/>
                </a:cubicBezTo>
                <a:lnTo>
                  <a:pt x="1814936" y="2166306"/>
                </a:lnTo>
                <a:cubicBezTo>
                  <a:pt x="1821298" y="2159190"/>
                  <a:pt x="1827639" y="2153979"/>
                  <a:pt x="1833960" y="2150672"/>
                </a:cubicBezTo>
                <a:cubicBezTo>
                  <a:pt x="1840280" y="2147365"/>
                  <a:pt x="1846664" y="2145712"/>
                  <a:pt x="1853110" y="2145712"/>
                </a:cubicBezTo>
                <a:close/>
                <a:moveTo>
                  <a:pt x="1712602" y="2145712"/>
                </a:moveTo>
                <a:cubicBezTo>
                  <a:pt x="1721895" y="2145712"/>
                  <a:pt x="1729994" y="2147093"/>
                  <a:pt x="1736901" y="2149856"/>
                </a:cubicBezTo>
                <a:cubicBezTo>
                  <a:pt x="1743807" y="2152618"/>
                  <a:pt x="1749563" y="2156637"/>
                  <a:pt x="1754167" y="2161911"/>
                </a:cubicBezTo>
                <a:cubicBezTo>
                  <a:pt x="1758771" y="2167185"/>
                  <a:pt x="1762225" y="2173589"/>
                  <a:pt x="1764527" y="2181123"/>
                </a:cubicBezTo>
                <a:cubicBezTo>
                  <a:pt x="1766829" y="2188658"/>
                  <a:pt x="1767980" y="2197155"/>
                  <a:pt x="1767980" y="2206615"/>
                </a:cubicBezTo>
                <a:cubicBezTo>
                  <a:pt x="1767980" y="2215824"/>
                  <a:pt x="1766766" y="2224300"/>
                  <a:pt x="1764339" y="2232044"/>
                </a:cubicBezTo>
                <a:cubicBezTo>
                  <a:pt x="1761911" y="2239787"/>
                  <a:pt x="1758290" y="2246464"/>
                  <a:pt x="1753476" y="2252073"/>
                </a:cubicBezTo>
                <a:cubicBezTo>
                  <a:pt x="1748663" y="2257682"/>
                  <a:pt x="1742635" y="2262056"/>
                  <a:pt x="1735394" y="2265195"/>
                </a:cubicBezTo>
                <a:cubicBezTo>
                  <a:pt x="1728152" y="2268334"/>
                  <a:pt x="1719760" y="2269904"/>
                  <a:pt x="1710216" y="2269904"/>
                </a:cubicBezTo>
                <a:cubicBezTo>
                  <a:pt x="1700924" y="2269904"/>
                  <a:pt x="1692824" y="2268523"/>
                  <a:pt x="1685918" y="2265760"/>
                </a:cubicBezTo>
                <a:cubicBezTo>
                  <a:pt x="1679011" y="2262998"/>
                  <a:pt x="1673256" y="2258979"/>
                  <a:pt x="1668651" y="2253705"/>
                </a:cubicBezTo>
                <a:cubicBezTo>
                  <a:pt x="1664047" y="2248431"/>
                  <a:pt x="1660615" y="2242027"/>
                  <a:pt x="1658354" y="2234492"/>
                </a:cubicBezTo>
                <a:cubicBezTo>
                  <a:pt x="1656094" y="2226958"/>
                  <a:pt x="1654964" y="2218419"/>
                  <a:pt x="1654964" y="2208875"/>
                </a:cubicBezTo>
                <a:cubicBezTo>
                  <a:pt x="1654964" y="2199667"/>
                  <a:pt x="1656157" y="2191190"/>
                  <a:pt x="1658543" y="2183447"/>
                </a:cubicBezTo>
                <a:cubicBezTo>
                  <a:pt x="1660929" y="2175703"/>
                  <a:pt x="1664528" y="2169027"/>
                  <a:pt x="1669342" y="2163418"/>
                </a:cubicBezTo>
                <a:cubicBezTo>
                  <a:pt x="1674156" y="2157809"/>
                  <a:pt x="1680162" y="2153455"/>
                  <a:pt x="1687362" y="2150358"/>
                </a:cubicBezTo>
                <a:cubicBezTo>
                  <a:pt x="1694561" y="2147260"/>
                  <a:pt x="1702975" y="2145712"/>
                  <a:pt x="1712602" y="2145712"/>
                </a:cubicBezTo>
                <a:close/>
                <a:moveTo>
                  <a:pt x="1587917" y="2145712"/>
                </a:moveTo>
                <a:cubicBezTo>
                  <a:pt x="1596121" y="2145712"/>
                  <a:pt x="1603111" y="2147302"/>
                  <a:pt x="1608888" y="2150483"/>
                </a:cubicBezTo>
                <a:cubicBezTo>
                  <a:pt x="1614664" y="2153665"/>
                  <a:pt x="1619373" y="2158018"/>
                  <a:pt x="1623015" y="2163543"/>
                </a:cubicBezTo>
                <a:cubicBezTo>
                  <a:pt x="1626656" y="2169068"/>
                  <a:pt x="1629314" y="2175494"/>
                  <a:pt x="1630989" y="2182819"/>
                </a:cubicBezTo>
                <a:cubicBezTo>
                  <a:pt x="1632663" y="2190144"/>
                  <a:pt x="1633500" y="2197909"/>
                  <a:pt x="1633500" y="2206113"/>
                </a:cubicBezTo>
                <a:cubicBezTo>
                  <a:pt x="1633500" y="2215991"/>
                  <a:pt x="1632433" y="2224865"/>
                  <a:pt x="1630298" y="2232734"/>
                </a:cubicBezTo>
                <a:cubicBezTo>
                  <a:pt x="1628163" y="2240604"/>
                  <a:pt x="1625024" y="2247280"/>
                  <a:pt x="1620880" y="2252763"/>
                </a:cubicBezTo>
                <a:cubicBezTo>
                  <a:pt x="1616736" y="2258247"/>
                  <a:pt x="1611608" y="2262474"/>
                  <a:pt x="1605497" y="2265446"/>
                </a:cubicBezTo>
                <a:cubicBezTo>
                  <a:pt x="1599386" y="2268418"/>
                  <a:pt x="1592396" y="2269904"/>
                  <a:pt x="1584526" y="2269904"/>
                </a:cubicBezTo>
                <a:cubicBezTo>
                  <a:pt x="1581178" y="2269904"/>
                  <a:pt x="1578080" y="2269569"/>
                  <a:pt x="1575234" y="2268900"/>
                </a:cubicBezTo>
                <a:cubicBezTo>
                  <a:pt x="1572388" y="2268230"/>
                  <a:pt x="1569604" y="2267183"/>
                  <a:pt x="1566883" y="2265760"/>
                </a:cubicBezTo>
                <a:cubicBezTo>
                  <a:pt x="1564162" y="2264337"/>
                  <a:pt x="1561463" y="2262537"/>
                  <a:pt x="1558784" y="2260361"/>
                </a:cubicBezTo>
                <a:cubicBezTo>
                  <a:pt x="1556105" y="2258184"/>
                  <a:pt x="1553258" y="2255631"/>
                  <a:pt x="1550245" y="2252701"/>
                </a:cubicBezTo>
                <a:lnTo>
                  <a:pt x="1550245" y="2309209"/>
                </a:lnTo>
                <a:cubicBezTo>
                  <a:pt x="1550245" y="2309878"/>
                  <a:pt x="1550077" y="2310464"/>
                  <a:pt x="1549742" y="2310967"/>
                </a:cubicBezTo>
                <a:cubicBezTo>
                  <a:pt x="1549408" y="2311469"/>
                  <a:pt x="1548863" y="2311888"/>
                  <a:pt x="1548110" y="2312222"/>
                </a:cubicBezTo>
                <a:cubicBezTo>
                  <a:pt x="1547356" y="2312557"/>
                  <a:pt x="1546310" y="2312808"/>
                  <a:pt x="1544971" y="2312976"/>
                </a:cubicBezTo>
                <a:cubicBezTo>
                  <a:pt x="1543631" y="2313143"/>
                  <a:pt x="1541915" y="2313227"/>
                  <a:pt x="1539822" y="2313227"/>
                </a:cubicBezTo>
                <a:cubicBezTo>
                  <a:pt x="1537813" y="2313227"/>
                  <a:pt x="1536139" y="2313143"/>
                  <a:pt x="1534799" y="2312976"/>
                </a:cubicBezTo>
                <a:cubicBezTo>
                  <a:pt x="1533460" y="2312808"/>
                  <a:pt x="1532392" y="2312557"/>
                  <a:pt x="1531597" y="2312222"/>
                </a:cubicBezTo>
                <a:cubicBezTo>
                  <a:pt x="1530802" y="2311888"/>
                  <a:pt x="1530258" y="2311469"/>
                  <a:pt x="1529965" y="2310967"/>
                </a:cubicBezTo>
                <a:cubicBezTo>
                  <a:pt x="1529672" y="2310464"/>
                  <a:pt x="1529525" y="2309878"/>
                  <a:pt x="1529525" y="2309209"/>
                </a:cubicBezTo>
                <a:lnTo>
                  <a:pt x="1529525" y="2151363"/>
                </a:lnTo>
                <a:cubicBezTo>
                  <a:pt x="1529525" y="2150609"/>
                  <a:pt x="1529651" y="2150002"/>
                  <a:pt x="1529902" y="2149542"/>
                </a:cubicBezTo>
                <a:cubicBezTo>
                  <a:pt x="1530153" y="2149081"/>
                  <a:pt x="1530655" y="2148684"/>
                  <a:pt x="1531409" y="2148349"/>
                </a:cubicBezTo>
                <a:cubicBezTo>
                  <a:pt x="1532162" y="2148014"/>
                  <a:pt x="1533125" y="2147784"/>
                  <a:pt x="1534297" y="2147658"/>
                </a:cubicBezTo>
                <a:cubicBezTo>
                  <a:pt x="1535469" y="2147533"/>
                  <a:pt x="1536892" y="2147470"/>
                  <a:pt x="1538566" y="2147470"/>
                </a:cubicBezTo>
                <a:cubicBezTo>
                  <a:pt x="1540324" y="2147470"/>
                  <a:pt x="1541768" y="2147533"/>
                  <a:pt x="1542899" y="2147658"/>
                </a:cubicBezTo>
                <a:cubicBezTo>
                  <a:pt x="1544029" y="2147784"/>
                  <a:pt x="1544971" y="2148014"/>
                  <a:pt x="1545724" y="2148349"/>
                </a:cubicBezTo>
                <a:cubicBezTo>
                  <a:pt x="1546477" y="2148684"/>
                  <a:pt x="1547001" y="2149081"/>
                  <a:pt x="1547294" y="2149542"/>
                </a:cubicBezTo>
                <a:cubicBezTo>
                  <a:pt x="1547587" y="2150002"/>
                  <a:pt x="1547733" y="2150609"/>
                  <a:pt x="1547733" y="2151363"/>
                </a:cubicBezTo>
                <a:lnTo>
                  <a:pt x="1547733" y="2166557"/>
                </a:lnTo>
                <a:cubicBezTo>
                  <a:pt x="1551166" y="2163041"/>
                  <a:pt x="1554472" y="2159985"/>
                  <a:pt x="1557654" y="2157390"/>
                </a:cubicBezTo>
                <a:cubicBezTo>
                  <a:pt x="1560835" y="2154795"/>
                  <a:pt x="1564037" y="2152639"/>
                  <a:pt x="1567260" y="2150923"/>
                </a:cubicBezTo>
                <a:cubicBezTo>
                  <a:pt x="1570483" y="2149207"/>
                  <a:pt x="1573790" y="2147909"/>
                  <a:pt x="1577180" y="2147030"/>
                </a:cubicBezTo>
                <a:cubicBezTo>
                  <a:pt x="1580571" y="2146151"/>
                  <a:pt x="1584150" y="2145712"/>
                  <a:pt x="1587917" y="2145712"/>
                </a:cubicBezTo>
                <a:close/>
                <a:moveTo>
                  <a:pt x="1459660" y="2145712"/>
                </a:moveTo>
                <a:cubicBezTo>
                  <a:pt x="1462673" y="2145712"/>
                  <a:pt x="1465687" y="2145963"/>
                  <a:pt x="1468701" y="2146465"/>
                </a:cubicBezTo>
                <a:cubicBezTo>
                  <a:pt x="1471715" y="2146967"/>
                  <a:pt x="1474435" y="2147595"/>
                  <a:pt x="1476863" y="2148349"/>
                </a:cubicBezTo>
                <a:cubicBezTo>
                  <a:pt x="1479291" y="2149102"/>
                  <a:pt x="1481363" y="2149918"/>
                  <a:pt x="1483079" y="2150797"/>
                </a:cubicBezTo>
                <a:cubicBezTo>
                  <a:pt x="1484795" y="2151676"/>
                  <a:pt x="1486093" y="2152451"/>
                  <a:pt x="1486972" y="2153121"/>
                </a:cubicBezTo>
                <a:cubicBezTo>
                  <a:pt x="1487851" y="2153790"/>
                  <a:pt x="1488437" y="2154376"/>
                  <a:pt x="1488730" y="2154879"/>
                </a:cubicBezTo>
                <a:cubicBezTo>
                  <a:pt x="1489023" y="2155381"/>
                  <a:pt x="1489232" y="2155946"/>
                  <a:pt x="1489358" y="2156574"/>
                </a:cubicBezTo>
                <a:cubicBezTo>
                  <a:pt x="1489483" y="2157202"/>
                  <a:pt x="1489609" y="2157976"/>
                  <a:pt x="1489734" y="2158897"/>
                </a:cubicBezTo>
                <a:cubicBezTo>
                  <a:pt x="1489860" y="2159818"/>
                  <a:pt x="1489923" y="2160948"/>
                  <a:pt x="1489923" y="2162287"/>
                </a:cubicBezTo>
                <a:cubicBezTo>
                  <a:pt x="1489923" y="2163711"/>
                  <a:pt x="1489860" y="2164945"/>
                  <a:pt x="1489734" y="2165992"/>
                </a:cubicBezTo>
                <a:cubicBezTo>
                  <a:pt x="1489609" y="2167038"/>
                  <a:pt x="1489400" y="2167896"/>
                  <a:pt x="1489107" y="2168566"/>
                </a:cubicBezTo>
                <a:cubicBezTo>
                  <a:pt x="1488814" y="2169236"/>
                  <a:pt x="1488458" y="2169717"/>
                  <a:pt x="1488039" y="2170010"/>
                </a:cubicBezTo>
                <a:cubicBezTo>
                  <a:pt x="1487621" y="2170303"/>
                  <a:pt x="1487160" y="2170450"/>
                  <a:pt x="1486658" y="2170450"/>
                </a:cubicBezTo>
                <a:cubicBezTo>
                  <a:pt x="1485904" y="2170450"/>
                  <a:pt x="1484816" y="2169989"/>
                  <a:pt x="1483393" y="2169068"/>
                </a:cubicBezTo>
                <a:cubicBezTo>
                  <a:pt x="1481970" y="2168148"/>
                  <a:pt x="1480128" y="2167164"/>
                  <a:pt x="1477868" y="2166117"/>
                </a:cubicBezTo>
                <a:cubicBezTo>
                  <a:pt x="1475607" y="2165071"/>
                  <a:pt x="1472949" y="2164087"/>
                  <a:pt x="1469894" y="2163166"/>
                </a:cubicBezTo>
                <a:cubicBezTo>
                  <a:pt x="1466838" y="2162246"/>
                  <a:pt x="1463343" y="2161785"/>
                  <a:pt x="1459408" y="2161785"/>
                </a:cubicBezTo>
                <a:cubicBezTo>
                  <a:pt x="1455892" y="2161785"/>
                  <a:pt x="1452795" y="2162183"/>
                  <a:pt x="1450116" y="2162978"/>
                </a:cubicBezTo>
                <a:cubicBezTo>
                  <a:pt x="1447437" y="2163773"/>
                  <a:pt x="1445239" y="2164904"/>
                  <a:pt x="1443523" y="2166369"/>
                </a:cubicBezTo>
                <a:cubicBezTo>
                  <a:pt x="1441807" y="2167834"/>
                  <a:pt x="1440510" y="2169571"/>
                  <a:pt x="1439631" y="2171580"/>
                </a:cubicBezTo>
                <a:cubicBezTo>
                  <a:pt x="1438751" y="2173589"/>
                  <a:pt x="1438312" y="2175766"/>
                  <a:pt x="1438312" y="2178110"/>
                </a:cubicBezTo>
                <a:cubicBezTo>
                  <a:pt x="1438312" y="2181375"/>
                  <a:pt x="1439149" y="2184116"/>
                  <a:pt x="1440823" y="2186335"/>
                </a:cubicBezTo>
                <a:cubicBezTo>
                  <a:pt x="1442498" y="2188553"/>
                  <a:pt x="1444674" y="2190500"/>
                  <a:pt x="1447353" y="2192174"/>
                </a:cubicBezTo>
                <a:cubicBezTo>
                  <a:pt x="1450032" y="2193848"/>
                  <a:pt x="1453088" y="2195355"/>
                  <a:pt x="1456520" y="2196695"/>
                </a:cubicBezTo>
                <a:cubicBezTo>
                  <a:pt x="1459953" y="2198034"/>
                  <a:pt x="1463448" y="2199415"/>
                  <a:pt x="1467006" y="2200839"/>
                </a:cubicBezTo>
                <a:cubicBezTo>
                  <a:pt x="1470564" y="2202262"/>
                  <a:pt x="1474080" y="2203852"/>
                  <a:pt x="1477554" y="2205610"/>
                </a:cubicBezTo>
                <a:cubicBezTo>
                  <a:pt x="1481028" y="2207368"/>
                  <a:pt x="1484105" y="2209503"/>
                  <a:pt x="1486783" y="2212015"/>
                </a:cubicBezTo>
                <a:cubicBezTo>
                  <a:pt x="1489463" y="2214526"/>
                  <a:pt x="1491618" y="2217540"/>
                  <a:pt x="1493250" y="2221056"/>
                </a:cubicBezTo>
                <a:cubicBezTo>
                  <a:pt x="1494883" y="2224572"/>
                  <a:pt x="1495699" y="2228758"/>
                  <a:pt x="1495699" y="2233613"/>
                </a:cubicBezTo>
                <a:cubicBezTo>
                  <a:pt x="1495699" y="2239390"/>
                  <a:pt x="1494632" y="2244538"/>
                  <a:pt x="1492497" y="2249059"/>
                </a:cubicBezTo>
                <a:cubicBezTo>
                  <a:pt x="1490362" y="2253580"/>
                  <a:pt x="1487328" y="2257389"/>
                  <a:pt x="1483393" y="2260486"/>
                </a:cubicBezTo>
                <a:cubicBezTo>
                  <a:pt x="1479458" y="2263584"/>
                  <a:pt x="1474770" y="2265928"/>
                  <a:pt x="1469329" y="2267518"/>
                </a:cubicBezTo>
                <a:cubicBezTo>
                  <a:pt x="1463887" y="2269109"/>
                  <a:pt x="1457901" y="2269904"/>
                  <a:pt x="1451372" y="2269904"/>
                </a:cubicBezTo>
                <a:cubicBezTo>
                  <a:pt x="1447353" y="2269904"/>
                  <a:pt x="1443523" y="2269590"/>
                  <a:pt x="1439882" y="2268962"/>
                </a:cubicBezTo>
                <a:cubicBezTo>
                  <a:pt x="1436240" y="2268334"/>
                  <a:pt x="1432975" y="2267539"/>
                  <a:pt x="1430087" y="2266576"/>
                </a:cubicBezTo>
                <a:cubicBezTo>
                  <a:pt x="1427199" y="2265614"/>
                  <a:pt x="1424750" y="2264609"/>
                  <a:pt x="1422741" y="2263563"/>
                </a:cubicBezTo>
                <a:cubicBezTo>
                  <a:pt x="1420732" y="2262516"/>
                  <a:pt x="1419267" y="2261574"/>
                  <a:pt x="1418346" y="2260737"/>
                </a:cubicBezTo>
                <a:cubicBezTo>
                  <a:pt x="1417425" y="2259900"/>
                  <a:pt x="1416755" y="2258728"/>
                  <a:pt x="1416337" y="2257221"/>
                </a:cubicBezTo>
                <a:cubicBezTo>
                  <a:pt x="1415918" y="2255714"/>
                  <a:pt x="1415709" y="2253663"/>
                  <a:pt x="1415709" y="2251068"/>
                </a:cubicBezTo>
                <a:cubicBezTo>
                  <a:pt x="1415709" y="2249477"/>
                  <a:pt x="1415792" y="2248138"/>
                  <a:pt x="1415960" y="2247050"/>
                </a:cubicBezTo>
                <a:cubicBezTo>
                  <a:pt x="1416127" y="2245961"/>
                  <a:pt x="1416337" y="2245082"/>
                  <a:pt x="1416588" y="2244413"/>
                </a:cubicBezTo>
                <a:cubicBezTo>
                  <a:pt x="1416839" y="2243743"/>
                  <a:pt x="1417195" y="2243262"/>
                  <a:pt x="1417655" y="2242969"/>
                </a:cubicBezTo>
                <a:cubicBezTo>
                  <a:pt x="1418116" y="2242676"/>
                  <a:pt x="1418639" y="2242529"/>
                  <a:pt x="1419225" y="2242529"/>
                </a:cubicBezTo>
                <a:cubicBezTo>
                  <a:pt x="1420146" y="2242529"/>
                  <a:pt x="1421506" y="2243094"/>
                  <a:pt x="1423306" y="2244224"/>
                </a:cubicBezTo>
                <a:cubicBezTo>
                  <a:pt x="1425106" y="2245354"/>
                  <a:pt x="1427324" y="2246589"/>
                  <a:pt x="1429961" y="2247929"/>
                </a:cubicBezTo>
                <a:cubicBezTo>
                  <a:pt x="1432598" y="2249268"/>
                  <a:pt x="1435717" y="2250503"/>
                  <a:pt x="1439317" y="2251633"/>
                </a:cubicBezTo>
                <a:cubicBezTo>
                  <a:pt x="1442916" y="2252763"/>
                  <a:pt x="1447060" y="2253328"/>
                  <a:pt x="1451748" y="2253328"/>
                </a:cubicBezTo>
                <a:cubicBezTo>
                  <a:pt x="1455264" y="2253328"/>
                  <a:pt x="1458446" y="2252952"/>
                  <a:pt x="1461292" y="2252198"/>
                </a:cubicBezTo>
                <a:cubicBezTo>
                  <a:pt x="1464138" y="2251445"/>
                  <a:pt x="1466608" y="2250336"/>
                  <a:pt x="1468701" y="2248871"/>
                </a:cubicBezTo>
                <a:cubicBezTo>
                  <a:pt x="1470794" y="2247405"/>
                  <a:pt x="1472405" y="2245543"/>
                  <a:pt x="1473535" y="2243282"/>
                </a:cubicBezTo>
                <a:cubicBezTo>
                  <a:pt x="1474666" y="2241022"/>
                  <a:pt x="1475231" y="2238343"/>
                  <a:pt x="1475231" y="2235246"/>
                </a:cubicBezTo>
                <a:cubicBezTo>
                  <a:pt x="1475231" y="2232065"/>
                  <a:pt x="1474414" y="2229386"/>
                  <a:pt x="1472782" y="2227209"/>
                </a:cubicBezTo>
                <a:cubicBezTo>
                  <a:pt x="1471150" y="2225032"/>
                  <a:pt x="1468994" y="2223107"/>
                  <a:pt x="1466315" y="2221433"/>
                </a:cubicBezTo>
                <a:cubicBezTo>
                  <a:pt x="1463636" y="2219758"/>
                  <a:pt x="1460622" y="2218272"/>
                  <a:pt x="1457274" y="2216975"/>
                </a:cubicBezTo>
                <a:cubicBezTo>
                  <a:pt x="1453925" y="2215677"/>
                  <a:pt x="1450472" y="2214317"/>
                  <a:pt x="1446914" y="2212894"/>
                </a:cubicBezTo>
                <a:cubicBezTo>
                  <a:pt x="1443356" y="2211470"/>
                  <a:pt x="1439882" y="2209859"/>
                  <a:pt x="1436491" y="2208059"/>
                </a:cubicBezTo>
                <a:cubicBezTo>
                  <a:pt x="1433101" y="2206259"/>
                  <a:pt x="1430066" y="2204062"/>
                  <a:pt x="1427387" y="2201466"/>
                </a:cubicBezTo>
                <a:cubicBezTo>
                  <a:pt x="1424708" y="2198871"/>
                  <a:pt x="1422552" y="2195774"/>
                  <a:pt x="1420920" y="2192174"/>
                </a:cubicBezTo>
                <a:cubicBezTo>
                  <a:pt x="1419288" y="2188574"/>
                  <a:pt x="1418471" y="2184263"/>
                  <a:pt x="1418471" y="2179240"/>
                </a:cubicBezTo>
                <a:cubicBezTo>
                  <a:pt x="1418471" y="2174803"/>
                  <a:pt x="1419330" y="2170554"/>
                  <a:pt x="1421046" y="2166494"/>
                </a:cubicBezTo>
                <a:cubicBezTo>
                  <a:pt x="1422762" y="2162434"/>
                  <a:pt x="1425336" y="2158876"/>
                  <a:pt x="1428768" y="2155820"/>
                </a:cubicBezTo>
                <a:cubicBezTo>
                  <a:pt x="1432201" y="2152765"/>
                  <a:pt x="1436491" y="2150316"/>
                  <a:pt x="1441640" y="2148474"/>
                </a:cubicBezTo>
                <a:cubicBezTo>
                  <a:pt x="1446788" y="2146633"/>
                  <a:pt x="1452795" y="2145712"/>
                  <a:pt x="1459660" y="2145712"/>
                </a:cubicBezTo>
                <a:close/>
                <a:moveTo>
                  <a:pt x="1347638" y="2145712"/>
                </a:moveTo>
                <a:cubicBezTo>
                  <a:pt x="1356512" y="2145712"/>
                  <a:pt x="1364068" y="2147135"/>
                  <a:pt x="1370305" y="2149981"/>
                </a:cubicBezTo>
                <a:cubicBezTo>
                  <a:pt x="1376541" y="2152828"/>
                  <a:pt x="1381669" y="2156658"/>
                  <a:pt x="1385687" y="2161471"/>
                </a:cubicBezTo>
                <a:cubicBezTo>
                  <a:pt x="1389706" y="2166285"/>
                  <a:pt x="1392657" y="2171936"/>
                  <a:pt x="1394540" y="2178424"/>
                </a:cubicBezTo>
                <a:cubicBezTo>
                  <a:pt x="1396424" y="2184912"/>
                  <a:pt x="1397366" y="2191839"/>
                  <a:pt x="1397366" y="2199206"/>
                </a:cubicBezTo>
                <a:lnTo>
                  <a:pt x="1397366" y="2202973"/>
                </a:lnTo>
                <a:cubicBezTo>
                  <a:pt x="1397366" y="2206238"/>
                  <a:pt x="1396546" y="2208561"/>
                  <a:pt x="1394906" y="2209943"/>
                </a:cubicBezTo>
                <a:cubicBezTo>
                  <a:pt x="1393266" y="2211324"/>
                  <a:pt x="1391395" y="2212015"/>
                  <a:pt x="1389292" y="2212015"/>
                </a:cubicBezTo>
                <a:lnTo>
                  <a:pt x="1314864" y="2212015"/>
                </a:lnTo>
                <a:cubicBezTo>
                  <a:pt x="1314864" y="2218293"/>
                  <a:pt x="1315494" y="2223944"/>
                  <a:pt x="1316756" y="2228967"/>
                </a:cubicBezTo>
                <a:cubicBezTo>
                  <a:pt x="1318018" y="2233990"/>
                  <a:pt x="1320121" y="2238301"/>
                  <a:pt x="1323065" y="2241901"/>
                </a:cubicBezTo>
                <a:cubicBezTo>
                  <a:pt x="1326010" y="2245501"/>
                  <a:pt x="1329837" y="2248264"/>
                  <a:pt x="1334548" y="2250189"/>
                </a:cubicBezTo>
                <a:cubicBezTo>
                  <a:pt x="1339259" y="2252115"/>
                  <a:pt x="1345022" y="2253077"/>
                  <a:pt x="1351835" y="2253077"/>
                </a:cubicBezTo>
                <a:cubicBezTo>
                  <a:pt x="1357219" y="2253077"/>
                  <a:pt x="1362014" y="2252638"/>
                  <a:pt x="1366220" y="2251759"/>
                </a:cubicBezTo>
                <a:cubicBezTo>
                  <a:pt x="1370426" y="2250880"/>
                  <a:pt x="1374065" y="2249896"/>
                  <a:pt x="1377135" y="2248808"/>
                </a:cubicBezTo>
                <a:cubicBezTo>
                  <a:pt x="1380206" y="2247719"/>
                  <a:pt x="1382730" y="2246736"/>
                  <a:pt x="1384707" y="2245857"/>
                </a:cubicBezTo>
                <a:cubicBezTo>
                  <a:pt x="1386684" y="2244978"/>
                  <a:pt x="1388178" y="2244538"/>
                  <a:pt x="1389188" y="2244538"/>
                </a:cubicBezTo>
                <a:cubicBezTo>
                  <a:pt x="1389776" y="2244538"/>
                  <a:pt x="1390302" y="2244685"/>
                  <a:pt x="1390764" y="2244978"/>
                </a:cubicBezTo>
                <a:cubicBezTo>
                  <a:pt x="1391226" y="2245271"/>
                  <a:pt x="1391584" y="2245710"/>
                  <a:pt x="1391836" y="2246296"/>
                </a:cubicBezTo>
                <a:cubicBezTo>
                  <a:pt x="1392089" y="2246882"/>
                  <a:pt x="1392278" y="2247698"/>
                  <a:pt x="1392404" y="2248745"/>
                </a:cubicBezTo>
                <a:cubicBezTo>
                  <a:pt x="1392531" y="2249791"/>
                  <a:pt x="1392594" y="2251068"/>
                  <a:pt x="1392594" y="2252575"/>
                </a:cubicBezTo>
                <a:cubicBezTo>
                  <a:pt x="1392594" y="2253663"/>
                  <a:pt x="1392552" y="2254605"/>
                  <a:pt x="1392468" y="2255400"/>
                </a:cubicBezTo>
                <a:cubicBezTo>
                  <a:pt x="1392385" y="2256196"/>
                  <a:pt x="1392280" y="2256907"/>
                  <a:pt x="1392154" y="2257535"/>
                </a:cubicBezTo>
                <a:cubicBezTo>
                  <a:pt x="1392029" y="2258163"/>
                  <a:pt x="1391819" y="2258728"/>
                  <a:pt x="1391526" y="2259230"/>
                </a:cubicBezTo>
                <a:cubicBezTo>
                  <a:pt x="1391233" y="2259733"/>
                  <a:pt x="1390857" y="2260214"/>
                  <a:pt x="1390396" y="2260674"/>
                </a:cubicBezTo>
                <a:cubicBezTo>
                  <a:pt x="1389936" y="2261135"/>
                  <a:pt x="1388575" y="2261888"/>
                  <a:pt x="1386315" y="2262935"/>
                </a:cubicBezTo>
                <a:cubicBezTo>
                  <a:pt x="1384055" y="2263981"/>
                  <a:pt x="1381125" y="2265007"/>
                  <a:pt x="1377525" y="2266011"/>
                </a:cubicBezTo>
                <a:cubicBezTo>
                  <a:pt x="1373925" y="2267016"/>
                  <a:pt x="1369760" y="2267916"/>
                  <a:pt x="1365030" y="2268711"/>
                </a:cubicBezTo>
                <a:cubicBezTo>
                  <a:pt x="1360300" y="2269506"/>
                  <a:pt x="1355257" y="2269904"/>
                  <a:pt x="1349899" y="2269904"/>
                </a:cubicBezTo>
                <a:cubicBezTo>
                  <a:pt x="1340606" y="2269904"/>
                  <a:pt x="1332465" y="2268607"/>
                  <a:pt x="1325475" y="2266011"/>
                </a:cubicBezTo>
                <a:cubicBezTo>
                  <a:pt x="1318484" y="2263416"/>
                  <a:pt x="1312603" y="2259565"/>
                  <a:pt x="1307832" y="2254459"/>
                </a:cubicBezTo>
                <a:cubicBezTo>
                  <a:pt x="1303060" y="2249352"/>
                  <a:pt x="1299460" y="2242948"/>
                  <a:pt x="1297032" y="2235246"/>
                </a:cubicBezTo>
                <a:cubicBezTo>
                  <a:pt x="1294604" y="2227544"/>
                  <a:pt x="1293391" y="2218586"/>
                  <a:pt x="1293391" y="2208373"/>
                </a:cubicBezTo>
                <a:cubicBezTo>
                  <a:pt x="1293391" y="2198662"/>
                  <a:pt x="1294646" y="2189935"/>
                  <a:pt x="1297158" y="2182191"/>
                </a:cubicBezTo>
                <a:cubicBezTo>
                  <a:pt x="1299669" y="2174447"/>
                  <a:pt x="1303290" y="2167875"/>
                  <a:pt x="1308020" y="2162476"/>
                </a:cubicBezTo>
                <a:cubicBezTo>
                  <a:pt x="1312750" y="2157076"/>
                  <a:pt x="1318463" y="2152932"/>
                  <a:pt x="1325161" y="2150044"/>
                </a:cubicBezTo>
                <a:cubicBezTo>
                  <a:pt x="1331858" y="2147156"/>
                  <a:pt x="1339350" y="2145712"/>
                  <a:pt x="1347638" y="2145712"/>
                </a:cubicBezTo>
                <a:close/>
                <a:moveTo>
                  <a:pt x="1264802" y="2145712"/>
                </a:moveTo>
                <a:cubicBezTo>
                  <a:pt x="1265890" y="2145712"/>
                  <a:pt x="1267125" y="2145774"/>
                  <a:pt x="1268506" y="2145900"/>
                </a:cubicBezTo>
                <a:cubicBezTo>
                  <a:pt x="1269887" y="2146026"/>
                  <a:pt x="1271331" y="2146256"/>
                  <a:pt x="1272838" y="2146591"/>
                </a:cubicBezTo>
                <a:cubicBezTo>
                  <a:pt x="1274345" y="2146926"/>
                  <a:pt x="1275706" y="2147302"/>
                  <a:pt x="1276920" y="2147721"/>
                </a:cubicBezTo>
                <a:cubicBezTo>
                  <a:pt x="1278133" y="2148139"/>
                  <a:pt x="1278991" y="2148558"/>
                  <a:pt x="1279494" y="2148977"/>
                </a:cubicBezTo>
                <a:cubicBezTo>
                  <a:pt x="1279996" y="2149395"/>
                  <a:pt x="1280331" y="2149793"/>
                  <a:pt x="1280498" y="2150170"/>
                </a:cubicBezTo>
                <a:cubicBezTo>
                  <a:pt x="1280666" y="2150546"/>
                  <a:pt x="1280812" y="2151028"/>
                  <a:pt x="1280938" y="2151614"/>
                </a:cubicBezTo>
                <a:cubicBezTo>
                  <a:pt x="1281063" y="2152200"/>
                  <a:pt x="1281147" y="2153058"/>
                  <a:pt x="1281189" y="2154188"/>
                </a:cubicBezTo>
                <a:cubicBezTo>
                  <a:pt x="1281231" y="2155318"/>
                  <a:pt x="1281252" y="2156846"/>
                  <a:pt x="1281252" y="2158771"/>
                </a:cubicBezTo>
                <a:cubicBezTo>
                  <a:pt x="1281252" y="2160613"/>
                  <a:pt x="1281210" y="2162162"/>
                  <a:pt x="1281126" y="2163418"/>
                </a:cubicBezTo>
                <a:cubicBezTo>
                  <a:pt x="1281043" y="2164673"/>
                  <a:pt x="1280875" y="2165657"/>
                  <a:pt x="1280624" y="2166369"/>
                </a:cubicBezTo>
                <a:cubicBezTo>
                  <a:pt x="1280373" y="2167080"/>
                  <a:pt x="1280059" y="2167624"/>
                  <a:pt x="1279682" y="2168001"/>
                </a:cubicBezTo>
                <a:cubicBezTo>
                  <a:pt x="1279305" y="2168378"/>
                  <a:pt x="1278782" y="2168566"/>
                  <a:pt x="1278112" y="2168566"/>
                </a:cubicBezTo>
                <a:cubicBezTo>
                  <a:pt x="1277443" y="2168566"/>
                  <a:pt x="1276627" y="2168378"/>
                  <a:pt x="1275664" y="2168001"/>
                </a:cubicBezTo>
                <a:cubicBezTo>
                  <a:pt x="1274701" y="2167624"/>
                  <a:pt x="1273613" y="2167248"/>
                  <a:pt x="1272399" y="2166871"/>
                </a:cubicBezTo>
                <a:cubicBezTo>
                  <a:pt x="1271185" y="2166494"/>
                  <a:pt x="1269825" y="2166138"/>
                  <a:pt x="1268318" y="2165803"/>
                </a:cubicBezTo>
                <a:cubicBezTo>
                  <a:pt x="1266811" y="2165469"/>
                  <a:pt x="1265178" y="2165301"/>
                  <a:pt x="1263420" y="2165301"/>
                </a:cubicBezTo>
                <a:cubicBezTo>
                  <a:pt x="1261327" y="2165301"/>
                  <a:pt x="1259276" y="2165720"/>
                  <a:pt x="1257267" y="2166557"/>
                </a:cubicBezTo>
                <a:cubicBezTo>
                  <a:pt x="1255258" y="2167394"/>
                  <a:pt x="1253144" y="2168775"/>
                  <a:pt x="1250926" y="2170701"/>
                </a:cubicBezTo>
                <a:cubicBezTo>
                  <a:pt x="1248707" y="2172626"/>
                  <a:pt x="1246384" y="2175180"/>
                  <a:pt x="1243956" y="2178361"/>
                </a:cubicBezTo>
                <a:cubicBezTo>
                  <a:pt x="1241529" y="2181542"/>
                  <a:pt x="1238850" y="2185435"/>
                  <a:pt x="1235920" y="2190039"/>
                </a:cubicBezTo>
                <a:lnTo>
                  <a:pt x="1235920" y="2264379"/>
                </a:lnTo>
                <a:cubicBezTo>
                  <a:pt x="1235920" y="2265049"/>
                  <a:pt x="1235752" y="2265614"/>
                  <a:pt x="1235417" y="2266074"/>
                </a:cubicBezTo>
                <a:cubicBezTo>
                  <a:pt x="1235083" y="2266535"/>
                  <a:pt x="1234538" y="2266932"/>
                  <a:pt x="1233785" y="2267267"/>
                </a:cubicBezTo>
                <a:cubicBezTo>
                  <a:pt x="1233031" y="2267602"/>
                  <a:pt x="1231985" y="2267853"/>
                  <a:pt x="1230646" y="2268021"/>
                </a:cubicBezTo>
                <a:cubicBezTo>
                  <a:pt x="1229306" y="2268188"/>
                  <a:pt x="1227590" y="2268272"/>
                  <a:pt x="1225497" y="2268272"/>
                </a:cubicBezTo>
                <a:cubicBezTo>
                  <a:pt x="1223488" y="2268272"/>
                  <a:pt x="1221814" y="2268188"/>
                  <a:pt x="1220474" y="2268021"/>
                </a:cubicBezTo>
                <a:cubicBezTo>
                  <a:pt x="1219135" y="2267853"/>
                  <a:pt x="1218067" y="2267602"/>
                  <a:pt x="1217272" y="2267267"/>
                </a:cubicBezTo>
                <a:cubicBezTo>
                  <a:pt x="1216477" y="2266932"/>
                  <a:pt x="1215933" y="2266535"/>
                  <a:pt x="1215640" y="2266074"/>
                </a:cubicBezTo>
                <a:cubicBezTo>
                  <a:pt x="1215347" y="2265614"/>
                  <a:pt x="1215200" y="2265049"/>
                  <a:pt x="1215200" y="2264379"/>
                </a:cubicBezTo>
                <a:lnTo>
                  <a:pt x="1215200" y="2151363"/>
                </a:lnTo>
                <a:cubicBezTo>
                  <a:pt x="1215200" y="2150693"/>
                  <a:pt x="1215326" y="2150128"/>
                  <a:pt x="1215577" y="2149667"/>
                </a:cubicBezTo>
                <a:cubicBezTo>
                  <a:pt x="1215828" y="2149207"/>
                  <a:pt x="1216330" y="2148788"/>
                  <a:pt x="1217084" y="2148412"/>
                </a:cubicBezTo>
                <a:cubicBezTo>
                  <a:pt x="1217837" y="2148035"/>
                  <a:pt x="1218800" y="2147784"/>
                  <a:pt x="1219972" y="2147658"/>
                </a:cubicBezTo>
                <a:cubicBezTo>
                  <a:pt x="1221144" y="2147533"/>
                  <a:pt x="1222693" y="2147470"/>
                  <a:pt x="1224618" y="2147470"/>
                </a:cubicBezTo>
                <a:cubicBezTo>
                  <a:pt x="1226460" y="2147470"/>
                  <a:pt x="1227988" y="2147533"/>
                  <a:pt x="1229201" y="2147658"/>
                </a:cubicBezTo>
                <a:cubicBezTo>
                  <a:pt x="1230415" y="2147784"/>
                  <a:pt x="1231357" y="2148035"/>
                  <a:pt x="1232027" y="2148412"/>
                </a:cubicBezTo>
                <a:cubicBezTo>
                  <a:pt x="1232697" y="2148788"/>
                  <a:pt x="1233178" y="2149207"/>
                  <a:pt x="1233471" y="2149667"/>
                </a:cubicBezTo>
                <a:cubicBezTo>
                  <a:pt x="1233764" y="2150128"/>
                  <a:pt x="1233911" y="2150693"/>
                  <a:pt x="1233911" y="2151363"/>
                </a:cubicBezTo>
                <a:lnTo>
                  <a:pt x="1233911" y="2167813"/>
                </a:lnTo>
                <a:cubicBezTo>
                  <a:pt x="1237008" y="2163292"/>
                  <a:pt x="1239917" y="2159609"/>
                  <a:pt x="1242638" y="2156762"/>
                </a:cubicBezTo>
                <a:cubicBezTo>
                  <a:pt x="1245359" y="2153916"/>
                  <a:pt x="1247933" y="2151676"/>
                  <a:pt x="1250361" y="2150044"/>
                </a:cubicBezTo>
                <a:cubicBezTo>
                  <a:pt x="1252788" y="2148412"/>
                  <a:pt x="1255195" y="2147281"/>
                  <a:pt x="1257581" y="2146654"/>
                </a:cubicBezTo>
                <a:cubicBezTo>
                  <a:pt x="1259967" y="2146026"/>
                  <a:pt x="1262374" y="2145712"/>
                  <a:pt x="1264802" y="2145712"/>
                </a:cubicBezTo>
                <a:close/>
                <a:moveTo>
                  <a:pt x="1080938" y="2145712"/>
                </a:moveTo>
                <a:cubicBezTo>
                  <a:pt x="1089812" y="2145712"/>
                  <a:pt x="1097368" y="2147135"/>
                  <a:pt x="1103604" y="2149981"/>
                </a:cubicBezTo>
                <a:cubicBezTo>
                  <a:pt x="1109841" y="2152828"/>
                  <a:pt x="1114969" y="2156658"/>
                  <a:pt x="1118987" y="2161471"/>
                </a:cubicBezTo>
                <a:cubicBezTo>
                  <a:pt x="1123006" y="2166285"/>
                  <a:pt x="1125957" y="2171936"/>
                  <a:pt x="1127840" y="2178424"/>
                </a:cubicBezTo>
                <a:cubicBezTo>
                  <a:pt x="1129724" y="2184912"/>
                  <a:pt x="1130666" y="2191839"/>
                  <a:pt x="1130666" y="2199206"/>
                </a:cubicBezTo>
                <a:lnTo>
                  <a:pt x="1130666" y="2202973"/>
                </a:lnTo>
                <a:cubicBezTo>
                  <a:pt x="1130666" y="2206238"/>
                  <a:pt x="1129846" y="2208561"/>
                  <a:pt x="1128206" y="2209943"/>
                </a:cubicBezTo>
                <a:cubicBezTo>
                  <a:pt x="1126567" y="2211324"/>
                  <a:pt x="1124695" y="2212015"/>
                  <a:pt x="1122592" y="2212015"/>
                </a:cubicBezTo>
                <a:lnTo>
                  <a:pt x="1048164" y="2212015"/>
                </a:lnTo>
                <a:cubicBezTo>
                  <a:pt x="1048164" y="2218293"/>
                  <a:pt x="1048794" y="2223944"/>
                  <a:pt x="1050056" y="2228967"/>
                </a:cubicBezTo>
                <a:cubicBezTo>
                  <a:pt x="1051318" y="2233990"/>
                  <a:pt x="1053421" y="2238301"/>
                  <a:pt x="1056365" y="2241901"/>
                </a:cubicBezTo>
                <a:cubicBezTo>
                  <a:pt x="1059310" y="2245501"/>
                  <a:pt x="1063137" y="2248264"/>
                  <a:pt x="1067848" y="2250189"/>
                </a:cubicBezTo>
                <a:cubicBezTo>
                  <a:pt x="1072559" y="2252115"/>
                  <a:pt x="1078322" y="2253077"/>
                  <a:pt x="1085135" y="2253077"/>
                </a:cubicBezTo>
                <a:cubicBezTo>
                  <a:pt x="1090519" y="2253077"/>
                  <a:pt x="1095314" y="2252638"/>
                  <a:pt x="1099520" y="2251759"/>
                </a:cubicBezTo>
                <a:cubicBezTo>
                  <a:pt x="1103726" y="2250880"/>
                  <a:pt x="1107365" y="2249896"/>
                  <a:pt x="1110435" y="2248808"/>
                </a:cubicBezTo>
                <a:cubicBezTo>
                  <a:pt x="1113506" y="2247719"/>
                  <a:pt x="1116030" y="2246736"/>
                  <a:pt x="1118007" y="2245857"/>
                </a:cubicBezTo>
                <a:cubicBezTo>
                  <a:pt x="1119984" y="2244978"/>
                  <a:pt x="1121478" y="2244538"/>
                  <a:pt x="1122488" y="2244538"/>
                </a:cubicBezTo>
                <a:cubicBezTo>
                  <a:pt x="1123076" y="2244538"/>
                  <a:pt x="1123602" y="2244685"/>
                  <a:pt x="1124064" y="2244978"/>
                </a:cubicBezTo>
                <a:cubicBezTo>
                  <a:pt x="1124527" y="2245271"/>
                  <a:pt x="1124884" y="2245710"/>
                  <a:pt x="1125136" y="2246296"/>
                </a:cubicBezTo>
                <a:cubicBezTo>
                  <a:pt x="1125389" y="2246882"/>
                  <a:pt x="1125578" y="2247698"/>
                  <a:pt x="1125704" y="2248745"/>
                </a:cubicBezTo>
                <a:cubicBezTo>
                  <a:pt x="1125831" y="2249791"/>
                  <a:pt x="1125894" y="2251068"/>
                  <a:pt x="1125894" y="2252575"/>
                </a:cubicBezTo>
                <a:cubicBezTo>
                  <a:pt x="1125894" y="2253663"/>
                  <a:pt x="1125852" y="2254605"/>
                  <a:pt x="1125768" y="2255400"/>
                </a:cubicBezTo>
                <a:cubicBezTo>
                  <a:pt x="1125685" y="2256196"/>
                  <a:pt x="1125580" y="2256907"/>
                  <a:pt x="1125454" y="2257535"/>
                </a:cubicBezTo>
                <a:cubicBezTo>
                  <a:pt x="1125329" y="2258163"/>
                  <a:pt x="1125119" y="2258728"/>
                  <a:pt x="1124826" y="2259230"/>
                </a:cubicBezTo>
                <a:cubicBezTo>
                  <a:pt x="1124533" y="2259733"/>
                  <a:pt x="1124157" y="2260214"/>
                  <a:pt x="1123696" y="2260674"/>
                </a:cubicBezTo>
                <a:cubicBezTo>
                  <a:pt x="1123236" y="2261135"/>
                  <a:pt x="1121875" y="2261888"/>
                  <a:pt x="1119615" y="2262935"/>
                </a:cubicBezTo>
                <a:cubicBezTo>
                  <a:pt x="1117355" y="2263981"/>
                  <a:pt x="1114425" y="2265007"/>
                  <a:pt x="1110825" y="2266011"/>
                </a:cubicBezTo>
                <a:cubicBezTo>
                  <a:pt x="1107225" y="2267016"/>
                  <a:pt x="1103060" y="2267916"/>
                  <a:pt x="1098330" y="2268711"/>
                </a:cubicBezTo>
                <a:cubicBezTo>
                  <a:pt x="1093600" y="2269506"/>
                  <a:pt x="1088557" y="2269904"/>
                  <a:pt x="1083199" y="2269904"/>
                </a:cubicBezTo>
                <a:cubicBezTo>
                  <a:pt x="1073906" y="2269904"/>
                  <a:pt x="1065765" y="2268607"/>
                  <a:pt x="1058775" y="2266011"/>
                </a:cubicBezTo>
                <a:cubicBezTo>
                  <a:pt x="1051784" y="2263416"/>
                  <a:pt x="1045903" y="2259565"/>
                  <a:pt x="1041132" y="2254459"/>
                </a:cubicBezTo>
                <a:cubicBezTo>
                  <a:pt x="1036360" y="2249352"/>
                  <a:pt x="1032760" y="2242948"/>
                  <a:pt x="1030332" y="2235246"/>
                </a:cubicBezTo>
                <a:cubicBezTo>
                  <a:pt x="1027904" y="2227544"/>
                  <a:pt x="1026691" y="2218586"/>
                  <a:pt x="1026691" y="2208373"/>
                </a:cubicBezTo>
                <a:cubicBezTo>
                  <a:pt x="1026691" y="2198662"/>
                  <a:pt x="1027946" y="2189935"/>
                  <a:pt x="1030458" y="2182191"/>
                </a:cubicBezTo>
                <a:cubicBezTo>
                  <a:pt x="1032969" y="2174447"/>
                  <a:pt x="1036590" y="2167875"/>
                  <a:pt x="1041320" y="2162476"/>
                </a:cubicBezTo>
                <a:cubicBezTo>
                  <a:pt x="1046050" y="2157076"/>
                  <a:pt x="1051763" y="2152932"/>
                  <a:pt x="1058461" y="2150044"/>
                </a:cubicBezTo>
                <a:cubicBezTo>
                  <a:pt x="1065158" y="2147156"/>
                  <a:pt x="1072651" y="2145712"/>
                  <a:pt x="1080938" y="2145712"/>
                </a:cubicBezTo>
                <a:close/>
                <a:moveTo>
                  <a:pt x="852985" y="2145712"/>
                </a:moveTo>
                <a:cubicBezTo>
                  <a:pt x="860519" y="2145712"/>
                  <a:pt x="866861" y="2146988"/>
                  <a:pt x="872009" y="2149542"/>
                </a:cubicBezTo>
                <a:cubicBezTo>
                  <a:pt x="877158" y="2152095"/>
                  <a:pt x="881323" y="2155506"/>
                  <a:pt x="884504" y="2159776"/>
                </a:cubicBezTo>
                <a:cubicBezTo>
                  <a:pt x="887685" y="2164045"/>
                  <a:pt x="889966" y="2169047"/>
                  <a:pt x="891348" y="2174782"/>
                </a:cubicBezTo>
                <a:cubicBezTo>
                  <a:pt x="892729" y="2180517"/>
                  <a:pt x="893420" y="2187402"/>
                  <a:pt x="893420" y="2195439"/>
                </a:cubicBezTo>
                <a:lnTo>
                  <a:pt x="893420" y="2264379"/>
                </a:lnTo>
                <a:cubicBezTo>
                  <a:pt x="893420" y="2265049"/>
                  <a:pt x="893252" y="2265614"/>
                  <a:pt x="892917" y="2266074"/>
                </a:cubicBezTo>
                <a:cubicBezTo>
                  <a:pt x="892582" y="2266535"/>
                  <a:pt x="892038" y="2266932"/>
                  <a:pt x="891285" y="2267267"/>
                </a:cubicBezTo>
                <a:cubicBezTo>
                  <a:pt x="890531" y="2267602"/>
                  <a:pt x="889485" y="2267853"/>
                  <a:pt x="888146" y="2268021"/>
                </a:cubicBezTo>
                <a:cubicBezTo>
                  <a:pt x="886806" y="2268188"/>
                  <a:pt x="885132" y="2268272"/>
                  <a:pt x="883123" y="2268272"/>
                </a:cubicBezTo>
                <a:cubicBezTo>
                  <a:pt x="881030" y="2268272"/>
                  <a:pt x="879314" y="2268188"/>
                  <a:pt x="877974" y="2268021"/>
                </a:cubicBezTo>
                <a:cubicBezTo>
                  <a:pt x="876635" y="2267853"/>
                  <a:pt x="875588" y="2267602"/>
                  <a:pt x="874835" y="2267267"/>
                </a:cubicBezTo>
                <a:cubicBezTo>
                  <a:pt x="874081" y="2266932"/>
                  <a:pt x="873537" y="2266535"/>
                  <a:pt x="873202" y="2266074"/>
                </a:cubicBezTo>
                <a:cubicBezTo>
                  <a:pt x="872867" y="2265614"/>
                  <a:pt x="872700" y="2265049"/>
                  <a:pt x="872700" y="2264379"/>
                </a:cubicBezTo>
                <a:lnTo>
                  <a:pt x="872700" y="2198202"/>
                </a:lnTo>
                <a:cubicBezTo>
                  <a:pt x="872700" y="2191755"/>
                  <a:pt x="872198" y="2186565"/>
                  <a:pt x="871193" y="2182630"/>
                </a:cubicBezTo>
                <a:cubicBezTo>
                  <a:pt x="870188" y="2178696"/>
                  <a:pt x="868723" y="2175305"/>
                  <a:pt x="866798" y="2172459"/>
                </a:cubicBezTo>
                <a:cubicBezTo>
                  <a:pt x="864873" y="2169613"/>
                  <a:pt x="862382" y="2167436"/>
                  <a:pt x="859326" y="2165929"/>
                </a:cubicBezTo>
                <a:cubicBezTo>
                  <a:pt x="856271" y="2164422"/>
                  <a:pt x="852734" y="2163669"/>
                  <a:pt x="848715" y="2163669"/>
                </a:cubicBezTo>
                <a:cubicBezTo>
                  <a:pt x="843525" y="2163669"/>
                  <a:pt x="838335" y="2165510"/>
                  <a:pt x="833144" y="2169194"/>
                </a:cubicBezTo>
                <a:cubicBezTo>
                  <a:pt x="827954" y="2172877"/>
                  <a:pt x="822512" y="2178277"/>
                  <a:pt x="816820" y="2185393"/>
                </a:cubicBezTo>
                <a:lnTo>
                  <a:pt x="816820" y="2264379"/>
                </a:lnTo>
                <a:cubicBezTo>
                  <a:pt x="816820" y="2265049"/>
                  <a:pt x="816652" y="2265614"/>
                  <a:pt x="816317" y="2266074"/>
                </a:cubicBezTo>
                <a:cubicBezTo>
                  <a:pt x="815983" y="2266535"/>
                  <a:pt x="815438" y="2266932"/>
                  <a:pt x="814685" y="2267267"/>
                </a:cubicBezTo>
                <a:cubicBezTo>
                  <a:pt x="813931" y="2267602"/>
                  <a:pt x="812885" y="2267853"/>
                  <a:pt x="811545" y="2268021"/>
                </a:cubicBezTo>
                <a:cubicBezTo>
                  <a:pt x="810206" y="2268188"/>
                  <a:pt x="808490" y="2268272"/>
                  <a:pt x="806397" y="2268272"/>
                </a:cubicBezTo>
                <a:cubicBezTo>
                  <a:pt x="804388" y="2268272"/>
                  <a:pt x="802714" y="2268188"/>
                  <a:pt x="801374" y="2268021"/>
                </a:cubicBezTo>
                <a:cubicBezTo>
                  <a:pt x="800035" y="2267853"/>
                  <a:pt x="798967" y="2267602"/>
                  <a:pt x="798172" y="2267267"/>
                </a:cubicBezTo>
                <a:cubicBezTo>
                  <a:pt x="797377" y="2266932"/>
                  <a:pt x="796833" y="2266535"/>
                  <a:pt x="796539" y="2266074"/>
                </a:cubicBezTo>
                <a:cubicBezTo>
                  <a:pt x="796246" y="2265614"/>
                  <a:pt x="796100" y="2265049"/>
                  <a:pt x="796100" y="2264379"/>
                </a:cubicBezTo>
                <a:lnTo>
                  <a:pt x="796100" y="2151363"/>
                </a:lnTo>
                <a:cubicBezTo>
                  <a:pt x="796100" y="2150693"/>
                  <a:pt x="796225" y="2150128"/>
                  <a:pt x="796477" y="2149667"/>
                </a:cubicBezTo>
                <a:cubicBezTo>
                  <a:pt x="796728" y="2149207"/>
                  <a:pt x="797230" y="2148788"/>
                  <a:pt x="797984" y="2148412"/>
                </a:cubicBezTo>
                <a:cubicBezTo>
                  <a:pt x="798737" y="2148035"/>
                  <a:pt x="799700" y="2147784"/>
                  <a:pt x="800872" y="2147658"/>
                </a:cubicBezTo>
                <a:cubicBezTo>
                  <a:pt x="802044" y="2147533"/>
                  <a:pt x="803593" y="2147470"/>
                  <a:pt x="805518" y="2147470"/>
                </a:cubicBezTo>
                <a:cubicBezTo>
                  <a:pt x="807360" y="2147470"/>
                  <a:pt x="808888" y="2147533"/>
                  <a:pt x="810101" y="2147658"/>
                </a:cubicBezTo>
                <a:cubicBezTo>
                  <a:pt x="811315" y="2147784"/>
                  <a:pt x="812257" y="2148035"/>
                  <a:pt x="812927" y="2148412"/>
                </a:cubicBezTo>
                <a:cubicBezTo>
                  <a:pt x="813597" y="2148788"/>
                  <a:pt x="814078" y="2149207"/>
                  <a:pt x="814371" y="2149667"/>
                </a:cubicBezTo>
                <a:cubicBezTo>
                  <a:pt x="814664" y="2150128"/>
                  <a:pt x="814810" y="2150693"/>
                  <a:pt x="814810" y="2151363"/>
                </a:cubicBezTo>
                <a:lnTo>
                  <a:pt x="814810" y="2166306"/>
                </a:lnTo>
                <a:cubicBezTo>
                  <a:pt x="821173" y="2159190"/>
                  <a:pt x="827514" y="2153979"/>
                  <a:pt x="833835" y="2150672"/>
                </a:cubicBezTo>
                <a:cubicBezTo>
                  <a:pt x="840155" y="2147365"/>
                  <a:pt x="846539" y="2145712"/>
                  <a:pt x="852985" y="2145712"/>
                </a:cubicBezTo>
                <a:close/>
                <a:moveTo>
                  <a:pt x="712835" y="2145712"/>
                </a:moveTo>
                <a:cubicBezTo>
                  <a:pt x="720956" y="2145712"/>
                  <a:pt x="727862" y="2146633"/>
                  <a:pt x="733555" y="2148474"/>
                </a:cubicBezTo>
                <a:cubicBezTo>
                  <a:pt x="739248" y="2150316"/>
                  <a:pt x="743852" y="2153016"/>
                  <a:pt x="747368" y="2156574"/>
                </a:cubicBezTo>
                <a:cubicBezTo>
                  <a:pt x="750884" y="2160132"/>
                  <a:pt x="753437" y="2164548"/>
                  <a:pt x="755028" y="2169822"/>
                </a:cubicBezTo>
                <a:cubicBezTo>
                  <a:pt x="756619" y="2175096"/>
                  <a:pt x="757414" y="2181249"/>
                  <a:pt x="757414" y="2188281"/>
                </a:cubicBezTo>
                <a:lnTo>
                  <a:pt x="757414" y="2264504"/>
                </a:lnTo>
                <a:cubicBezTo>
                  <a:pt x="757414" y="2265509"/>
                  <a:pt x="757079" y="2266262"/>
                  <a:pt x="756409" y="2266765"/>
                </a:cubicBezTo>
                <a:cubicBezTo>
                  <a:pt x="755740" y="2267267"/>
                  <a:pt x="754819" y="2267644"/>
                  <a:pt x="753647" y="2267895"/>
                </a:cubicBezTo>
                <a:cubicBezTo>
                  <a:pt x="752475" y="2268146"/>
                  <a:pt x="750759" y="2268272"/>
                  <a:pt x="748498" y="2268272"/>
                </a:cubicBezTo>
                <a:cubicBezTo>
                  <a:pt x="746322" y="2268272"/>
                  <a:pt x="744584" y="2268146"/>
                  <a:pt x="743287" y="2267895"/>
                </a:cubicBezTo>
                <a:cubicBezTo>
                  <a:pt x="741989" y="2267644"/>
                  <a:pt x="741047" y="2267267"/>
                  <a:pt x="740461" y="2266765"/>
                </a:cubicBezTo>
                <a:cubicBezTo>
                  <a:pt x="739876" y="2266262"/>
                  <a:pt x="739583" y="2265509"/>
                  <a:pt x="739583" y="2264504"/>
                </a:cubicBezTo>
                <a:lnTo>
                  <a:pt x="739583" y="2253203"/>
                </a:lnTo>
                <a:cubicBezTo>
                  <a:pt x="734643" y="2258477"/>
                  <a:pt x="729139" y="2262579"/>
                  <a:pt x="723070" y="2265509"/>
                </a:cubicBezTo>
                <a:cubicBezTo>
                  <a:pt x="717000" y="2268439"/>
                  <a:pt x="710575" y="2269904"/>
                  <a:pt x="703794" y="2269904"/>
                </a:cubicBezTo>
                <a:cubicBezTo>
                  <a:pt x="697850" y="2269904"/>
                  <a:pt x="692471" y="2269130"/>
                  <a:pt x="687658" y="2267581"/>
                </a:cubicBezTo>
                <a:cubicBezTo>
                  <a:pt x="682844" y="2266032"/>
                  <a:pt x="678742" y="2263793"/>
                  <a:pt x="675352" y="2260863"/>
                </a:cubicBezTo>
                <a:cubicBezTo>
                  <a:pt x="671961" y="2257933"/>
                  <a:pt x="669324" y="2254333"/>
                  <a:pt x="667440" y="2250063"/>
                </a:cubicBezTo>
                <a:cubicBezTo>
                  <a:pt x="665557" y="2245794"/>
                  <a:pt x="664615" y="2240938"/>
                  <a:pt x="664615" y="2235497"/>
                </a:cubicBezTo>
                <a:cubicBezTo>
                  <a:pt x="664615" y="2229135"/>
                  <a:pt x="665913" y="2223609"/>
                  <a:pt x="668508" y="2218921"/>
                </a:cubicBezTo>
                <a:cubicBezTo>
                  <a:pt x="671103" y="2214233"/>
                  <a:pt x="674828" y="2210340"/>
                  <a:pt x="679684" y="2207243"/>
                </a:cubicBezTo>
                <a:cubicBezTo>
                  <a:pt x="684539" y="2204145"/>
                  <a:pt x="690483" y="2201822"/>
                  <a:pt x="697515" y="2200273"/>
                </a:cubicBezTo>
                <a:cubicBezTo>
                  <a:pt x="704547" y="2198725"/>
                  <a:pt x="712459" y="2197950"/>
                  <a:pt x="721249" y="2197950"/>
                </a:cubicBezTo>
                <a:lnTo>
                  <a:pt x="736820" y="2197950"/>
                </a:lnTo>
                <a:lnTo>
                  <a:pt x="736820" y="2189160"/>
                </a:lnTo>
                <a:cubicBezTo>
                  <a:pt x="736820" y="2184807"/>
                  <a:pt x="736359" y="2180956"/>
                  <a:pt x="735439" y="2177607"/>
                </a:cubicBezTo>
                <a:cubicBezTo>
                  <a:pt x="734518" y="2174259"/>
                  <a:pt x="733032" y="2171475"/>
                  <a:pt x="730981" y="2169257"/>
                </a:cubicBezTo>
                <a:cubicBezTo>
                  <a:pt x="728930" y="2167038"/>
                  <a:pt x="726272" y="2165364"/>
                  <a:pt x="723007" y="2164234"/>
                </a:cubicBezTo>
                <a:cubicBezTo>
                  <a:pt x="719742" y="2163104"/>
                  <a:pt x="715724" y="2162539"/>
                  <a:pt x="710952" y="2162539"/>
                </a:cubicBezTo>
                <a:cubicBezTo>
                  <a:pt x="705845" y="2162539"/>
                  <a:pt x="701262" y="2163146"/>
                  <a:pt x="697201" y="2164359"/>
                </a:cubicBezTo>
                <a:cubicBezTo>
                  <a:pt x="693141" y="2165573"/>
                  <a:pt x="689583" y="2166913"/>
                  <a:pt x="686528" y="2168378"/>
                </a:cubicBezTo>
                <a:cubicBezTo>
                  <a:pt x="683472" y="2169843"/>
                  <a:pt x="680919" y="2171182"/>
                  <a:pt x="678868" y="2172396"/>
                </a:cubicBezTo>
                <a:cubicBezTo>
                  <a:pt x="676817" y="2173610"/>
                  <a:pt x="675289" y="2174217"/>
                  <a:pt x="674284" y="2174217"/>
                </a:cubicBezTo>
                <a:cubicBezTo>
                  <a:pt x="673614" y="2174217"/>
                  <a:pt x="673028" y="2174050"/>
                  <a:pt x="672526" y="2173715"/>
                </a:cubicBezTo>
                <a:cubicBezTo>
                  <a:pt x="672024" y="2173380"/>
                  <a:pt x="671584" y="2172877"/>
                  <a:pt x="671208" y="2172208"/>
                </a:cubicBezTo>
                <a:cubicBezTo>
                  <a:pt x="670831" y="2171538"/>
                  <a:pt x="670559" y="2170680"/>
                  <a:pt x="670391" y="2169633"/>
                </a:cubicBezTo>
                <a:cubicBezTo>
                  <a:pt x="670224" y="2168587"/>
                  <a:pt x="670140" y="2167436"/>
                  <a:pt x="670140" y="2166180"/>
                </a:cubicBezTo>
                <a:cubicBezTo>
                  <a:pt x="670140" y="2164087"/>
                  <a:pt x="670287" y="2162434"/>
                  <a:pt x="670580" y="2161220"/>
                </a:cubicBezTo>
                <a:cubicBezTo>
                  <a:pt x="670873" y="2160006"/>
                  <a:pt x="671584" y="2158855"/>
                  <a:pt x="672715" y="2157767"/>
                </a:cubicBezTo>
                <a:cubicBezTo>
                  <a:pt x="673845" y="2156678"/>
                  <a:pt x="675791" y="2155402"/>
                  <a:pt x="678554" y="2153937"/>
                </a:cubicBezTo>
                <a:cubicBezTo>
                  <a:pt x="681316" y="2152472"/>
                  <a:pt x="684497" y="2151132"/>
                  <a:pt x="688097" y="2149918"/>
                </a:cubicBezTo>
                <a:cubicBezTo>
                  <a:pt x="691697" y="2148705"/>
                  <a:pt x="695632" y="2147700"/>
                  <a:pt x="699901" y="2146905"/>
                </a:cubicBezTo>
                <a:cubicBezTo>
                  <a:pt x="704171" y="2146109"/>
                  <a:pt x="708482" y="2145712"/>
                  <a:pt x="712835" y="2145712"/>
                </a:cubicBezTo>
                <a:close/>
                <a:moveTo>
                  <a:pt x="516684" y="2145712"/>
                </a:moveTo>
                <a:cubicBezTo>
                  <a:pt x="519698" y="2145712"/>
                  <a:pt x="522712" y="2145963"/>
                  <a:pt x="525726" y="2146465"/>
                </a:cubicBezTo>
                <a:cubicBezTo>
                  <a:pt x="528739" y="2146967"/>
                  <a:pt x="531460" y="2147595"/>
                  <a:pt x="533888" y="2148349"/>
                </a:cubicBezTo>
                <a:cubicBezTo>
                  <a:pt x="536316" y="2149102"/>
                  <a:pt x="538388" y="2149918"/>
                  <a:pt x="540104" y="2150797"/>
                </a:cubicBezTo>
                <a:cubicBezTo>
                  <a:pt x="541820" y="2151676"/>
                  <a:pt x="543118" y="2152451"/>
                  <a:pt x="543997" y="2153121"/>
                </a:cubicBezTo>
                <a:cubicBezTo>
                  <a:pt x="544876" y="2153790"/>
                  <a:pt x="545462" y="2154376"/>
                  <a:pt x="545755" y="2154879"/>
                </a:cubicBezTo>
                <a:cubicBezTo>
                  <a:pt x="546048" y="2155381"/>
                  <a:pt x="546257" y="2155946"/>
                  <a:pt x="546383" y="2156574"/>
                </a:cubicBezTo>
                <a:cubicBezTo>
                  <a:pt x="546508" y="2157202"/>
                  <a:pt x="546634" y="2157976"/>
                  <a:pt x="546759" y="2158897"/>
                </a:cubicBezTo>
                <a:cubicBezTo>
                  <a:pt x="546885" y="2159818"/>
                  <a:pt x="546948" y="2160948"/>
                  <a:pt x="546948" y="2162287"/>
                </a:cubicBezTo>
                <a:cubicBezTo>
                  <a:pt x="546948" y="2163711"/>
                  <a:pt x="546885" y="2164945"/>
                  <a:pt x="546759" y="2165992"/>
                </a:cubicBezTo>
                <a:cubicBezTo>
                  <a:pt x="546634" y="2167038"/>
                  <a:pt x="546424" y="2167896"/>
                  <a:pt x="546131" y="2168566"/>
                </a:cubicBezTo>
                <a:cubicBezTo>
                  <a:pt x="545838" y="2169236"/>
                  <a:pt x="545483" y="2169717"/>
                  <a:pt x="545064" y="2170010"/>
                </a:cubicBezTo>
                <a:cubicBezTo>
                  <a:pt x="544646" y="2170303"/>
                  <a:pt x="544185" y="2170450"/>
                  <a:pt x="543683" y="2170450"/>
                </a:cubicBezTo>
                <a:cubicBezTo>
                  <a:pt x="542929" y="2170450"/>
                  <a:pt x="541841" y="2169989"/>
                  <a:pt x="540418" y="2169068"/>
                </a:cubicBezTo>
                <a:cubicBezTo>
                  <a:pt x="538995" y="2168148"/>
                  <a:pt x="537153" y="2167164"/>
                  <a:pt x="534893" y="2166117"/>
                </a:cubicBezTo>
                <a:cubicBezTo>
                  <a:pt x="532632" y="2165071"/>
                  <a:pt x="529974" y="2164087"/>
                  <a:pt x="526919" y="2163166"/>
                </a:cubicBezTo>
                <a:cubicBezTo>
                  <a:pt x="523863" y="2162246"/>
                  <a:pt x="520368" y="2161785"/>
                  <a:pt x="516433" y="2161785"/>
                </a:cubicBezTo>
                <a:cubicBezTo>
                  <a:pt x="512917" y="2161785"/>
                  <a:pt x="509820" y="2162183"/>
                  <a:pt x="507141" y="2162978"/>
                </a:cubicBezTo>
                <a:cubicBezTo>
                  <a:pt x="504462" y="2163773"/>
                  <a:pt x="502264" y="2164904"/>
                  <a:pt x="500548" y="2166369"/>
                </a:cubicBezTo>
                <a:cubicBezTo>
                  <a:pt x="498832" y="2167834"/>
                  <a:pt x="497534" y="2169571"/>
                  <a:pt x="496655" y="2171580"/>
                </a:cubicBezTo>
                <a:cubicBezTo>
                  <a:pt x="495776" y="2173589"/>
                  <a:pt x="495337" y="2175766"/>
                  <a:pt x="495337" y="2178110"/>
                </a:cubicBezTo>
                <a:cubicBezTo>
                  <a:pt x="495337" y="2181375"/>
                  <a:pt x="496174" y="2184116"/>
                  <a:pt x="497848" y="2186335"/>
                </a:cubicBezTo>
                <a:cubicBezTo>
                  <a:pt x="499523" y="2188553"/>
                  <a:pt x="501699" y="2190500"/>
                  <a:pt x="504378" y="2192174"/>
                </a:cubicBezTo>
                <a:cubicBezTo>
                  <a:pt x="507057" y="2193848"/>
                  <a:pt x="510113" y="2195355"/>
                  <a:pt x="513545" y="2196695"/>
                </a:cubicBezTo>
                <a:cubicBezTo>
                  <a:pt x="516977" y="2198034"/>
                  <a:pt x="520473" y="2199415"/>
                  <a:pt x="524031" y="2200839"/>
                </a:cubicBezTo>
                <a:cubicBezTo>
                  <a:pt x="527589" y="2202262"/>
                  <a:pt x="531105" y="2203852"/>
                  <a:pt x="534579" y="2205610"/>
                </a:cubicBezTo>
                <a:cubicBezTo>
                  <a:pt x="538053" y="2207368"/>
                  <a:pt x="541129" y="2209503"/>
                  <a:pt x="543808" y="2212015"/>
                </a:cubicBezTo>
                <a:cubicBezTo>
                  <a:pt x="546487" y="2214526"/>
                  <a:pt x="548643" y="2217540"/>
                  <a:pt x="550275" y="2221056"/>
                </a:cubicBezTo>
                <a:cubicBezTo>
                  <a:pt x="551908" y="2224572"/>
                  <a:pt x="552724" y="2228758"/>
                  <a:pt x="552724" y="2233613"/>
                </a:cubicBezTo>
                <a:cubicBezTo>
                  <a:pt x="552724" y="2239390"/>
                  <a:pt x="551657" y="2244538"/>
                  <a:pt x="549522" y="2249059"/>
                </a:cubicBezTo>
                <a:cubicBezTo>
                  <a:pt x="547387" y="2253580"/>
                  <a:pt x="544353" y="2257389"/>
                  <a:pt x="540418" y="2260486"/>
                </a:cubicBezTo>
                <a:cubicBezTo>
                  <a:pt x="536483" y="2263584"/>
                  <a:pt x="531795" y="2265928"/>
                  <a:pt x="526354" y="2267518"/>
                </a:cubicBezTo>
                <a:cubicBezTo>
                  <a:pt x="520912" y="2269109"/>
                  <a:pt x="514926" y="2269904"/>
                  <a:pt x="508397" y="2269904"/>
                </a:cubicBezTo>
                <a:cubicBezTo>
                  <a:pt x="504378" y="2269904"/>
                  <a:pt x="500548" y="2269590"/>
                  <a:pt x="496907" y="2268962"/>
                </a:cubicBezTo>
                <a:cubicBezTo>
                  <a:pt x="493265" y="2268334"/>
                  <a:pt x="490000" y="2267539"/>
                  <a:pt x="487112" y="2266576"/>
                </a:cubicBezTo>
                <a:cubicBezTo>
                  <a:pt x="484224" y="2265614"/>
                  <a:pt x="481775" y="2264609"/>
                  <a:pt x="479766" y="2263563"/>
                </a:cubicBezTo>
                <a:cubicBezTo>
                  <a:pt x="477757" y="2262516"/>
                  <a:pt x="476292" y="2261574"/>
                  <a:pt x="475371" y="2260737"/>
                </a:cubicBezTo>
                <a:cubicBezTo>
                  <a:pt x="474450" y="2259900"/>
                  <a:pt x="473780" y="2258728"/>
                  <a:pt x="473361" y="2257221"/>
                </a:cubicBezTo>
                <a:cubicBezTo>
                  <a:pt x="472943" y="2255714"/>
                  <a:pt x="472734" y="2253663"/>
                  <a:pt x="472734" y="2251068"/>
                </a:cubicBezTo>
                <a:cubicBezTo>
                  <a:pt x="472734" y="2249477"/>
                  <a:pt x="472817" y="2248138"/>
                  <a:pt x="472985" y="2247050"/>
                </a:cubicBezTo>
                <a:cubicBezTo>
                  <a:pt x="473152" y="2245961"/>
                  <a:pt x="473361" y="2245082"/>
                  <a:pt x="473613" y="2244413"/>
                </a:cubicBezTo>
                <a:cubicBezTo>
                  <a:pt x="473864" y="2243743"/>
                  <a:pt x="474220" y="2243262"/>
                  <a:pt x="474680" y="2242969"/>
                </a:cubicBezTo>
                <a:cubicBezTo>
                  <a:pt x="475140" y="2242676"/>
                  <a:pt x="475664" y="2242529"/>
                  <a:pt x="476250" y="2242529"/>
                </a:cubicBezTo>
                <a:cubicBezTo>
                  <a:pt x="477171" y="2242529"/>
                  <a:pt x="478531" y="2243094"/>
                  <a:pt x="480331" y="2244224"/>
                </a:cubicBezTo>
                <a:cubicBezTo>
                  <a:pt x="482131" y="2245354"/>
                  <a:pt x="484349" y="2246589"/>
                  <a:pt x="486986" y="2247929"/>
                </a:cubicBezTo>
                <a:cubicBezTo>
                  <a:pt x="489623" y="2249268"/>
                  <a:pt x="492742" y="2250503"/>
                  <a:pt x="496341" y="2251633"/>
                </a:cubicBezTo>
                <a:cubicBezTo>
                  <a:pt x="499941" y="2252763"/>
                  <a:pt x="504085" y="2253328"/>
                  <a:pt x="508773" y="2253328"/>
                </a:cubicBezTo>
                <a:cubicBezTo>
                  <a:pt x="512289" y="2253328"/>
                  <a:pt x="515471" y="2252952"/>
                  <a:pt x="518317" y="2252198"/>
                </a:cubicBezTo>
                <a:cubicBezTo>
                  <a:pt x="521163" y="2251445"/>
                  <a:pt x="523633" y="2250336"/>
                  <a:pt x="525726" y="2248871"/>
                </a:cubicBezTo>
                <a:cubicBezTo>
                  <a:pt x="527819" y="2247405"/>
                  <a:pt x="529430" y="2245543"/>
                  <a:pt x="530561" y="2243282"/>
                </a:cubicBezTo>
                <a:cubicBezTo>
                  <a:pt x="531690" y="2241022"/>
                  <a:pt x="532256" y="2238343"/>
                  <a:pt x="532256" y="2235246"/>
                </a:cubicBezTo>
                <a:cubicBezTo>
                  <a:pt x="532256" y="2232065"/>
                  <a:pt x="531439" y="2229386"/>
                  <a:pt x="529807" y="2227209"/>
                </a:cubicBezTo>
                <a:cubicBezTo>
                  <a:pt x="528174" y="2225032"/>
                  <a:pt x="526019" y="2223107"/>
                  <a:pt x="523340" y="2221433"/>
                </a:cubicBezTo>
                <a:cubicBezTo>
                  <a:pt x="520661" y="2219758"/>
                  <a:pt x="517647" y="2218272"/>
                  <a:pt x="514299" y="2216975"/>
                </a:cubicBezTo>
                <a:cubicBezTo>
                  <a:pt x="510950" y="2215677"/>
                  <a:pt x="507497" y="2214317"/>
                  <a:pt x="503939" y="2212894"/>
                </a:cubicBezTo>
                <a:cubicBezTo>
                  <a:pt x="500381" y="2211470"/>
                  <a:pt x="496907" y="2209859"/>
                  <a:pt x="493516" y="2208059"/>
                </a:cubicBezTo>
                <a:cubicBezTo>
                  <a:pt x="490126" y="2206259"/>
                  <a:pt x="487091" y="2204062"/>
                  <a:pt x="484412" y="2201466"/>
                </a:cubicBezTo>
                <a:cubicBezTo>
                  <a:pt x="481733" y="2198871"/>
                  <a:pt x="479577" y="2195774"/>
                  <a:pt x="477945" y="2192174"/>
                </a:cubicBezTo>
                <a:cubicBezTo>
                  <a:pt x="476313" y="2188574"/>
                  <a:pt x="475496" y="2184263"/>
                  <a:pt x="475496" y="2179240"/>
                </a:cubicBezTo>
                <a:cubicBezTo>
                  <a:pt x="475496" y="2174803"/>
                  <a:pt x="476354" y="2170554"/>
                  <a:pt x="478071" y="2166494"/>
                </a:cubicBezTo>
                <a:cubicBezTo>
                  <a:pt x="479787" y="2162434"/>
                  <a:pt x="482361" y="2158876"/>
                  <a:pt x="485793" y="2155820"/>
                </a:cubicBezTo>
                <a:cubicBezTo>
                  <a:pt x="489226" y="2152765"/>
                  <a:pt x="493516" y="2150316"/>
                  <a:pt x="498665" y="2148474"/>
                </a:cubicBezTo>
                <a:cubicBezTo>
                  <a:pt x="503813" y="2146633"/>
                  <a:pt x="509820" y="2145712"/>
                  <a:pt x="516684" y="2145712"/>
                </a:cubicBezTo>
                <a:close/>
                <a:moveTo>
                  <a:pt x="405310" y="2145712"/>
                </a:moveTo>
                <a:cubicBezTo>
                  <a:pt x="412844" y="2145712"/>
                  <a:pt x="419186" y="2146988"/>
                  <a:pt x="424334" y="2149542"/>
                </a:cubicBezTo>
                <a:cubicBezTo>
                  <a:pt x="429483" y="2152095"/>
                  <a:pt x="433648" y="2155506"/>
                  <a:pt x="436829" y="2159776"/>
                </a:cubicBezTo>
                <a:cubicBezTo>
                  <a:pt x="440010" y="2164045"/>
                  <a:pt x="442291" y="2169047"/>
                  <a:pt x="443673" y="2174782"/>
                </a:cubicBezTo>
                <a:cubicBezTo>
                  <a:pt x="445054" y="2180517"/>
                  <a:pt x="445745" y="2187402"/>
                  <a:pt x="445745" y="2195439"/>
                </a:cubicBezTo>
                <a:lnTo>
                  <a:pt x="445745" y="2264379"/>
                </a:lnTo>
                <a:cubicBezTo>
                  <a:pt x="445745" y="2265049"/>
                  <a:pt x="445577" y="2265614"/>
                  <a:pt x="445242" y="2266074"/>
                </a:cubicBezTo>
                <a:cubicBezTo>
                  <a:pt x="444907" y="2266535"/>
                  <a:pt x="444363" y="2266932"/>
                  <a:pt x="443610" y="2267267"/>
                </a:cubicBezTo>
                <a:cubicBezTo>
                  <a:pt x="442856" y="2267602"/>
                  <a:pt x="441810" y="2267853"/>
                  <a:pt x="440470" y="2268021"/>
                </a:cubicBezTo>
                <a:cubicBezTo>
                  <a:pt x="439131" y="2268188"/>
                  <a:pt x="437457" y="2268272"/>
                  <a:pt x="435447" y="2268272"/>
                </a:cubicBezTo>
                <a:cubicBezTo>
                  <a:pt x="433355" y="2268272"/>
                  <a:pt x="431638" y="2268188"/>
                  <a:pt x="430299" y="2268021"/>
                </a:cubicBezTo>
                <a:cubicBezTo>
                  <a:pt x="428960" y="2267853"/>
                  <a:pt x="427913" y="2267602"/>
                  <a:pt x="427160" y="2267267"/>
                </a:cubicBezTo>
                <a:cubicBezTo>
                  <a:pt x="426406" y="2266932"/>
                  <a:pt x="425862" y="2266535"/>
                  <a:pt x="425527" y="2266074"/>
                </a:cubicBezTo>
                <a:cubicBezTo>
                  <a:pt x="425192" y="2265614"/>
                  <a:pt x="425025" y="2265049"/>
                  <a:pt x="425025" y="2264379"/>
                </a:cubicBezTo>
                <a:lnTo>
                  <a:pt x="425025" y="2198202"/>
                </a:lnTo>
                <a:cubicBezTo>
                  <a:pt x="425025" y="2191755"/>
                  <a:pt x="424523" y="2186565"/>
                  <a:pt x="423518" y="2182630"/>
                </a:cubicBezTo>
                <a:cubicBezTo>
                  <a:pt x="422513" y="2178696"/>
                  <a:pt x="421048" y="2175305"/>
                  <a:pt x="419123" y="2172459"/>
                </a:cubicBezTo>
                <a:cubicBezTo>
                  <a:pt x="417197" y="2169613"/>
                  <a:pt x="414707" y="2167436"/>
                  <a:pt x="411651" y="2165929"/>
                </a:cubicBezTo>
                <a:cubicBezTo>
                  <a:pt x="408596" y="2164422"/>
                  <a:pt x="405059" y="2163669"/>
                  <a:pt x="401040" y="2163669"/>
                </a:cubicBezTo>
                <a:cubicBezTo>
                  <a:pt x="395850" y="2163669"/>
                  <a:pt x="390660" y="2165510"/>
                  <a:pt x="385469" y="2169194"/>
                </a:cubicBezTo>
                <a:cubicBezTo>
                  <a:pt x="380279" y="2172877"/>
                  <a:pt x="374837" y="2178277"/>
                  <a:pt x="369145" y="2185393"/>
                </a:cubicBezTo>
                <a:lnTo>
                  <a:pt x="369145" y="2264379"/>
                </a:lnTo>
                <a:cubicBezTo>
                  <a:pt x="369145" y="2265049"/>
                  <a:pt x="368977" y="2265614"/>
                  <a:pt x="368642" y="2266074"/>
                </a:cubicBezTo>
                <a:cubicBezTo>
                  <a:pt x="368308" y="2266535"/>
                  <a:pt x="367764" y="2266932"/>
                  <a:pt x="367010" y="2267267"/>
                </a:cubicBezTo>
                <a:cubicBezTo>
                  <a:pt x="366256" y="2267602"/>
                  <a:pt x="365210" y="2267853"/>
                  <a:pt x="363870" y="2268021"/>
                </a:cubicBezTo>
                <a:cubicBezTo>
                  <a:pt x="362531" y="2268188"/>
                  <a:pt x="360815" y="2268272"/>
                  <a:pt x="358722" y="2268272"/>
                </a:cubicBezTo>
                <a:cubicBezTo>
                  <a:pt x="356713" y="2268272"/>
                  <a:pt x="355038" y="2268188"/>
                  <a:pt x="353699" y="2268021"/>
                </a:cubicBezTo>
                <a:cubicBezTo>
                  <a:pt x="352360" y="2267853"/>
                  <a:pt x="351292" y="2267602"/>
                  <a:pt x="350497" y="2267267"/>
                </a:cubicBezTo>
                <a:cubicBezTo>
                  <a:pt x="349702" y="2266932"/>
                  <a:pt x="349157" y="2266535"/>
                  <a:pt x="348864" y="2266074"/>
                </a:cubicBezTo>
                <a:cubicBezTo>
                  <a:pt x="348571" y="2265614"/>
                  <a:pt x="348425" y="2265049"/>
                  <a:pt x="348425" y="2264379"/>
                </a:cubicBezTo>
                <a:lnTo>
                  <a:pt x="348425" y="2151363"/>
                </a:lnTo>
                <a:cubicBezTo>
                  <a:pt x="348425" y="2150693"/>
                  <a:pt x="348550" y="2150128"/>
                  <a:pt x="348802" y="2149667"/>
                </a:cubicBezTo>
                <a:cubicBezTo>
                  <a:pt x="349053" y="2149207"/>
                  <a:pt x="349555" y="2148788"/>
                  <a:pt x="350308" y="2148412"/>
                </a:cubicBezTo>
                <a:cubicBezTo>
                  <a:pt x="351062" y="2148035"/>
                  <a:pt x="352025" y="2147784"/>
                  <a:pt x="353197" y="2147658"/>
                </a:cubicBezTo>
                <a:cubicBezTo>
                  <a:pt x="354369" y="2147533"/>
                  <a:pt x="355918" y="2147470"/>
                  <a:pt x="357843" y="2147470"/>
                </a:cubicBezTo>
                <a:cubicBezTo>
                  <a:pt x="359685" y="2147470"/>
                  <a:pt x="361213" y="2147533"/>
                  <a:pt x="362426" y="2147658"/>
                </a:cubicBezTo>
                <a:cubicBezTo>
                  <a:pt x="363640" y="2147784"/>
                  <a:pt x="364582" y="2148035"/>
                  <a:pt x="365252" y="2148412"/>
                </a:cubicBezTo>
                <a:cubicBezTo>
                  <a:pt x="365922" y="2148788"/>
                  <a:pt x="366403" y="2149207"/>
                  <a:pt x="366696" y="2149667"/>
                </a:cubicBezTo>
                <a:cubicBezTo>
                  <a:pt x="366989" y="2150128"/>
                  <a:pt x="367135" y="2150693"/>
                  <a:pt x="367135" y="2151363"/>
                </a:cubicBezTo>
                <a:lnTo>
                  <a:pt x="367135" y="2166306"/>
                </a:lnTo>
                <a:cubicBezTo>
                  <a:pt x="373498" y="2159190"/>
                  <a:pt x="379839" y="2153979"/>
                  <a:pt x="386160" y="2150672"/>
                </a:cubicBezTo>
                <a:cubicBezTo>
                  <a:pt x="392480" y="2147365"/>
                  <a:pt x="398864" y="2145712"/>
                  <a:pt x="405310" y="2145712"/>
                </a:cubicBezTo>
                <a:close/>
                <a:moveTo>
                  <a:pt x="2459119" y="2117206"/>
                </a:moveTo>
                <a:cubicBezTo>
                  <a:pt x="2461212" y="2117206"/>
                  <a:pt x="2462928" y="2117290"/>
                  <a:pt x="2464268" y="2117458"/>
                </a:cubicBezTo>
                <a:cubicBezTo>
                  <a:pt x="2465607" y="2117625"/>
                  <a:pt x="2466654" y="2117897"/>
                  <a:pt x="2467407" y="2118274"/>
                </a:cubicBezTo>
                <a:cubicBezTo>
                  <a:pt x="2468160" y="2118651"/>
                  <a:pt x="2468705" y="2119090"/>
                  <a:pt x="2469039" y="2119592"/>
                </a:cubicBezTo>
                <a:cubicBezTo>
                  <a:pt x="2469375" y="2120095"/>
                  <a:pt x="2469542" y="2120639"/>
                  <a:pt x="2469542" y="2121225"/>
                </a:cubicBezTo>
                <a:lnTo>
                  <a:pt x="2469542" y="2148098"/>
                </a:lnTo>
                <a:lnTo>
                  <a:pt x="2498549" y="2148098"/>
                </a:lnTo>
                <a:cubicBezTo>
                  <a:pt x="2499219" y="2148098"/>
                  <a:pt x="2499805" y="2148244"/>
                  <a:pt x="2500307" y="2148537"/>
                </a:cubicBezTo>
                <a:cubicBezTo>
                  <a:pt x="2500810" y="2148830"/>
                  <a:pt x="2501249" y="2149332"/>
                  <a:pt x="2501626" y="2150044"/>
                </a:cubicBezTo>
                <a:cubicBezTo>
                  <a:pt x="2502003" y="2150756"/>
                  <a:pt x="2502275" y="2151656"/>
                  <a:pt x="2502442" y="2152744"/>
                </a:cubicBezTo>
                <a:cubicBezTo>
                  <a:pt x="2502610" y="2153832"/>
                  <a:pt x="2502693" y="2155172"/>
                  <a:pt x="2502693" y="2156762"/>
                </a:cubicBezTo>
                <a:cubicBezTo>
                  <a:pt x="2502693" y="2159776"/>
                  <a:pt x="2502316" y="2161953"/>
                  <a:pt x="2501563" y="2163292"/>
                </a:cubicBezTo>
                <a:cubicBezTo>
                  <a:pt x="2500810" y="2164631"/>
                  <a:pt x="2499805" y="2165301"/>
                  <a:pt x="2498549" y="2165301"/>
                </a:cubicBezTo>
                <a:lnTo>
                  <a:pt x="2469542" y="2165301"/>
                </a:lnTo>
                <a:lnTo>
                  <a:pt x="2469542" y="2228339"/>
                </a:lnTo>
                <a:cubicBezTo>
                  <a:pt x="2469542" y="2236125"/>
                  <a:pt x="2470693" y="2242006"/>
                  <a:pt x="2472995" y="2245982"/>
                </a:cubicBezTo>
                <a:cubicBezTo>
                  <a:pt x="2475297" y="2249959"/>
                  <a:pt x="2479420" y="2251947"/>
                  <a:pt x="2485364" y="2251947"/>
                </a:cubicBezTo>
                <a:cubicBezTo>
                  <a:pt x="2487290" y="2251947"/>
                  <a:pt x="2489006" y="2251759"/>
                  <a:pt x="2490513" y="2251382"/>
                </a:cubicBezTo>
                <a:cubicBezTo>
                  <a:pt x="2492019" y="2251005"/>
                  <a:pt x="2493359" y="2250608"/>
                  <a:pt x="2494531" y="2250189"/>
                </a:cubicBezTo>
                <a:cubicBezTo>
                  <a:pt x="2495703" y="2249770"/>
                  <a:pt x="2496708" y="2249373"/>
                  <a:pt x="2497545" y="2248996"/>
                </a:cubicBezTo>
                <a:cubicBezTo>
                  <a:pt x="2498382" y="2248619"/>
                  <a:pt x="2499136" y="2248431"/>
                  <a:pt x="2499805" y="2248431"/>
                </a:cubicBezTo>
                <a:cubicBezTo>
                  <a:pt x="2500224" y="2248431"/>
                  <a:pt x="2500621" y="2248536"/>
                  <a:pt x="2500998" y="2248745"/>
                </a:cubicBezTo>
                <a:cubicBezTo>
                  <a:pt x="2501375" y="2248954"/>
                  <a:pt x="2501668" y="2249352"/>
                  <a:pt x="2501877" y="2249938"/>
                </a:cubicBezTo>
                <a:cubicBezTo>
                  <a:pt x="2502087" y="2250524"/>
                  <a:pt x="2502275" y="2251319"/>
                  <a:pt x="2502442" y="2252324"/>
                </a:cubicBezTo>
                <a:cubicBezTo>
                  <a:pt x="2502610" y="2253328"/>
                  <a:pt x="2502693" y="2254584"/>
                  <a:pt x="2502693" y="2256091"/>
                </a:cubicBezTo>
                <a:cubicBezTo>
                  <a:pt x="2502693" y="2258519"/>
                  <a:pt x="2502526" y="2260444"/>
                  <a:pt x="2502191" y="2261867"/>
                </a:cubicBezTo>
                <a:cubicBezTo>
                  <a:pt x="2501856" y="2263291"/>
                  <a:pt x="2501354" y="2264337"/>
                  <a:pt x="2500684" y="2265007"/>
                </a:cubicBezTo>
                <a:cubicBezTo>
                  <a:pt x="2500015" y="2265676"/>
                  <a:pt x="2499010" y="2266304"/>
                  <a:pt x="2497670" y="2266890"/>
                </a:cubicBezTo>
                <a:cubicBezTo>
                  <a:pt x="2496331" y="2267476"/>
                  <a:pt x="2494803" y="2267958"/>
                  <a:pt x="2493087" y="2268334"/>
                </a:cubicBezTo>
                <a:cubicBezTo>
                  <a:pt x="2491371" y="2268711"/>
                  <a:pt x="2489550" y="2269025"/>
                  <a:pt x="2487624" y="2269276"/>
                </a:cubicBezTo>
                <a:cubicBezTo>
                  <a:pt x="2485699" y="2269527"/>
                  <a:pt x="2483774" y="2269653"/>
                  <a:pt x="2481848" y="2269653"/>
                </a:cubicBezTo>
                <a:cubicBezTo>
                  <a:pt x="2475988" y="2269653"/>
                  <a:pt x="2470965" y="2268879"/>
                  <a:pt x="2466779" y="2267330"/>
                </a:cubicBezTo>
                <a:cubicBezTo>
                  <a:pt x="2462594" y="2265781"/>
                  <a:pt x="2459161" y="2263437"/>
                  <a:pt x="2456482" y="2260298"/>
                </a:cubicBezTo>
                <a:cubicBezTo>
                  <a:pt x="2453803" y="2257158"/>
                  <a:pt x="2451857" y="2253182"/>
                  <a:pt x="2450643" y="2248368"/>
                </a:cubicBezTo>
                <a:cubicBezTo>
                  <a:pt x="2449429" y="2243555"/>
                  <a:pt x="2448822" y="2237883"/>
                  <a:pt x="2448822" y="2231353"/>
                </a:cubicBezTo>
                <a:lnTo>
                  <a:pt x="2448822" y="2165301"/>
                </a:lnTo>
                <a:lnTo>
                  <a:pt x="2433000" y="2165301"/>
                </a:lnTo>
                <a:cubicBezTo>
                  <a:pt x="2431744" y="2165301"/>
                  <a:pt x="2430739" y="2164631"/>
                  <a:pt x="2429986" y="2163292"/>
                </a:cubicBezTo>
                <a:cubicBezTo>
                  <a:pt x="2429233" y="2161953"/>
                  <a:pt x="2428856" y="2159776"/>
                  <a:pt x="2428856" y="2156762"/>
                </a:cubicBezTo>
                <a:cubicBezTo>
                  <a:pt x="2428856" y="2155172"/>
                  <a:pt x="2428961" y="2153832"/>
                  <a:pt x="2429170" y="2152744"/>
                </a:cubicBezTo>
                <a:cubicBezTo>
                  <a:pt x="2429379" y="2151656"/>
                  <a:pt x="2429651" y="2150756"/>
                  <a:pt x="2429986" y="2150044"/>
                </a:cubicBezTo>
                <a:cubicBezTo>
                  <a:pt x="2430321" y="2149332"/>
                  <a:pt x="2430761" y="2148830"/>
                  <a:pt x="2431305" y="2148537"/>
                </a:cubicBezTo>
                <a:cubicBezTo>
                  <a:pt x="2431849" y="2148244"/>
                  <a:pt x="2432456" y="2148098"/>
                  <a:pt x="2433125" y="2148098"/>
                </a:cubicBezTo>
                <a:lnTo>
                  <a:pt x="2448822" y="2148098"/>
                </a:lnTo>
                <a:lnTo>
                  <a:pt x="2448822" y="2121225"/>
                </a:lnTo>
                <a:cubicBezTo>
                  <a:pt x="2448822" y="2120639"/>
                  <a:pt x="2448969" y="2120095"/>
                  <a:pt x="2449262" y="2119592"/>
                </a:cubicBezTo>
                <a:cubicBezTo>
                  <a:pt x="2449555" y="2119090"/>
                  <a:pt x="2450099" y="2118651"/>
                  <a:pt x="2450894" y="2118274"/>
                </a:cubicBezTo>
                <a:cubicBezTo>
                  <a:pt x="2451690" y="2117897"/>
                  <a:pt x="2452757" y="2117625"/>
                  <a:pt x="2454096" y="2117458"/>
                </a:cubicBezTo>
                <a:cubicBezTo>
                  <a:pt x="2455436" y="2117290"/>
                  <a:pt x="2457110" y="2117206"/>
                  <a:pt x="2459119" y="2117206"/>
                </a:cubicBezTo>
                <a:close/>
                <a:moveTo>
                  <a:pt x="601744" y="2117206"/>
                </a:moveTo>
                <a:cubicBezTo>
                  <a:pt x="603837" y="2117206"/>
                  <a:pt x="605553" y="2117290"/>
                  <a:pt x="606893" y="2117458"/>
                </a:cubicBezTo>
                <a:cubicBezTo>
                  <a:pt x="608232" y="2117625"/>
                  <a:pt x="609279" y="2117897"/>
                  <a:pt x="610032" y="2118274"/>
                </a:cubicBezTo>
                <a:cubicBezTo>
                  <a:pt x="610786" y="2118651"/>
                  <a:pt x="611330" y="2119090"/>
                  <a:pt x="611665" y="2119592"/>
                </a:cubicBezTo>
                <a:cubicBezTo>
                  <a:pt x="612000" y="2120095"/>
                  <a:pt x="612167" y="2120639"/>
                  <a:pt x="612167" y="2121225"/>
                </a:cubicBezTo>
                <a:lnTo>
                  <a:pt x="612167" y="2148098"/>
                </a:lnTo>
                <a:lnTo>
                  <a:pt x="641175" y="2148098"/>
                </a:lnTo>
                <a:cubicBezTo>
                  <a:pt x="641844" y="2148098"/>
                  <a:pt x="642430" y="2148244"/>
                  <a:pt x="642933" y="2148537"/>
                </a:cubicBezTo>
                <a:cubicBezTo>
                  <a:pt x="643435" y="2148830"/>
                  <a:pt x="643874" y="2149332"/>
                  <a:pt x="644251" y="2150044"/>
                </a:cubicBezTo>
                <a:cubicBezTo>
                  <a:pt x="644628" y="2150756"/>
                  <a:pt x="644900" y="2151656"/>
                  <a:pt x="645067" y="2152744"/>
                </a:cubicBezTo>
                <a:cubicBezTo>
                  <a:pt x="645235" y="2153832"/>
                  <a:pt x="645318" y="2155172"/>
                  <a:pt x="645318" y="2156762"/>
                </a:cubicBezTo>
                <a:cubicBezTo>
                  <a:pt x="645318" y="2159776"/>
                  <a:pt x="644942" y="2161953"/>
                  <a:pt x="644188" y="2163292"/>
                </a:cubicBezTo>
                <a:cubicBezTo>
                  <a:pt x="643435" y="2164631"/>
                  <a:pt x="642430" y="2165301"/>
                  <a:pt x="641175" y="2165301"/>
                </a:cubicBezTo>
                <a:lnTo>
                  <a:pt x="612167" y="2165301"/>
                </a:lnTo>
                <a:lnTo>
                  <a:pt x="612167" y="2228339"/>
                </a:lnTo>
                <a:cubicBezTo>
                  <a:pt x="612167" y="2236125"/>
                  <a:pt x="613318" y="2242006"/>
                  <a:pt x="615621" y="2245982"/>
                </a:cubicBezTo>
                <a:cubicBezTo>
                  <a:pt x="617922" y="2249959"/>
                  <a:pt x="622045" y="2251947"/>
                  <a:pt x="627989" y="2251947"/>
                </a:cubicBezTo>
                <a:cubicBezTo>
                  <a:pt x="629915" y="2251947"/>
                  <a:pt x="631631" y="2251759"/>
                  <a:pt x="633138" y="2251382"/>
                </a:cubicBezTo>
                <a:cubicBezTo>
                  <a:pt x="634645" y="2251005"/>
                  <a:pt x="635984" y="2250608"/>
                  <a:pt x="637156" y="2250189"/>
                </a:cubicBezTo>
                <a:cubicBezTo>
                  <a:pt x="638328" y="2249770"/>
                  <a:pt x="639333" y="2249373"/>
                  <a:pt x="640170" y="2248996"/>
                </a:cubicBezTo>
                <a:cubicBezTo>
                  <a:pt x="641007" y="2248619"/>
                  <a:pt x="641761" y="2248431"/>
                  <a:pt x="642430" y="2248431"/>
                </a:cubicBezTo>
                <a:cubicBezTo>
                  <a:pt x="642849" y="2248431"/>
                  <a:pt x="643246" y="2248536"/>
                  <a:pt x="643623" y="2248745"/>
                </a:cubicBezTo>
                <a:cubicBezTo>
                  <a:pt x="644000" y="2248954"/>
                  <a:pt x="644293" y="2249352"/>
                  <a:pt x="644502" y="2249938"/>
                </a:cubicBezTo>
                <a:cubicBezTo>
                  <a:pt x="644711" y="2250524"/>
                  <a:pt x="644900" y="2251319"/>
                  <a:pt x="645067" y="2252324"/>
                </a:cubicBezTo>
                <a:cubicBezTo>
                  <a:pt x="645235" y="2253328"/>
                  <a:pt x="645318" y="2254584"/>
                  <a:pt x="645318" y="2256091"/>
                </a:cubicBezTo>
                <a:cubicBezTo>
                  <a:pt x="645318" y="2258519"/>
                  <a:pt x="645151" y="2260444"/>
                  <a:pt x="644816" y="2261867"/>
                </a:cubicBezTo>
                <a:cubicBezTo>
                  <a:pt x="644481" y="2263291"/>
                  <a:pt x="643979" y="2264337"/>
                  <a:pt x="643309" y="2265007"/>
                </a:cubicBezTo>
                <a:cubicBezTo>
                  <a:pt x="642640" y="2265676"/>
                  <a:pt x="641635" y="2266304"/>
                  <a:pt x="640295" y="2266890"/>
                </a:cubicBezTo>
                <a:cubicBezTo>
                  <a:pt x="638956" y="2267476"/>
                  <a:pt x="637428" y="2267958"/>
                  <a:pt x="635712" y="2268334"/>
                </a:cubicBezTo>
                <a:cubicBezTo>
                  <a:pt x="633996" y="2268711"/>
                  <a:pt x="632175" y="2269025"/>
                  <a:pt x="630250" y="2269276"/>
                </a:cubicBezTo>
                <a:cubicBezTo>
                  <a:pt x="628324" y="2269527"/>
                  <a:pt x="626399" y="2269653"/>
                  <a:pt x="624473" y="2269653"/>
                </a:cubicBezTo>
                <a:cubicBezTo>
                  <a:pt x="618613" y="2269653"/>
                  <a:pt x="613590" y="2268879"/>
                  <a:pt x="609404" y="2267330"/>
                </a:cubicBezTo>
                <a:cubicBezTo>
                  <a:pt x="605219" y="2265781"/>
                  <a:pt x="601786" y="2263437"/>
                  <a:pt x="599107" y="2260298"/>
                </a:cubicBezTo>
                <a:cubicBezTo>
                  <a:pt x="596428" y="2257158"/>
                  <a:pt x="594482" y="2253182"/>
                  <a:pt x="593268" y="2248368"/>
                </a:cubicBezTo>
                <a:cubicBezTo>
                  <a:pt x="592054" y="2243555"/>
                  <a:pt x="591447" y="2237883"/>
                  <a:pt x="591447" y="2231353"/>
                </a:cubicBezTo>
                <a:lnTo>
                  <a:pt x="591447" y="2165301"/>
                </a:lnTo>
                <a:lnTo>
                  <a:pt x="575625" y="2165301"/>
                </a:lnTo>
                <a:cubicBezTo>
                  <a:pt x="574369" y="2165301"/>
                  <a:pt x="573365" y="2164631"/>
                  <a:pt x="572611" y="2163292"/>
                </a:cubicBezTo>
                <a:cubicBezTo>
                  <a:pt x="571858" y="2161953"/>
                  <a:pt x="571481" y="2159776"/>
                  <a:pt x="571481" y="2156762"/>
                </a:cubicBezTo>
                <a:cubicBezTo>
                  <a:pt x="571481" y="2155172"/>
                  <a:pt x="571586" y="2153832"/>
                  <a:pt x="571795" y="2152744"/>
                </a:cubicBezTo>
                <a:cubicBezTo>
                  <a:pt x="572004" y="2151656"/>
                  <a:pt x="572277" y="2150756"/>
                  <a:pt x="572611" y="2150044"/>
                </a:cubicBezTo>
                <a:cubicBezTo>
                  <a:pt x="572946" y="2149332"/>
                  <a:pt x="573386" y="2148830"/>
                  <a:pt x="573930" y="2148537"/>
                </a:cubicBezTo>
                <a:cubicBezTo>
                  <a:pt x="574474" y="2148244"/>
                  <a:pt x="575081" y="2148098"/>
                  <a:pt x="575751" y="2148098"/>
                </a:cubicBezTo>
                <a:lnTo>
                  <a:pt x="591447" y="2148098"/>
                </a:lnTo>
                <a:lnTo>
                  <a:pt x="591447" y="2121225"/>
                </a:lnTo>
                <a:cubicBezTo>
                  <a:pt x="591447" y="2120639"/>
                  <a:pt x="591594" y="2120095"/>
                  <a:pt x="591887" y="2119592"/>
                </a:cubicBezTo>
                <a:cubicBezTo>
                  <a:pt x="592180" y="2119090"/>
                  <a:pt x="592724" y="2118651"/>
                  <a:pt x="593519" y="2118274"/>
                </a:cubicBezTo>
                <a:cubicBezTo>
                  <a:pt x="594315" y="2117897"/>
                  <a:pt x="595382" y="2117625"/>
                  <a:pt x="596721" y="2117458"/>
                </a:cubicBezTo>
                <a:cubicBezTo>
                  <a:pt x="598061" y="2117290"/>
                  <a:pt x="599735" y="2117206"/>
                  <a:pt x="601744" y="2117206"/>
                </a:cubicBezTo>
                <a:close/>
                <a:moveTo>
                  <a:pt x="2397198" y="2100882"/>
                </a:moveTo>
                <a:cubicBezTo>
                  <a:pt x="2402053" y="2100882"/>
                  <a:pt x="2405381" y="2101740"/>
                  <a:pt x="2407181" y="2103456"/>
                </a:cubicBezTo>
                <a:cubicBezTo>
                  <a:pt x="2408981" y="2105172"/>
                  <a:pt x="2409881" y="2108416"/>
                  <a:pt x="2409881" y="2113188"/>
                </a:cubicBezTo>
                <a:cubicBezTo>
                  <a:pt x="2409881" y="2118044"/>
                  <a:pt x="2408960" y="2121350"/>
                  <a:pt x="2407118" y="2123108"/>
                </a:cubicBezTo>
                <a:cubicBezTo>
                  <a:pt x="2405276" y="2124866"/>
                  <a:pt x="2401886" y="2125745"/>
                  <a:pt x="2396946" y="2125745"/>
                </a:cubicBezTo>
                <a:cubicBezTo>
                  <a:pt x="2392091" y="2125745"/>
                  <a:pt x="2388763" y="2124887"/>
                  <a:pt x="2386963" y="2123171"/>
                </a:cubicBezTo>
                <a:cubicBezTo>
                  <a:pt x="2385163" y="2121455"/>
                  <a:pt x="2384263" y="2118211"/>
                  <a:pt x="2384263" y="2113439"/>
                </a:cubicBezTo>
                <a:cubicBezTo>
                  <a:pt x="2384263" y="2108584"/>
                  <a:pt x="2385184" y="2105277"/>
                  <a:pt x="2387026" y="2103519"/>
                </a:cubicBezTo>
                <a:cubicBezTo>
                  <a:pt x="2388868" y="2101761"/>
                  <a:pt x="2392258" y="2100882"/>
                  <a:pt x="2397198" y="2100882"/>
                </a:cubicBezTo>
                <a:close/>
                <a:moveTo>
                  <a:pt x="301698" y="2100882"/>
                </a:moveTo>
                <a:cubicBezTo>
                  <a:pt x="306553" y="2100882"/>
                  <a:pt x="309881" y="2101740"/>
                  <a:pt x="311681" y="2103456"/>
                </a:cubicBezTo>
                <a:cubicBezTo>
                  <a:pt x="313481" y="2105172"/>
                  <a:pt x="314380" y="2108416"/>
                  <a:pt x="314380" y="2113188"/>
                </a:cubicBezTo>
                <a:cubicBezTo>
                  <a:pt x="314380" y="2118044"/>
                  <a:pt x="313460" y="2121350"/>
                  <a:pt x="311618" y="2123108"/>
                </a:cubicBezTo>
                <a:cubicBezTo>
                  <a:pt x="309776" y="2124866"/>
                  <a:pt x="306386" y="2125745"/>
                  <a:pt x="301446" y="2125745"/>
                </a:cubicBezTo>
                <a:cubicBezTo>
                  <a:pt x="296591" y="2125745"/>
                  <a:pt x="293263" y="2124887"/>
                  <a:pt x="291463" y="2123171"/>
                </a:cubicBezTo>
                <a:cubicBezTo>
                  <a:pt x="289663" y="2121455"/>
                  <a:pt x="288763" y="2118211"/>
                  <a:pt x="288763" y="2113439"/>
                </a:cubicBezTo>
                <a:cubicBezTo>
                  <a:pt x="288763" y="2108584"/>
                  <a:pt x="289684" y="2105277"/>
                  <a:pt x="291526" y="2103519"/>
                </a:cubicBezTo>
                <a:cubicBezTo>
                  <a:pt x="293368" y="2101761"/>
                  <a:pt x="296758" y="2100882"/>
                  <a:pt x="301698" y="2100882"/>
                </a:cubicBezTo>
                <a:close/>
                <a:moveTo>
                  <a:pt x="2539947" y="2092594"/>
                </a:moveTo>
                <a:cubicBezTo>
                  <a:pt x="2542040" y="2092594"/>
                  <a:pt x="2543756" y="2092678"/>
                  <a:pt x="2545096" y="2092845"/>
                </a:cubicBezTo>
                <a:cubicBezTo>
                  <a:pt x="2546435" y="2093013"/>
                  <a:pt x="2547481" y="2093264"/>
                  <a:pt x="2548235" y="2093599"/>
                </a:cubicBezTo>
                <a:cubicBezTo>
                  <a:pt x="2548988" y="2093933"/>
                  <a:pt x="2549532" y="2094352"/>
                  <a:pt x="2549867" y="2094854"/>
                </a:cubicBezTo>
                <a:cubicBezTo>
                  <a:pt x="2550202" y="2095357"/>
                  <a:pt x="2550370" y="2095943"/>
                  <a:pt x="2550370" y="2096612"/>
                </a:cubicBezTo>
                <a:lnTo>
                  <a:pt x="2550370" y="2164297"/>
                </a:lnTo>
                <a:cubicBezTo>
                  <a:pt x="2556313" y="2158018"/>
                  <a:pt x="2562299" y="2153351"/>
                  <a:pt x="2568327" y="2150295"/>
                </a:cubicBezTo>
                <a:cubicBezTo>
                  <a:pt x="2574354" y="2147240"/>
                  <a:pt x="2580423" y="2145712"/>
                  <a:pt x="2586535" y="2145712"/>
                </a:cubicBezTo>
                <a:cubicBezTo>
                  <a:pt x="2594069" y="2145712"/>
                  <a:pt x="2600411" y="2146988"/>
                  <a:pt x="2605559" y="2149542"/>
                </a:cubicBezTo>
                <a:cubicBezTo>
                  <a:pt x="2610708" y="2152095"/>
                  <a:pt x="2614873" y="2155506"/>
                  <a:pt x="2618054" y="2159776"/>
                </a:cubicBezTo>
                <a:cubicBezTo>
                  <a:pt x="2621235" y="2164045"/>
                  <a:pt x="2623516" y="2169047"/>
                  <a:pt x="2624898" y="2174782"/>
                </a:cubicBezTo>
                <a:cubicBezTo>
                  <a:pt x="2626279" y="2180517"/>
                  <a:pt x="2626970" y="2187444"/>
                  <a:pt x="2626970" y="2195564"/>
                </a:cubicBezTo>
                <a:lnTo>
                  <a:pt x="2626970" y="2264379"/>
                </a:lnTo>
                <a:cubicBezTo>
                  <a:pt x="2626970" y="2265049"/>
                  <a:pt x="2626802" y="2265614"/>
                  <a:pt x="2626467" y="2266074"/>
                </a:cubicBezTo>
                <a:cubicBezTo>
                  <a:pt x="2626132" y="2266535"/>
                  <a:pt x="2625588" y="2266932"/>
                  <a:pt x="2624835" y="2267267"/>
                </a:cubicBezTo>
                <a:cubicBezTo>
                  <a:pt x="2624081" y="2267602"/>
                  <a:pt x="2623035" y="2267853"/>
                  <a:pt x="2621696" y="2268021"/>
                </a:cubicBezTo>
                <a:cubicBezTo>
                  <a:pt x="2620356" y="2268188"/>
                  <a:pt x="2618682" y="2268272"/>
                  <a:pt x="2616673" y="2268272"/>
                </a:cubicBezTo>
                <a:cubicBezTo>
                  <a:pt x="2614580" y="2268272"/>
                  <a:pt x="2612863" y="2268188"/>
                  <a:pt x="2611524" y="2268021"/>
                </a:cubicBezTo>
                <a:cubicBezTo>
                  <a:pt x="2610185" y="2267853"/>
                  <a:pt x="2609138" y="2267602"/>
                  <a:pt x="2608385" y="2267267"/>
                </a:cubicBezTo>
                <a:cubicBezTo>
                  <a:pt x="2607631" y="2266932"/>
                  <a:pt x="2607087" y="2266535"/>
                  <a:pt x="2606752" y="2266074"/>
                </a:cubicBezTo>
                <a:cubicBezTo>
                  <a:pt x="2606417" y="2265614"/>
                  <a:pt x="2606250" y="2265049"/>
                  <a:pt x="2606250" y="2264379"/>
                </a:cubicBezTo>
                <a:lnTo>
                  <a:pt x="2606250" y="2198202"/>
                </a:lnTo>
                <a:cubicBezTo>
                  <a:pt x="2606250" y="2191755"/>
                  <a:pt x="2605748" y="2186565"/>
                  <a:pt x="2604743" y="2182630"/>
                </a:cubicBezTo>
                <a:cubicBezTo>
                  <a:pt x="2603738" y="2178696"/>
                  <a:pt x="2602273" y="2175305"/>
                  <a:pt x="2600348" y="2172459"/>
                </a:cubicBezTo>
                <a:cubicBezTo>
                  <a:pt x="2598423" y="2169613"/>
                  <a:pt x="2595932" y="2167436"/>
                  <a:pt x="2592876" y="2165929"/>
                </a:cubicBezTo>
                <a:cubicBezTo>
                  <a:pt x="2589821" y="2164422"/>
                  <a:pt x="2586284" y="2163669"/>
                  <a:pt x="2582265" y="2163669"/>
                </a:cubicBezTo>
                <a:cubicBezTo>
                  <a:pt x="2577075" y="2163669"/>
                  <a:pt x="2571884" y="2165510"/>
                  <a:pt x="2566694" y="2169194"/>
                </a:cubicBezTo>
                <a:cubicBezTo>
                  <a:pt x="2561504" y="2172877"/>
                  <a:pt x="2556062" y="2178277"/>
                  <a:pt x="2550370" y="2185393"/>
                </a:cubicBezTo>
                <a:lnTo>
                  <a:pt x="2550370" y="2264379"/>
                </a:lnTo>
                <a:cubicBezTo>
                  <a:pt x="2550370" y="2265049"/>
                  <a:pt x="2550202" y="2265614"/>
                  <a:pt x="2549867" y="2266074"/>
                </a:cubicBezTo>
                <a:cubicBezTo>
                  <a:pt x="2549532" y="2266535"/>
                  <a:pt x="2548988" y="2266932"/>
                  <a:pt x="2548235" y="2267267"/>
                </a:cubicBezTo>
                <a:cubicBezTo>
                  <a:pt x="2547481" y="2267602"/>
                  <a:pt x="2546435" y="2267853"/>
                  <a:pt x="2545096" y="2268021"/>
                </a:cubicBezTo>
                <a:cubicBezTo>
                  <a:pt x="2543756" y="2268188"/>
                  <a:pt x="2542040" y="2268272"/>
                  <a:pt x="2539947" y="2268272"/>
                </a:cubicBezTo>
                <a:cubicBezTo>
                  <a:pt x="2537938" y="2268272"/>
                  <a:pt x="2536264" y="2268188"/>
                  <a:pt x="2534924" y="2268021"/>
                </a:cubicBezTo>
                <a:cubicBezTo>
                  <a:pt x="2533585" y="2267853"/>
                  <a:pt x="2532517" y="2267602"/>
                  <a:pt x="2531722" y="2267267"/>
                </a:cubicBezTo>
                <a:cubicBezTo>
                  <a:pt x="2530927" y="2266932"/>
                  <a:pt x="2530382" y="2266535"/>
                  <a:pt x="2530089" y="2266074"/>
                </a:cubicBezTo>
                <a:cubicBezTo>
                  <a:pt x="2529796" y="2265614"/>
                  <a:pt x="2529650" y="2265049"/>
                  <a:pt x="2529650" y="2264379"/>
                </a:cubicBezTo>
                <a:lnTo>
                  <a:pt x="2529650" y="2096612"/>
                </a:lnTo>
                <a:cubicBezTo>
                  <a:pt x="2529650" y="2095943"/>
                  <a:pt x="2529796" y="2095357"/>
                  <a:pt x="2530089" y="2094854"/>
                </a:cubicBezTo>
                <a:cubicBezTo>
                  <a:pt x="2530382" y="2094352"/>
                  <a:pt x="2530927" y="2093933"/>
                  <a:pt x="2531722" y="2093599"/>
                </a:cubicBezTo>
                <a:cubicBezTo>
                  <a:pt x="2532517" y="2093264"/>
                  <a:pt x="2533584" y="2093013"/>
                  <a:pt x="2534924" y="2092845"/>
                </a:cubicBezTo>
                <a:cubicBezTo>
                  <a:pt x="2536264" y="2092678"/>
                  <a:pt x="2537938" y="2092594"/>
                  <a:pt x="2539947" y="2092594"/>
                </a:cubicBezTo>
                <a:close/>
                <a:moveTo>
                  <a:pt x="2655521" y="1954556"/>
                </a:moveTo>
                <a:cubicBezTo>
                  <a:pt x="2652842" y="1956649"/>
                  <a:pt x="2650645" y="1958637"/>
                  <a:pt x="2648928" y="1960521"/>
                </a:cubicBezTo>
                <a:cubicBezTo>
                  <a:pt x="2647213" y="1962404"/>
                  <a:pt x="2645852" y="1964204"/>
                  <a:pt x="2644847" y="1965920"/>
                </a:cubicBezTo>
                <a:cubicBezTo>
                  <a:pt x="2643843" y="1967637"/>
                  <a:pt x="2643152" y="1969332"/>
                  <a:pt x="2642775" y="1971006"/>
                </a:cubicBezTo>
                <a:cubicBezTo>
                  <a:pt x="2642399" y="1972680"/>
                  <a:pt x="2642210" y="1974397"/>
                  <a:pt x="2642210" y="1976155"/>
                </a:cubicBezTo>
                <a:cubicBezTo>
                  <a:pt x="2642210" y="1981596"/>
                  <a:pt x="2644973" y="1985719"/>
                  <a:pt x="2650498" y="1988524"/>
                </a:cubicBezTo>
                <a:cubicBezTo>
                  <a:pt x="2656023" y="1991328"/>
                  <a:pt x="2663726" y="1992730"/>
                  <a:pt x="2673604" y="1992730"/>
                </a:cubicBezTo>
                <a:cubicBezTo>
                  <a:pt x="2679882" y="1992730"/>
                  <a:pt x="2685136" y="1992123"/>
                  <a:pt x="2689363" y="1990910"/>
                </a:cubicBezTo>
                <a:cubicBezTo>
                  <a:pt x="2693591" y="1989696"/>
                  <a:pt x="2697003" y="1988084"/>
                  <a:pt x="2699597" y="1986075"/>
                </a:cubicBezTo>
                <a:cubicBezTo>
                  <a:pt x="2702193" y="1984066"/>
                  <a:pt x="2704055" y="1981764"/>
                  <a:pt x="2705185" y="1979168"/>
                </a:cubicBezTo>
                <a:cubicBezTo>
                  <a:pt x="2706316" y="1976573"/>
                  <a:pt x="2706881" y="1973852"/>
                  <a:pt x="2706881" y="1971006"/>
                </a:cubicBezTo>
                <a:cubicBezTo>
                  <a:pt x="2706881" y="1966151"/>
                  <a:pt x="2704893" y="1962404"/>
                  <a:pt x="2700916" y="1959767"/>
                </a:cubicBezTo>
                <a:cubicBezTo>
                  <a:pt x="2696940" y="1957130"/>
                  <a:pt x="2691561" y="1955728"/>
                  <a:pt x="2684780" y="1955561"/>
                </a:cubicBezTo>
                <a:close/>
                <a:moveTo>
                  <a:pt x="941021" y="1954556"/>
                </a:moveTo>
                <a:cubicBezTo>
                  <a:pt x="938342" y="1956649"/>
                  <a:pt x="936145" y="1958637"/>
                  <a:pt x="934429" y="1960521"/>
                </a:cubicBezTo>
                <a:cubicBezTo>
                  <a:pt x="932713" y="1962404"/>
                  <a:pt x="931352" y="1964204"/>
                  <a:pt x="930348" y="1965920"/>
                </a:cubicBezTo>
                <a:cubicBezTo>
                  <a:pt x="929343" y="1967637"/>
                  <a:pt x="928652" y="1969332"/>
                  <a:pt x="928276" y="1971006"/>
                </a:cubicBezTo>
                <a:cubicBezTo>
                  <a:pt x="927899" y="1972680"/>
                  <a:pt x="927711" y="1974397"/>
                  <a:pt x="927711" y="1976155"/>
                </a:cubicBezTo>
                <a:cubicBezTo>
                  <a:pt x="927711" y="1981596"/>
                  <a:pt x="930473" y="1985719"/>
                  <a:pt x="935998" y="1988524"/>
                </a:cubicBezTo>
                <a:cubicBezTo>
                  <a:pt x="941524" y="1991328"/>
                  <a:pt x="949226" y="1992730"/>
                  <a:pt x="959104" y="1992730"/>
                </a:cubicBezTo>
                <a:cubicBezTo>
                  <a:pt x="965383" y="1992730"/>
                  <a:pt x="970636" y="1992123"/>
                  <a:pt x="974864" y="1990910"/>
                </a:cubicBezTo>
                <a:cubicBezTo>
                  <a:pt x="979091" y="1989696"/>
                  <a:pt x="982503" y="1988084"/>
                  <a:pt x="985098" y="1986075"/>
                </a:cubicBezTo>
                <a:cubicBezTo>
                  <a:pt x="987693" y="1984066"/>
                  <a:pt x="989556" y="1981764"/>
                  <a:pt x="990686" y="1979168"/>
                </a:cubicBezTo>
                <a:cubicBezTo>
                  <a:pt x="991816" y="1976573"/>
                  <a:pt x="992381" y="1973852"/>
                  <a:pt x="992381" y="1971006"/>
                </a:cubicBezTo>
                <a:cubicBezTo>
                  <a:pt x="992381" y="1966151"/>
                  <a:pt x="990393" y="1962404"/>
                  <a:pt x="986416" y="1959767"/>
                </a:cubicBezTo>
                <a:cubicBezTo>
                  <a:pt x="982440" y="1957130"/>
                  <a:pt x="977061" y="1955728"/>
                  <a:pt x="970280" y="1955561"/>
                </a:cubicBezTo>
                <a:close/>
                <a:moveTo>
                  <a:pt x="2233589" y="1908094"/>
                </a:moveTo>
                <a:cubicBezTo>
                  <a:pt x="2227896" y="1908094"/>
                  <a:pt x="2222957" y="1908575"/>
                  <a:pt x="2218771" y="1909538"/>
                </a:cubicBezTo>
                <a:cubicBezTo>
                  <a:pt x="2214585" y="1910500"/>
                  <a:pt x="2211111" y="1911924"/>
                  <a:pt x="2208349" y="1913807"/>
                </a:cubicBezTo>
                <a:cubicBezTo>
                  <a:pt x="2205586" y="1915691"/>
                  <a:pt x="2203556" y="1917951"/>
                  <a:pt x="2202258" y="1920588"/>
                </a:cubicBezTo>
                <a:cubicBezTo>
                  <a:pt x="2200961" y="1923225"/>
                  <a:pt x="2200312" y="1926260"/>
                  <a:pt x="2200312" y="1929692"/>
                </a:cubicBezTo>
                <a:cubicBezTo>
                  <a:pt x="2200312" y="1935552"/>
                  <a:pt x="2202175" y="1940220"/>
                  <a:pt x="2205900" y="1943694"/>
                </a:cubicBezTo>
                <a:cubicBezTo>
                  <a:pt x="2209625" y="1947168"/>
                  <a:pt x="2214837" y="1948905"/>
                  <a:pt x="2221534" y="1948905"/>
                </a:cubicBezTo>
                <a:cubicBezTo>
                  <a:pt x="2226975" y="1948905"/>
                  <a:pt x="2232019" y="1947524"/>
                  <a:pt x="2236666" y="1944761"/>
                </a:cubicBezTo>
                <a:cubicBezTo>
                  <a:pt x="2241312" y="1941999"/>
                  <a:pt x="2246188" y="1937771"/>
                  <a:pt x="2251295" y="1932078"/>
                </a:cubicBezTo>
                <a:lnTo>
                  <a:pt x="2251295" y="1908094"/>
                </a:lnTo>
                <a:close/>
                <a:moveTo>
                  <a:pt x="1824014" y="1908094"/>
                </a:moveTo>
                <a:cubicBezTo>
                  <a:pt x="1818321" y="1908094"/>
                  <a:pt x="1813382" y="1908575"/>
                  <a:pt x="1809196" y="1909538"/>
                </a:cubicBezTo>
                <a:cubicBezTo>
                  <a:pt x="1805011" y="1910500"/>
                  <a:pt x="1801536" y="1911924"/>
                  <a:pt x="1798774" y="1913807"/>
                </a:cubicBezTo>
                <a:cubicBezTo>
                  <a:pt x="1796011" y="1915691"/>
                  <a:pt x="1793981" y="1917951"/>
                  <a:pt x="1792683" y="1920588"/>
                </a:cubicBezTo>
                <a:cubicBezTo>
                  <a:pt x="1791386" y="1923225"/>
                  <a:pt x="1790737" y="1926260"/>
                  <a:pt x="1790737" y="1929692"/>
                </a:cubicBezTo>
                <a:cubicBezTo>
                  <a:pt x="1790737" y="1935552"/>
                  <a:pt x="1792600" y="1940220"/>
                  <a:pt x="1796325" y="1943694"/>
                </a:cubicBezTo>
                <a:cubicBezTo>
                  <a:pt x="1800050" y="1947168"/>
                  <a:pt x="1805262" y="1948905"/>
                  <a:pt x="1811959" y="1948905"/>
                </a:cubicBezTo>
                <a:cubicBezTo>
                  <a:pt x="1817400" y="1948905"/>
                  <a:pt x="1822444" y="1947524"/>
                  <a:pt x="1827091" y="1944761"/>
                </a:cubicBezTo>
                <a:cubicBezTo>
                  <a:pt x="1831737" y="1941999"/>
                  <a:pt x="1836613" y="1937771"/>
                  <a:pt x="1841720" y="1932078"/>
                </a:cubicBezTo>
                <a:lnTo>
                  <a:pt x="1841720" y="1908094"/>
                </a:lnTo>
                <a:close/>
                <a:moveTo>
                  <a:pt x="1281089" y="1908094"/>
                </a:moveTo>
                <a:cubicBezTo>
                  <a:pt x="1275396" y="1908094"/>
                  <a:pt x="1270457" y="1908575"/>
                  <a:pt x="1266271" y="1909538"/>
                </a:cubicBezTo>
                <a:cubicBezTo>
                  <a:pt x="1262086" y="1910500"/>
                  <a:pt x="1258611" y="1911924"/>
                  <a:pt x="1255849" y="1913807"/>
                </a:cubicBezTo>
                <a:cubicBezTo>
                  <a:pt x="1253086" y="1915691"/>
                  <a:pt x="1251056" y="1917951"/>
                  <a:pt x="1249758" y="1920588"/>
                </a:cubicBezTo>
                <a:cubicBezTo>
                  <a:pt x="1248461" y="1923225"/>
                  <a:pt x="1247812" y="1926260"/>
                  <a:pt x="1247812" y="1929692"/>
                </a:cubicBezTo>
                <a:cubicBezTo>
                  <a:pt x="1247812" y="1935552"/>
                  <a:pt x="1249675" y="1940220"/>
                  <a:pt x="1253400" y="1943694"/>
                </a:cubicBezTo>
                <a:cubicBezTo>
                  <a:pt x="1257125" y="1947168"/>
                  <a:pt x="1262337" y="1948905"/>
                  <a:pt x="1269034" y="1948905"/>
                </a:cubicBezTo>
                <a:cubicBezTo>
                  <a:pt x="1274475" y="1948905"/>
                  <a:pt x="1279519" y="1947524"/>
                  <a:pt x="1284166" y="1944761"/>
                </a:cubicBezTo>
                <a:cubicBezTo>
                  <a:pt x="1288812" y="1941999"/>
                  <a:pt x="1293688" y="1937771"/>
                  <a:pt x="1298795" y="1932078"/>
                </a:cubicBezTo>
                <a:lnTo>
                  <a:pt x="1298795" y="1908094"/>
                </a:lnTo>
                <a:close/>
                <a:moveTo>
                  <a:pt x="500039" y="1908094"/>
                </a:moveTo>
                <a:cubicBezTo>
                  <a:pt x="494346" y="1908094"/>
                  <a:pt x="489407" y="1908575"/>
                  <a:pt x="485221" y="1909538"/>
                </a:cubicBezTo>
                <a:cubicBezTo>
                  <a:pt x="481035" y="1910500"/>
                  <a:pt x="477561" y="1911924"/>
                  <a:pt x="474799" y="1913807"/>
                </a:cubicBezTo>
                <a:cubicBezTo>
                  <a:pt x="472036" y="1915691"/>
                  <a:pt x="470006" y="1917951"/>
                  <a:pt x="468708" y="1920588"/>
                </a:cubicBezTo>
                <a:cubicBezTo>
                  <a:pt x="467411" y="1923225"/>
                  <a:pt x="466762" y="1926260"/>
                  <a:pt x="466762" y="1929692"/>
                </a:cubicBezTo>
                <a:cubicBezTo>
                  <a:pt x="466762" y="1935552"/>
                  <a:pt x="468625" y="1940220"/>
                  <a:pt x="472350" y="1943694"/>
                </a:cubicBezTo>
                <a:cubicBezTo>
                  <a:pt x="476075" y="1947168"/>
                  <a:pt x="481287" y="1948905"/>
                  <a:pt x="487984" y="1948905"/>
                </a:cubicBezTo>
                <a:cubicBezTo>
                  <a:pt x="493425" y="1948905"/>
                  <a:pt x="498469" y="1947524"/>
                  <a:pt x="503115" y="1944761"/>
                </a:cubicBezTo>
                <a:cubicBezTo>
                  <a:pt x="507762" y="1941999"/>
                  <a:pt x="512638" y="1937771"/>
                  <a:pt x="517745" y="1932078"/>
                </a:cubicBezTo>
                <a:lnTo>
                  <a:pt x="517745" y="1908094"/>
                </a:lnTo>
                <a:close/>
                <a:moveTo>
                  <a:pt x="2487248" y="1858743"/>
                </a:moveTo>
                <a:cubicBezTo>
                  <a:pt x="2481974" y="1858743"/>
                  <a:pt x="2477495" y="1859999"/>
                  <a:pt x="2473811" y="1862510"/>
                </a:cubicBezTo>
                <a:cubicBezTo>
                  <a:pt x="2470128" y="1865022"/>
                  <a:pt x="2467135" y="1868329"/>
                  <a:pt x="2464833" y="1872431"/>
                </a:cubicBezTo>
                <a:cubicBezTo>
                  <a:pt x="2462531" y="1876533"/>
                  <a:pt x="2460856" y="1881179"/>
                  <a:pt x="2459810" y="1886369"/>
                </a:cubicBezTo>
                <a:cubicBezTo>
                  <a:pt x="2458764" y="1891560"/>
                  <a:pt x="2458240" y="1896834"/>
                  <a:pt x="2458240" y="1902192"/>
                </a:cubicBezTo>
                <a:cubicBezTo>
                  <a:pt x="2458240" y="1907884"/>
                  <a:pt x="2458680" y="1913451"/>
                  <a:pt x="2459559" y="1918893"/>
                </a:cubicBezTo>
                <a:cubicBezTo>
                  <a:pt x="2460438" y="1924335"/>
                  <a:pt x="2461966" y="1929169"/>
                  <a:pt x="2464142" y="1933397"/>
                </a:cubicBezTo>
                <a:cubicBezTo>
                  <a:pt x="2466319" y="1937624"/>
                  <a:pt x="2469207" y="1941015"/>
                  <a:pt x="2472807" y="1943568"/>
                </a:cubicBezTo>
                <a:cubicBezTo>
                  <a:pt x="2476407" y="1946122"/>
                  <a:pt x="2480927" y="1947398"/>
                  <a:pt x="2486369" y="1947398"/>
                </a:cubicBezTo>
                <a:cubicBezTo>
                  <a:pt x="2489131" y="1947398"/>
                  <a:pt x="2491789" y="1947022"/>
                  <a:pt x="2494343" y="1946268"/>
                </a:cubicBezTo>
                <a:cubicBezTo>
                  <a:pt x="2496896" y="1945515"/>
                  <a:pt x="2499512" y="1944259"/>
                  <a:pt x="2502191" y="1942501"/>
                </a:cubicBezTo>
                <a:cubicBezTo>
                  <a:pt x="2504870" y="1940743"/>
                  <a:pt x="2507675" y="1938462"/>
                  <a:pt x="2510604" y="1935657"/>
                </a:cubicBezTo>
                <a:cubicBezTo>
                  <a:pt x="2513535" y="1932853"/>
                  <a:pt x="2516632" y="1929399"/>
                  <a:pt x="2519897" y="1925297"/>
                </a:cubicBezTo>
                <a:lnTo>
                  <a:pt x="2519897" y="1880091"/>
                </a:lnTo>
                <a:cubicBezTo>
                  <a:pt x="2514288" y="1873142"/>
                  <a:pt x="2508868" y="1867847"/>
                  <a:pt x="2503635" y="1864206"/>
                </a:cubicBezTo>
                <a:cubicBezTo>
                  <a:pt x="2498403" y="1860564"/>
                  <a:pt x="2492941" y="1858743"/>
                  <a:pt x="2487248" y="1858743"/>
                </a:cubicBezTo>
                <a:close/>
                <a:moveTo>
                  <a:pt x="2975352" y="1857111"/>
                </a:moveTo>
                <a:cubicBezTo>
                  <a:pt x="2970214" y="1857111"/>
                  <a:pt x="2965707" y="1858073"/>
                  <a:pt x="2961833" y="1859999"/>
                </a:cubicBezTo>
                <a:cubicBezTo>
                  <a:pt x="2957959" y="1861924"/>
                  <a:pt x="2954716" y="1864478"/>
                  <a:pt x="2952104" y="1867659"/>
                </a:cubicBezTo>
                <a:cubicBezTo>
                  <a:pt x="2949493" y="1870840"/>
                  <a:pt x="2947471" y="1874545"/>
                  <a:pt x="2946039" y="1878772"/>
                </a:cubicBezTo>
                <a:cubicBezTo>
                  <a:pt x="2944608" y="1883000"/>
                  <a:pt x="2943807" y="1887416"/>
                  <a:pt x="2943639" y="1892020"/>
                </a:cubicBezTo>
                <a:lnTo>
                  <a:pt x="3005295" y="1892020"/>
                </a:lnTo>
                <a:cubicBezTo>
                  <a:pt x="3005546" y="1881137"/>
                  <a:pt x="3003125" y="1872598"/>
                  <a:pt x="2998030" y="1866403"/>
                </a:cubicBezTo>
                <a:cubicBezTo>
                  <a:pt x="2992935" y="1860208"/>
                  <a:pt x="2985375" y="1857111"/>
                  <a:pt x="2975352" y="1857111"/>
                </a:cubicBezTo>
                <a:close/>
                <a:moveTo>
                  <a:pt x="2672097" y="1856985"/>
                </a:moveTo>
                <a:cubicBezTo>
                  <a:pt x="2668078" y="1856985"/>
                  <a:pt x="2664584" y="1857655"/>
                  <a:pt x="2661611" y="1858994"/>
                </a:cubicBezTo>
                <a:cubicBezTo>
                  <a:pt x="2658640" y="1860334"/>
                  <a:pt x="2656170" y="1862176"/>
                  <a:pt x="2654203" y="1864520"/>
                </a:cubicBezTo>
                <a:cubicBezTo>
                  <a:pt x="2652236" y="1866864"/>
                  <a:pt x="2650770" y="1869563"/>
                  <a:pt x="2649807" y="1872619"/>
                </a:cubicBezTo>
                <a:cubicBezTo>
                  <a:pt x="2648845" y="1875675"/>
                  <a:pt x="2648363" y="1878877"/>
                  <a:pt x="2648363" y="1882225"/>
                </a:cubicBezTo>
                <a:cubicBezTo>
                  <a:pt x="2648363" y="1889676"/>
                  <a:pt x="2650477" y="1895536"/>
                  <a:pt x="2654705" y="1899806"/>
                </a:cubicBezTo>
                <a:cubicBezTo>
                  <a:pt x="2658933" y="1904075"/>
                  <a:pt x="2664856" y="1906210"/>
                  <a:pt x="2672474" y="1906210"/>
                </a:cubicBezTo>
                <a:cubicBezTo>
                  <a:pt x="2676576" y="1906210"/>
                  <a:pt x="2680134" y="1905561"/>
                  <a:pt x="2683147" y="1904264"/>
                </a:cubicBezTo>
                <a:cubicBezTo>
                  <a:pt x="2686161" y="1902966"/>
                  <a:pt x="2688652" y="1901166"/>
                  <a:pt x="2690619" y="1898864"/>
                </a:cubicBezTo>
                <a:cubicBezTo>
                  <a:pt x="2692587" y="1896562"/>
                  <a:pt x="2694052" y="1893904"/>
                  <a:pt x="2695014" y="1890890"/>
                </a:cubicBezTo>
                <a:cubicBezTo>
                  <a:pt x="2695977" y="1887876"/>
                  <a:pt x="2696458" y="1884737"/>
                  <a:pt x="2696458" y="1881472"/>
                </a:cubicBezTo>
                <a:cubicBezTo>
                  <a:pt x="2696458" y="1873770"/>
                  <a:pt x="2694345" y="1867764"/>
                  <a:pt x="2690117" y="1863452"/>
                </a:cubicBezTo>
                <a:cubicBezTo>
                  <a:pt x="2685889" y="1859141"/>
                  <a:pt x="2679882" y="1856985"/>
                  <a:pt x="2672097" y="1856985"/>
                </a:cubicBezTo>
                <a:close/>
                <a:moveTo>
                  <a:pt x="957597" y="1856985"/>
                </a:moveTo>
                <a:cubicBezTo>
                  <a:pt x="953579" y="1856985"/>
                  <a:pt x="950084" y="1857655"/>
                  <a:pt x="947112" y="1858994"/>
                </a:cubicBezTo>
                <a:cubicBezTo>
                  <a:pt x="944140" y="1860334"/>
                  <a:pt x="941670" y="1862176"/>
                  <a:pt x="939703" y="1864520"/>
                </a:cubicBezTo>
                <a:cubicBezTo>
                  <a:pt x="937735" y="1866864"/>
                  <a:pt x="936270" y="1869563"/>
                  <a:pt x="935308" y="1872619"/>
                </a:cubicBezTo>
                <a:cubicBezTo>
                  <a:pt x="934345" y="1875675"/>
                  <a:pt x="933864" y="1878877"/>
                  <a:pt x="933864" y="1882225"/>
                </a:cubicBezTo>
                <a:cubicBezTo>
                  <a:pt x="933864" y="1889676"/>
                  <a:pt x="935977" y="1895536"/>
                  <a:pt x="940205" y="1899806"/>
                </a:cubicBezTo>
                <a:cubicBezTo>
                  <a:pt x="944433" y="1904075"/>
                  <a:pt x="950356" y="1906210"/>
                  <a:pt x="957974" y="1906210"/>
                </a:cubicBezTo>
                <a:cubicBezTo>
                  <a:pt x="962076" y="1906210"/>
                  <a:pt x="965634" y="1905561"/>
                  <a:pt x="968648" y="1904264"/>
                </a:cubicBezTo>
                <a:cubicBezTo>
                  <a:pt x="971661" y="1902966"/>
                  <a:pt x="974152" y="1901166"/>
                  <a:pt x="976119" y="1898864"/>
                </a:cubicBezTo>
                <a:cubicBezTo>
                  <a:pt x="978087" y="1896562"/>
                  <a:pt x="979552" y="1893904"/>
                  <a:pt x="980514" y="1890890"/>
                </a:cubicBezTo>
                <a:cubicBezTo>
                  <a:pt x="981477" y="1887876"/>
                  <a:pt x="981958" y="1884737"/>
                  <a:pt x="981958" y="1881472"/>
                </a:cubicBezTo>
                <a:cubicBezTo>
                  <a:pt x="981958" y="1873770"/>
                  <a:pt x="979845" y="1867764"/>
                  <a:pt x="975617" y="1863452"/>
                </a:cubicBezTo>
                <a:cubicBezTo>
                  <a:pt x="971389" y="1859141"/>
                  <a:pt x="965383" y="1856985"/>
                  <a:pt x="957597" y="1856985"/>
                </a:cubicBezTo>
                <a:close/>
                <a:moveTo>
                  <a:pt x="2810628" y="1842670"/>
                </a:moveTo>
                <a:cubicBezTo>
                  <a:pt x="2813056" y="1842670"/>
                  <a:pt x="2815002" y="1842733"/>
                  <a:pt x="2816467" y="1842858"/>
                </a:cubicBezTo>
                <a:cubicBezTo>
                  <a:pt x="2817932" y="1842984"/>
                  <a:pt x="2819063" y="1843214"/>
                  <a:pt x="2819858" y="1843549"/>
                </a:cubicBezTo>
                <a:cubicBezTo>
                  <a:pt x="2820653" y="1843884"/>
                  <a:pt x="2821239" y="1844302"/>
                  <a:pt x="2821616" y="1844804"/>
                </a:cubicBezTo>
                <a:cubicBezTo>
                  <a:pt x="2821993" y="1845307"/>
                  <a:pt x="2822348" y="1845935"/>
                  <a:pt x="2822683" y="1846688"/>
                </a:cubicBezTo>
                <a:lnTo>
                  <a:pt x="2854579" y="1939864"/>
                </a:lnTo>
                <a:lnTo>
                  <a:pt x="2855081" y="1941371"/>
                </a:lnTo>
                <a:lnTo>
                  <a:pt x="2855458" y="1939864"/>
                </a:lnTo>
                <a:lnTo>
                  <a:pt x="2886977" y="1846688"/>
                </a:lnTo>
                <a:cubicBezTo>
                  <a:pt x="2887144" y="1845935"/>
                  <a:pt x="2887437" y="1845307"/>
                  <a:pt x="2887856" y="1844804"/>
                </a:cubicBezTo>
                <a:cubicBezTo>
                  <a:pt x="2888275" y="1844302"/>
                  <a:pt x="2888882" y="1843884"/>
                  <a:pt x="2889677" y="1843549"/>
                </a:cubicBezTo>
                <a:cubicBezTo>
                  <a:pt x="2890472" y="1843214"/>
                  <a:pt x="2891560" y="1842984"/>
                  <a:pt x="2892942" y="1842858"/>
                </a:cubicBezTo>
                <a:cubicBezTo>
                  <a:pt x="2894323" y="1842733"/>
                  <a:pt x="2896144" y="1842670"/>
                  <a:pt x="2898404" y="1842670"/>
                </a:cubicBezTo>
                <a:cubicBezTo>
                  <a:pt x="2900330" y="1842670"/>
                  <a:pt x="2901920" y="1842712"/>
                  <a:pt x="2903176" y="1842795"/>
                </a:cubicBezTo>
                <a:cubicBezTo>
                  <a:pt x="2904432" y="1842879"/>
                  <a:pt x="2905415" y="1843088"/>
                  <a:pt x="2906127" y="1843423"/>
                </a:cubicBezTo>
                <a:cubicBezTo>
                  <a:pt x="2906839" y="1843758"/>
                  <a:pt x="2907341" y="1844156"/>
                  <a:pt x="2907634" y="1844616"/>
                </a:cubicBezTo>
                <a:cubicBezTo>
                  <a:pt x="2907927" y="1845077"/>
                  <a:pt x="2908073" y="1845642"/>
                  <a:pt x="2908073" y="1846311"/>
                </a:cubicBezTo>
                <a:cubicBezTo>
                  <a:pt x="2908073" y="1846646"/>
                  <a:pt x="2908052" y="1847002"/>
                  <a:pt x="2908011" y="1847379"/>
                </a:cubicBezTo>
                <a:cubicBezTo>
                  <a:pt x="2907969" y="1847755"/>
                  <a:pt x="2907906" y="1848153"/>
                  <a:pt x="2907822" y="1848572"/>
                </a:cubicBezTo>
                <a:cubicBezTo>
                  <a:pt x="2907739" y="1848990"/>
                  <a:pt x="2907634" y="1849451"/>
                  <a:pt x="2907508" y="1849953"/>
                </a:cubicBezTo>
                <a:cubicBezTo>
                  <a:pt x="2907383" y="1850455"/>
                  <a:pt x="2907236" y="1850999"/>
                  <a:pt x="2907069" y="1851585"/>
                </a:cubicBezTo>
                <a:lnTo>
                  <a:pt x="2868518" y="1958951"/>
                </a:lnTo>
                <a:cubicBezTo>
                  <a:pt x="2868183" y="1959872"/>
                  <a:pt x="2867743" y="1960625"/>
                  <a:pt x="2867199" y="1961211"/>
                </a:cubicBezTo>
                <a:cubicBezTo>
                  <a:pt x="2866655" y="1961797"/>
                  <a:pt x="2865839" y="1962258"/>
                  <a:pt x="2864750" y="1962593"/>
                </a:cubicBezTo>
                <a:cubicBezTo>
                  <a:pt x="2863662" y="1962928"/>
                  <a:pt x="2862281" y="1963158"/>
                  <a:pt x="2860607" y="1963283"/>
                </a:cubicBezTo>
                <a:cubicBezTo>
                  <a:pt x="2858932" y="1963409"/>
                  <a:pt x="2856839" y="1963472"/>
                  <a:pt x="2854328" y="1963472"/>
                </a:cubicBezTo>
                <a:cubicBezTo>
                  <a:pt x="2851816" y="1963472"/>
                  <a:pt x="2849723" y="1963388"/>
                  <a:pt x="2848049" y="1963221"/>
                </a:cubicBezTo>
                <a:cubicBezTo>
                  <a:pt x="2846375" y="1963053"/>
                  <a:pt x="2845014" y="1962802"/>
                  <a:pt x="2843968" y="1962467"/>
                </a:cubicBezTo>
                <a:cubicBezTo>
                  <a:pt x="2842922" y="1962132"/>
                  <a:pt x="2842105" y="1961672"/>
                  <a:pt x="2841519" y="1961086"/>
                </a:cubicBezTo>
                <a:cubicBezTo>
                  <a:pt x="2840933" y="1960500"/>
                  <a:pt x="2840473" y="1959788"/>
                  <a:pt x="2840138" y="1958951"/>
                </a:cubicBezTo>
                <a:lnTo>
                  <a:pt x="2801712" y="1851585"/>
                </a:lnTo>
                <a:cubicBezTo>
                  <a:pt x="2801378" y="1850581"/>
                  <a:pt x="2801105" y="1849702"/>
                  <a:pt x="2800896" y="1848948"/>
                </a:cubicBezTo>
                <a:cubicBezTo>
                  <a:pt x="2800687" y="1848195"/>
                  <a:pt x="2800561" y="1847630"/>
                  <a:pt x="2800519" y="1847253"/>
                </a:cubicBezTo>
                <a:cubicBezTo>
                  <a:pt x="2800478" y="1846876"/>
                  <a:pt x="2800457" y="1846563"/>
                  <a:pt x="2800457" y="1846311"/>
                </a:cubicBezTo>
                <a:cubicBezTo>
                  <a:pt x="2800457" y="1845642"/>
                  <a:pt x="2800624" y="1845056"/>
                  <a:pt x="2800959" y="1844553"/>
                </a:cubicBezTo>
                <a:cubicBezTo>
                  <a:pt x="2801294" y="1844051"/>
                  <a:pt x="2801859" y="1843653"/>
                  <a:pt x="2802654" y="1843360"/>
                </a:cubicBezTo>
                <a:cubicBezTo>
                  <a:pt x="2803450" y="1843067"/>
                  <a:pt x="2804496" y="1842879"/>
                  <a:pt x="2805794" y="1842795"/>
                </a:cubicBezTo>
                <a:cubicBezTo>
                  <a:pt x="2807091" y="1842712"/>
                  <a:pt x="2808703" y="1842670"/>
                  <a:pt x="2810628" y="1842670"/>
                </a:cubicBezTo>
                <a:close/>
                <a:moveTo>
                  <a:pt x="2768547" y="1842670"/>
                </a:moveTo>
                <a:cubicBezTo>
                  <a:pt x="2770640" y="1842670"/>
                  <a:pt x="2772356" y="1842753"/>
                  <a:pt x="2773696" y="1842921"/>
                </a:cubicBezTo>
                <a:cubicBezTo>
                  <a:pt x="2775035" y="1843088"/>
                  <a:pt x="2776081" y="1843339"/>
                  <a:pt x="2776835" y="1843674"/>
                </a:cubicBezTo>
                <a:cubicBezTo>
                  <a:pt x="2777588" y="1844009"/>
                  <a:pt x="2778132" y="1844428"/>
                  <a:pt x="2778467" y="1844930"/>
                </a:cubicBezTo>
                <a:cubicBezTo>
                  <a:pt x="2778802" y="1845432"/>
                  <a:pt x="2778970" y="1845977"/>
                  <a:pt x="2778970" y="1846563"/>
                </a:cubicBezTo>
                <a:lnTo>
                  <a:pt x="2778970" y="1959579"/>
                </a:lnTo>
                <a:cubicBezTo>
                  <a:pt x="2778970" y="1960249"/>
                  <a:pt x="2778802" y="1960814"/>
                  <a:pt x="2778467" y="1961274"/>
                </a:cubicBezTo>
                <a:cubicBezTo>
                  <a:pt x="2778132" y="1961735"/>
                  <a:pt x="2777588" y="1962132"/>
                  <a:pt x="2776835" y="1962467"/>
                </a:cubicBezTo>
                <a:cubicBezTo>
                  <a:pt x="2776081" y="1962802"/>
                  <a:pt x="2775035" y="1963053"/>
                  <a:pt x="2773696" y="1963221"/>
                </a:cubicBezTo>
                <a:cubicBezTo>
                  <a:pt x="2772356" y="1963388"/>
                  <a:pt x="2770640" y="1963472"/>
                  <a:pt x="2768547" y="1963472"/>
                </a:cubicBezTo>
                <a:cubicBezTo>
                  <a:pt x="2766538" y="1963472"/>
                  <a:pt x="2764864" y="1963388"/>
                  <a:pt x="2763524" y="1963221"/>
                </a:cubicBezTo>
                <a:cubicBezTo>
                  <a:pt x="2762185" y="1963053"/>
                  <a:pt x="2761117" y="1962802"/>
                  <a:pt x="2760322" y="1962467"/>
                </a:cubicBezTo>
                <a:cubicBezTo>
                  <a:pt x="2759527" y="1962132"/>
                  <a:pt x="2758982" y="1961735"/>
                  <a:pt x="2758689" y="1961274"/>
                </a:cubicBezTo>
                <a:cubicBezTo>
                  <a:pt x="2758396" y="1960814"/>
                  <a:pt x="2758250" y="1960249"/>
                  <a:pt x="2758250" y="1959579"/>
                </a:cubicBezTo>
                <a:lnTo>
                  <a:pt x="2758250" y="1846563"/>
                </a:lnTo>
                <a:cubicBezTo>
                  <a:pt x="2758250" y="1845977"/>
                  <a:pt x="2758396" y="1845432"/>
                  <a:pt x="2758689" y="1844930"/>
                </a:cubicBezTo>
                <a:cubicBezTo>
                  <a:pt x="2758982" y="1844428"/>
                  <a:pt x="2759527" y="1844009"/>
                  <a:pt x="2760322" y="1843674"/>
                </a:cubicBezTo>
                <a:cubicBezTo>
                  <a:pt x="2761117" y="1843339"/>
                  <a:pt x="2762185" y="1843088"/>
                  <a:pt x="2763524" y="1842921"/>
                </a:cubicBezTo>
                <a:cubicBezTo>
                  <a:pt x="2764864" y="1842753"/>
                  <a:pt x="2766538" y="1842670"/>
                  <a:pt x="2768547" y="1842670"/>
                </a:cubicBezTo>
                <a:close/>
                <a:moveTo>
                  <a:pt x="2001129" y="1842670"/>
                </a:moveTo>
                <a:cubicBezTo>
                  <a:pt x="2003640" y="1842670"/>
                  <a:pt x="2005608" y="1842733"/>
                  <a:pt x="2007031" y="1842858"/>
                </a:cubicBezTo>
                <a:cubicBezTo>
                  <a:pt x="2008454" y="1842984"/>
                  <a:pt x="2009584" y="1843214"/>
                  <a:pt x="2010421" y="1843549"/>
                </a:cubicBezTo>
                <a:cubicBezTo>
                  <a:pt x="2011258" y="1843884"/>
                  <a:pt x="2011865" y="1844365"/>
                  <a:pt x="2012242" y="1844993"/>
                </a:cubicBezTo>
                <a:cubicBezTo>
                  <a:pt x="2012619" y="1845621"/>
                  <a:pt x="2013016" y="1846479"/>
                  <a:pt x="2013435" y="1847567"/>
                </a:cubicBezTo>
                <a:lnTo>
                  <a:pt x="2045707" y="1938231"/>
                </a:lnTo>
                <a:lnTo>
                  <a:pt x="2046084" y="1938231"/>
                </a:lnTo>
                <a:lnTo>
                  <a:pt x="2077226" y="1847065"/>
                </a:lnTo>
                <a:cubicBezTo>
                  <a:pt x="2077729" y="1845474"/>
                  <a:pt x="2078336" y="1844449"/>
                  <a:pt x="2079047" y="1843988"/>
                </a:cubicBezTo>
                <a:cubicBezTo>
                  <a:pt x="2079759" y="1843528"/>
                  <a:pt x="2080826" y="1843193"/>
                  <a:pt x="2082249" y="1842984"/>
                </a:cubicBezTo>
                <a:cubicBezTo>
                  <a:pt x="2083673" y="1842774"/>
                  <a:pt x="2085724" y="1842670"/>
                  <a:pt x="2088402" y="1842670"/>
                </a:cubicBezTo>
                <a:cubicBezTo>
                  <a:pt x="2090747" y="1842670"/>
                  <a:pt x="2092672" y="1842774"/>
                  <a:pt x="2094179" y="1842984"/>
                </a:cubicBezTo>
                <a:cubicBezTo>
                  <a:pt x="2095686" y="1843193"/>
                  <a:pt x="2096795" y="1843591"/>
                  <a:pt x="2097507" y="1844177"/>
                </a:cubicBezTo>
                <a:cubicBezTo>
                  <a:pt x="2098218" y="1844763"/>
                  <a:pt x="2098574" y="1845558"/>
                  <a:pt x="2098574" y="1846563"/>
                </a:cubicBezTo>
                <a:cubicBezTo>
                  <a:pt x="2098574" y="1847567"/>
                  <a:pt x="2098323" y="1848823"/>
                  <a:pt x="2097821" y="1850330"/>
                </a:cubicBezTo>
                <a:lnTo>
                  <a:pt x="2057260" y="1962718"/>
                </a:lnTo>
                <a:lnTo>
                  <a:pt x="2042191" y="2004283"/>
                </a:lnTo>
                <a:cubicBezTo>
                  <a:pt x="2041689" y="2005623"/>
                  <a:pt x="2040412" y="2006648"/>
                  <a:pt x="2038361" y="2007360"/>
                </a:cubicBezTo>
                <a:cubicBezTo>
                  <a:pt x="2036310" y="2008071"/>
                  <a:pt x="2033192" y="2008427"/>
                  <a:pt x="2029006" y="2008427"/>
                </a:cubicBezTo>
                <a:cubicBezTo>
                  <a:pt x="2026829" y="2008427"/>
                  <a:pt x="2025071" y="2008322"/>
                  <a:pt x="2023732" y="2008113"/>
                </a:cubicBezTo>
                <a:cubicBezTo>
                  <a:pt x="2022393" y="2007904"/>
                  <a:pt x="2021367" y="2007548"/>
                  <a:pt x="2020655" y="2007046"/>
                </a:cubicBezTo>
                <a:cubicBezTo>
                  <a:pt x="2019944" y="2006543"/>
                  <a:pt x="2019546" y="2005874"/>
                  <a:pt x="2019463" y="2005037"/>
                </a:cubicBezTo>
                <a:cubicBezTo>
                  <a:pt x="2019379" y="2004199"/>
                  <a:pt x="2019588" y="2003195"/>
                  <a:pt x="2020090" y="2002023"/>
                </a:cubicBezTo>
                <a:lnTo>
                  <a:pt x="2035662" y="1962718"/>
                </a:lnTo>
                <a:cubicBezTo>
                  <a:pt x="2034908" y="1962383"/>
                  <a:pt x="2034196" y="1961839"/>
                  <a:pt x="2033527" y="1961086"/>
                </a:cubicBezTo>
                <a:cubicBezTo>
                  <a:pt x="2032857" y="1960332"/>
                  <a:pt x="2032397" y="1959537"/>
                  <a:pt x="2032145" y="1958700"/>
                </a:cubicBezTo>
                <a:lnTo>
                  <a:pt x="1991836" y="1850706"/>
                </a:lnTo>
                <a:cubicBezTo>
                  <a:pt x="1991167" y="1848948"/>
                  <a:pt x="1990832" y="1847567"/>
                  <a:pt x="1990832" y="1846563"/>
                </a:cubicBezTo>
                <a:cubicBezTo>
                  <a:pt x="1990832" y="1845558"/>
                  <a:pt x="1991167" y="1844763"/>
                  <a:pt x="1991836" y="1844177"/>
                </a:cubicBezTo>
                <a:cubicBezTo>
                  <a:pt x="1992506" y="1843591"/>
                  <a:pt x="1993594" y="1843193"/>
                  <a:pt x="1995101" y="1842984"/>
                </a:cubicBezTo>
                <a:cubicBezTo>
                  <a:pt x="1996608" y="1842774"/>
                  <a:pt x="1998617" y="1842670"/>
                  <a:pt x="2001129" y="1842670"/>
                </a:cubicBezTo>
                <a:close/>
                <a:moveTo>
                  <a:pt x="1577420" y="1842670"/>
                </a:moveTo>
                <a:cubicBezTo>
                  <a:pt x="1579429" y="1842670"/>
                  <a:pt x="1581103" y="1842733"/>
                  <a:pt x="1582443" y="1842858"/>
                </a:cubicBezTo>
                <a:cubicBezTo>
                  <a:pt x="1583782" y="1842984"/>
                  <a:pt x="1584850" y="1843235"/>
                  <a:pt x="1585645" y="1843612"/>
                </a:cubicBezTo>
                <a:cubicBezTo>
                  <a:pt x="1586440" y="1843988"/>
                  <a:pt x="1587005" y="1844407"/>
                  <a:pt x="1587340" y="1844867"/>
                </a:cubicBezTo>
                <a:cubicBezTo>
                  <a:pt x="1587675" y="1845328"/>
                  <a:pt x="1587842" y="1845893"/>
                  <a:pt x="1587842" y="1846563"/>
                </a:cubicBezTo>
                <a:lnTo>
                  <a:pt x="1587842" y="1912363"/>
                </a:lnTo>
                <a:cubicBezTo>
                  <a:pt x="1587842" y="1918977"/>
                  <a:pt x="1588324" y="1924272"/>
                  <a:pt x="1589286" y="1928248"/>
                </a:cubicBezTo>
                <a:cubicBezTo>
                  <a:pt x="1590249" y="1932225"/>
                  <a:pt x="1591714" y="1935615"/>
                  <a:pt x="1593682" y="1938420"/>
                </a:cubicBezTo>
                <a:cubicBezTo>
                  <a:pt x="1595649" y="1941224"/>
                  <a:pt x="1598139" y="1943401"/>
                  <a:pt x="1601153" y="1944950"/>
                </a:cubicBezTo>
                <a:cubicBezTo>
                  <a:pt x="1604167" y="1946498"/>
                  <a:pt x="1607683" y="1947273"/>
                  <a:pt x="1611701" y="1947273"/>
                </a:cubicBezTo>
                <a:cubicBezTo>
                  <a:pt x="1616892" y="1947273"/>
                  <a:pt x="1622061" y="1945431"/>
                  <a:pt x="1627210" y="1941747"/>
                </a:cubicBezTo>
                <a:cubicBezTo>
                  <a:pt x="1632358" y="1938064"/>
                  <a:pt x="1637821" y="1932664"/>
                  <a:pt x="1643597" y="1925548"/>
                </a:cubicBezTo>
                <a:lnTo>
                  <a:pt x="1643597" y="1846563"/>
                </a:lnTo>
                <a:cubicBezTo>
                  <a:pt x="1643597" y="1845893"/>
                  <a:pt x="1643744" y="1845328"/>
                  <a:pt x="1644037" y="1844867"/>
                </a:cubicBezTo>
                <a:cubicBezTo>
                  <a:pt x="1644330" y="1844407"/>
                  <a:pt x="1644895" y="1843988"/>
                  <a:pt x="1645732" y="1843612"/>
                </a:cubicBezTo>
                <a:cubicBezTo>
                  <a:pt x="1646569" y="1843235"/>
                  <a:pt x="1647636" y="1842984"/>
                  <a:pt x="1648934" y="1842858"/>
                </a:cubicBezTo>
                <a:cubicBezTo>
                  <a:pt x="1650232" y="1842733"/>
                  <a:pt x="1651927" y="1842670"/>
                  <a:pt x="1654020" y="1842670"/>
                </a:cubicBezTo>
                <a:cubicBezTo>
                  <a:pt x="1656029" y="1842670"/>
                  <a:pt x="1657703" y="1842733"/>
                  <a:pt x="1659043" y="1842858"/>
                </a:cubicBezTo>
                <a:cubicBezTo>
                  <a:pt x="1660382" y="1842984"/>
                  <a:pt x="1661429" y="1843235"/>
                  <a:pt x="1662182" y="1843612"/>
                </a:cubicBezTo>
                <a:cubicBezTo>
                  <a:pt x="1662935" y="1843988"/>
                  <a:pt x="1663501" y="1844407"/>
                  <a:pt x="1663877" y="1844867"/>
                </a:cubicBezTo>
                <a:cubicBezTo>
                  <a:pt x="1664254" y="1845328"/>
                  <a:pt x="1664442" y="1845893"/>
                  <a:pt x="1664442" y="1846563"/>
                </a:cubicBezTo>
                <a:lnTo>
                  <a:pt x="1664442" y="1959579"/>
                </a:lnTo>
                <a:cubicBezTo>
                  <a:pt x="1664442" y="1960249"/>
                  <a:pt x="1664296" y="1960814"/>
                  <a:pt x="1664003" y="1961274"/>
                </a:cubicBezTo>
                <a:cubicBezTo>
                  <a:pt x="1663710" y="1961735"/>
                  <a:pt x="1663187" y="1962132"/>
                  <a:pt x="1662433" y="1962467"/>
                </a:cubicBezTo>
                <a:cubicBezTo>
                  <a:pt x="1661680" y="1962802"/>
                  <a:pt x="1660696" y="1963053"/>
                  <a:pt x="1659482" y="1963221"/>
                </a:cubicBezTo>
                <a:cubicBezTo>
                  <a:pt x="1658268" y="1963388"/>
                  <a:pt x="1656782" y="1963472"/>
                  <a:pt x="1655024" y="1963472"/>
                </a:cubicBezTo>
                <a:cubicBezTo>
                  <a:pt x="1653099" y="1963472"/>
                  <a:pt x="1651529" y="1963388"/>
                  <a:pt x="1650315" y="1963221"/>
                </a:cubicBezTo>
                <a:cubicBezTo>
                  <a:pt x="1649101" y="1963053"/>
                  <a:pt x="1648139" y="1962802"/>
                  <a:pt x="1647427" y="1962467"/>
                </a:cubicBezTo>
                <a:cubicBezTo>
                  <a:pt x="1646716" y="1962132"/>
                  <a:pt x="1646234" y="1961735"/>
                  <a:pt x="1645983" y="1961274"/>
                </a:cubicBezTo>
                <a:cubicBezTo>
                  <a:pt x="1645732" y="1960814"/>
                  <a:pt x="1645606" y="1960249"/>
                  <a:pt x="1645606" y="1959579"/>
                </a:cubicBezTo>
                <a:lnTo>
                  <a:pt x="1645606" y="1944636"/>
                </a:lnTo>
                <a:cubicBezTo>
                  <a:pt x="1639160" y="1951751"/>
                  <a:pt x="1632798" y="1956942"/>
                  <a:pt x="1626519" y="1960207"/>
                </a:cubicBezTo>
                <a:cubicBezTo>
                  <a:pt x="1620240" y="1963472"/>
                  <a:pt x="1613878" y="1965104"/>
                  <a:pt x="1607432" y="1965104"/>
                </a:cubicBezTo>
                <a:cubicBezTo>
                  <a:pt x="1599897" y="1965104"/>
                  <a:pt x="1593556" y="1963848"/>
                  <a:pt x="1588407" y="1961337"/>
                </a:cubicBezTo>
                <a:cubicBezTo>
                  <a:pt x="1583259" y="1958825"/>
                  <a:pt x="1579094" y="1955414"/>
                  <a:pt x="1575913" y="1951103"/>
                </a:cubicBezTo>
                <a:cubicBezTo>
                  <a:pt x="1572732" y="1946791"/>
                  <a:pt x="1570450" y="1941768"/>
                  <a:pt x="1569069" y="1936034"/>
                </a:cubicBezTo>
                <a:cubicBezTo>
                  <a:pt x="1567688" y="1930299"/>
                  <a:pt x="1566997" y="1923330"/>
                  <a:pt x="1566997" y="1915126"/>
                </a:cubicBezTo>
                <a:lnTo>
                  <a:pt x="1566997" y="1846563"/>
                </a:lnTo>
                <a:cubicBezTo>
                  <a:pt x="1566997" y="1845893"/>
                  <a:pt x="1567144" y="1845328"/>
                  <a:pt x="1567437" y="1844867"/>
                </a:cubicBezTo>
                <a:cubicBezTo>
                  <a:pt x="1567730" y="1844407"/>
                  <a:pt x="1568295" y="1843988"/>
                  <a:pt x="1569132" y="1843612"/>
                </a:cubicBezTo>
                <a:cubicBezTo>
                  <a:pt x="1569969" y="1843235"/>
                  <a:pt x="1571057" y="1842984"/>
                  <a:pt x="1572397" y="1842858"/>
                </a:cubicBezTo>
                <a:cubicBezTo>
                  <a:pt x="1573736" y="1842733"/>
                  <a:pt x="1575411" y="1842670"/>
                  <a:pt x="1577420" y="1842670"/>
                </a:cubicBezTo>
                <a:close/>
                <a:moveTo>
                  <a:pt x="873072" y="1842670"/>
                </a:moveTo>
                <a:cubicBezTo>
                  <a:pt x="875165" y="1842670"/>
                  <a:pt x="876881" y="1842753"/>
                  <a:pt x="878221" y="1842921"/>
                </a:cubicBezTo>
                <a:cubicBezTo>
                  <a:pt x="879560" y="1843088"/>
                  <a:pt x="880606" y="1843339"/>
                  <a:pt x="881360" y="1843674"/>
                </a:cubicBezTo>
                <a:cubicBezTo>
                  <a:pt x="882113" y="1844009"/>
                  <a:pt x="882658" y="1844428"/>
                  <a:pt x="882992" y="1844930"/>
                </a:cubicBezTo>
                <a:cubicBezTo>
                  <a:pt x="883327" y="1845432"/>
                  <a:pt x="883495" y="1845977"/>
                  <a:pt x="883495" y="1846563"/>
                </a:cubicBezTo>
                <a:lnTo>
                  <a:pt x="883495" y="1959579"/>
                </a:lnTo>
                <a:cubicBezTo>
                  <a:pt x="883495" y="1960249"/>
                  <a:pt x="883327" y="1960814"/>
                  <a:pt x="882992" y="1961274"/>
                </a:cubicBezTo>
                <a:cubicBezTo>
                  <a:pt x="882658" y="1961735"/>
                  <a:pt x="882113" y="1962132"/>
                  <a:pt x="881360" y="1962467"/>
                </a:cubicBezTo>
                <a:cubicBezTo>
                  <a:pt x="880606" y="1962802"/>
                  <a:pt x="879560" y="1963053"/>
                  <a:pt x="878221" y="1963221"/>
                </a:cubicBezTo>
                <a:cubicBezTo>
                  <a:pt x="876881" y="1963388"/>
                  <a:pt x="875165" y="1963472"/>
                  <a:pt x="873072" y="1963472"/>
                </a:cubicBezTo>
                <a:cubicBezTo>
                  <a:pt x="871063" y="1963472"/>
                  <a:pt x="869389" y="1963388"/>
                  <a:pt x="868049" y="1963221"/>
                </a:cubicBezTo>
                <a:cubicBezTo>
                  <a:pt x="866710" y="1963053"/>
                  <a:pt x="865642" y="1962802"/>
                  <a:pt x="864847" y="1962467"/>
                </a:cubicBezTo>
                <a:cubicBezTo>
                  <a:pt x="864052" y="1962132"/>
                  <a:pt x="863508" y="1961735"/>
                  <a:pt x="863215" y="1961274"/>
                </a:cubicBezTo>
                <a:cubicBezTo>
                  <a:pt x="862921" y="1960814"/>
                  <a:pt x="862775" y="1960249"/>
                  <a:pt x="862775" y="1959579"/>
                </a:cubicBezTo>
                <a:lnTo>
                  <a:pt x="862775" y="1846563"/>
                </a:lnTo>
                <a:cubicBezTo>
                  <a:pt x="862775" y="1845977"/>
                  <a:pt x="862921" y="1845432"/>
                  <a:pt x="863215" y="1844930"/>
                </a:cubicBezTo>
                <a:cubicBezTo>
                  <a:pt x="863508" y="1844428"/>
                  <a:pt x="864052" y="1844009"/>
                  <a:pt x="864847" y="1843674"/>
                </a:cubicBezTo>
                <a:cubicBezTo>
                  <a:pt x="865642" y="1843339"/>
                  <a:pt x="866710" y="1843088"/>
                  <a:pt x="868049" y="1842921"/>
                </a:cubicBezTo>
                <a:cubicBezTo>
                  <a:pt x="869389" y="1842753"/>
                  <a:pt x="871063" y="1842670"/>
                  <a:pt x="873072" y="1842670"/>
                </a:cubicBezTo>
                <a:close/>
                <a:moveTo>
                  <a:pt x="2672474" y="1841163"/>
                </a:moveTo>
                <a:cubicBezTo>
                  <a:pt x="2675906" y="1841163"/>
                  <a:pt x="2679108" y="1841351"/>
                  <a:pt x="2682080" y="1841728"/>
                </a:cubicBezTo>
                <a:cubicBezTo>
                  <a:pt x="2685052" y="1842105"/>
                  <a:pt x="2687836" y="1842628"/>
                  <a:pt x="2690431" y="1843298"/>
                </a:cubicBezTo>
                <a:lnTo>
                  <a:pt x="2724587" y="1843298"/>
                </a:lnTo>
                <a:cubicBezTo>
                  <a:pt x="2726010" y="1843298"/>
                  <a:pt x="2727077" y="1843988"/>
                  <a:pt x="2727789" y="1845370"/>
                </a:cubicBezTo>
                <a:cubicBezTo>
                  <a:pt x="2728501" y="1846751"/>
                  <a:pt x="2728856" y="1848865"/>
                  <a:pt x="2728856" y="1851711"/>
                </a:cubicBezTo>
                <a:cubicBezTo>
                  <a:pt x="2728856" y="1854641"/>
                  <a:pt x="2728459" y="1856755"/>
                  <a:pt x="2727663" y="1858053"/>
                </a:cubicBezTo>
                <a:cubicBezTo>
                  <a:pt x="2726868" y="1859350"/>
                  <a:pt x="2725843" y="1859999"/>
                  <a:pt x="2724587" y="1859999"/>
                </a:cubicBezTo>
                <a:lnTo>
                  <a:pt x="2708388" y="1859999"/>
                </a:lnTo>
                <a:cubicBezTo>
                  <a:pt x="2711318" y="1863013"/>
                  <a:pt x="2713369" y="1866340"/>
                  <a:pt x="2714541" y="1869982"/>
                </a:cubicBezTo>
                <a:cubicBezTo>
                  <a:pt x="2715713" y="1873624"/>
                  <a:pt x="2716299" y="1877412"/>
                  <a:pt x="2716299" y="1881346"/>
                </a:cubicBezTo>
                <a:cubicBezTo>
                  <a:pt x="2716299" y="1887876"/>
                  <a:pt x="2715253" y="1893653"/>
                  <a:pt x="2713160" y="1898676"/>
                </a:cubicBezTo>
                <a:cubicBezTo>
                  <a:pt x="2711067" y="1903699"/>
                  <a:pt x="2708074" y="1907947"/>
                  <a:pt x="2704181" y="1911421"/>
                </a:cubicBezTo>
                <a:cubicBezTo>
                  <a:pt x="2700288" y="1914896"/>
                  <a:pt x="2695663" y="1917554"/>
                  <a:pt x="2690305" y="1919395"/>
                </a:cubicBezTo>
                <a:cubicBezTo>
                  <a:pt x="2684947" y="1921237"/>
                  <a:pt x="2679003" y="1922158"/>
                  <a:pt x="2672474" y="1922158"/>
                </a:cubicBezTo>
                <a:cubicBezTo>
                  <a:pt x="2667869" y="1922158"/>
                  <a:pt x="2663495" y="1921551"/>
                  <a:pt x="2659351" y="1920337"/>
                </a:cubicBezTo>
                <a:cubicBezTo>
                  <a:pt x="2655207" y="1919123"/>
                  <a:pt x="2652005" y="1917595"/>
                  <a:pt x="2649745" y="1915754"/>
                </a:cubicBezTo>
                <a:cubicBezTo>
                  <a:pt x="2648238" y="1917261"/>
                  <a:pt x="2647003" y="1918977"/>
                  <a:pt x="2646040" y="1920902"/>
                </a:cubicBezTo>
                <a:cubicBezTo>
                  <a:pt x="2645078" y="1922828"/>
                  <a:pt x="2644596" y="1925046"/>
                  <a:pt x="2644596" y="1927558"/>
                </a:cubicBezTo>
                <a:cubicBezTo>
                  <a:pt x="2644596" y="1930488"/>
                  <a:pt x="2645957" y="1932915"/>
                  <a:pt x="2648677" y="1934841"/>
                </a:cubicBezTo>
                <a:cubicBezTo>
                  <a:pt x="2651398" y="1936766"/>
                  <a:pt x="2655019" y="1937813"/>
                  <a:pt x="2659539" y="1937980"/>
                </a:cubicBezTo>
                <a:lnTo>
                  <a:pt x="2689049" y="1939236"/>
                </a:lnTo>
                <a:cubicBezTo>
                  <a:pt x="2694658" y="1939403"/>
                  <a:pt x="2699807" y="1940178"/>
                  <a:pt x="2704495" y="1941559"/>
                </a:cubicBezTo>
                <a:cubicBezTo>
                  <a:pt x="2709183" y="1942940"/>
                  <a:pt x="2713243" y="1944908"/>
                  <a:pt x="2716676" y="1947461"/>
                </a:cubicBezTo>
                <a:cubicBezTo>
                  <a:pt x="2720108" y="1950014"/>
                  <a:pt x="2722787" y="1953154"/>
                  <a:pt x="2724712" y="1956879"/>
                </a:cubicBezTo>
                <a:cubicBezTo>
                  <a:pt x="2726638" y="1960604"/>
                  <a:pt x="2727601" y="1964937"/>
                  <a:pt x="2727601" y="1969876"/>
                </a:cubicBezTo>
                <a:cubicBezTo>
                  <a:pt x="2727601" y="1975066"/>
                  <a:pt x="2726512" y="1980006"/>
                  <a:pt x="2724336" y="1984694"/>
                </a:cubicBezTo>
                <a:cubicBezTo>
                  <a:pt x="2722159" y="1989382"/>
                  <a:pt x="2718831" y="1993505"/>
                  <a:pt x="2714353" y="1997063"/>
                </a:cubicBezTo>
                <a:cubicBezTo>
                  <a:pt x="2709874" y="2000621"/>
                  <a:pt x="2704160" y="2003425"/>
                  <a:pt x="2697212" y="2005476"/>
                </a:cubicBezTo>
                <a:cubicBezTo>
                  <a:pt x="2690263" y="2007527"/>
                  <a:pt x="2682059" y="2008553"/>
                  <a:pt x="2672599" y="2008553"/>
                </a:cubicBezTo>
                <a:cubicBezTo>
                  <a:pt x="2663474" y="2008553"/>
                  <a:pt x="2655709" y="2007778"/>
                  <a:pt x="2649305" y="2006230"/>
                </a:cubicBezTo>
                <a:cubicBezTo>
                  <a:pt x="2642901" y="2004681"/>
                  <a:pt x="2637648" y="2002567"/>
                  <a:pt x="2633546" y="1999888"/>
                </a:cubicBezTo>
                <a:cubicBezTo>
                  <a:pt x="2629444" y="1997209"/>
                  <a:pt x="2626472" y="1994007"/>
                  <a:pt x="2624630" y="1990282"/>
                </a:cubicBezTo>
                <a:cubicBezTo>
                  <a:pt x="2622788" y="1986556"/>
                  <a:pt x="2621867" y="1982517"/>
                  <a:pt x="2621867" y="1978164"/>
                </a:cubicBezTo>
                <a:cubicBezTo>
                  <a:pt x="2621867" y="1975401"/>
                  <a:pt x="2622202" y="1972722"/>
                  <a:pt x="2622872" y="1970127"/>
                </a:cubicBezTo>
                <a:cubicBezTo>
                  <a:pt x="2623542" y="1967532"/>
                  <a:pt x="2624567" y="1965062"/>
                  <a:pt x="2625948" y="1962718"/>
                </a:cubicBezTo>
                <a:cubicBezTo>
                  <a:pt x="2627330" y="1960374"/>
                  <a:pt x="2629046" y="1958135"/>
                  <a:pt x="2631097" y="1956000"/>
                </a:cubicBezTo>
                <a:cubicBezTo>
                  <a:pt x="2633148" y="1953865"/>
                  <a:pt x="2635513" y="1951751"/>
                  <a:pt x="2638192" y="1949659"/>
                </a:cubicBezTo>
                <a:cubicBezTo>
                  <a:pt x="2634090" y="1947566"/>
                  <a:pt x="2631055" y="1944929"/>
                  <a:pt x="2629088" y="1941747"/>
                </a:cubicBezTo>
                <a:cubicBezTo>
                  <a:pt x="2627121" y="1938566"/>
                  <a:pt x="2626137" y="1935134"/>
                  <a:pt x="2626137" y="1931450"/>
                </a:cubicBezTo>
                <a:cubicBezTo>
                  <a:pt x="2626137" y="1926344"/>
                  <a:pt x="2627184" y="1921781"/>
                  <a:pt x="2629276" y="1917763"/>
                </a:cubicBezTo>
                <a:cubicBezTo>
                  <a:pt x="2631369" y="1913744"/>
                  <a:pt x="2633965" y="1910145"/>
                  <a:pt x="2637062" y="1906963"/>
                </a:cubicBezTo>
                <a:cubicBezTo>
                  <a:pt x="2634467" y="1903866"/>
                  <a:pt x="2632415" y="1900371"/>
                  <a:pt x="2630909" y="1896478"/>
                </a:cubicBezTo>
                <a:cubicBezTo>
                  <a:pt x="2629402" y="1892585"/>
                  <a:pt x="2628648" y="1887876"/>
                  <a:pt x="2628648" y="1882351"/>
                </a:cubicBezTo>
                <a:cubicBezTo>
                  <a:pt x="2628648" y="1875905"/>
                  <a:pt x="2629737" y="1870129"/>
                  <a:pt x="2631913" y="1865022"/>
                </a:cubicBezTo>
                <a:cubicBezTo>
                  <a:pt x="2634090" y="1859915"/>
                  <a:pt x="2637104" y="1855604"/>
                  <a:pt x="2640955" y="1852088"/>
                </a:cubicBezTo>
                <a:cubicBezTo>
                  <a:pt x="2644806" y="1848572"/>
                  <a:pt x="2649431" y="1845872"/>
                  <a:pt x="2654830" y="1843988"/>
                </a:cubicBezTo>
                <a:cubicBezTo>
                  <a:pt x="2660230" y="1842105"/>
                  <a:pt x="2666111" y="1841163"/>
                  <a:pt x="2672474" y="1841163"/>
                </a:cubicBezTo>
                <a:close/>
                <a:moveTo>
                  <a:pt x="957974" y="1841163"/>
                </a:moveTo>
                <a:cubicBezTo>
                  <a:pt x="961406" y="1841163"/>
                  <a:pt x="964608" y="1841351"/>
                  <a:pt x="967580" y="1841728"/>
                </a:cubicBezTo>
                <a:cubicBezTo>
                  <a:pt x="970552" y="1842105"/>
                  <a:pt x="973336" y="1842628"/>
                  <a:pt x="975931" y="1843298"/>
                </a:cubicBezTo>
                <a:lnTo>
                  <a:pt x="1010087" y="1843298"/>
                </a:lnTo>
                <a:cubicBezTo>
                  <a:pt x="1011510" y="1843298"/>
                  <a:pt x="1012578" y="1843988"/>
                  <a:pt x="1013289" y="1845370"/>
                </a:cubicBezTo>
                <a:cubicBezTo>
                  <a:pt x="1014001" y="1846751"/>
                  <a:pt x="1014356" y="1848865"/>
                  <a:pt x="1014356" y="1851711"/>
                </a:cubicBezTo>
                <a:cubicBezTo>
                  <a:pt x="1014356" y="1854641"/>
                  <a:pt x="1013959" y="1856755"/>
                  <a:pt x="1013164" y="1858053"/>
                </a:cubicBezTo>
                <a:cubicBezTo>
                  <a:pt x="1012368" y="1859350"/>
                  <a:pt x="1011343" y="1859999"/>
                  <a:pt x="1010087" y="1859999"/>
                </a:cubicBezTo>
                <a:lnTo>
                  <a:pt x="993888" y="1859999"/>
                </a:lnTo>
                <a:cubicBezTo>
                  <a:pt x="996818" y="1863013"/>
                  <a:pt x="998869" y="1866340"/>
                  <a:pt x="1000041" y="1869982"/>
                </a:cubicBezTo>
                <a:cubicBezTo>
                  <a:pt x="1001213" y="1873624"/>
                  <a:pt x="1001799" y="1877412"/>
                  <a:pt x="1001799" y="1881346"/>
                </a:cubicBezTo>
                <a:cubicBezTo>
                  <a:pt x="1001799" y="1887876"/>
                  <a:pt x="1000753" y="1893653"/>
                  <a:pt x="998660" y="1898676"/>
                </a:cubicBezTo>
                <a:cubicBezTo>
                  <a:pt x="996567" y="1903699"/>
                  <a:pt x="993574" y="1907947"/>
                  <a:pt x="989681" y="1911421"/>
                </a:cubicBezTo>
                <a:cubicBezTo>
                  <a:pt x="985788" y="1914896"/>
                  <a:pt x="981163" y="1917554"/>
                  <a:pt x="975805" y="1919395"/>
                </a:cubicBezTo>
                <a:cubicBezTo>
                  <a:pt x="970447" y="1921237"/>
                  <a:pt x="964504" y="1922158"/>
                  <a:pt x="957974" y="1922158"/>
                </a:cubicBezTo>
                <a:cubicBezTo>
                  <a:pt x="953369" y="1922158"/>
                  <a:pt x="948995" y="1921551"/>
                  <a:pt x="944851" y="1920337"/>
                </a:cubicBezTo>
                <a:cubicBezTo>
                  <a:pt x="940707" y="1919123"/>
                  <a:pt x="937505" y="1917595"/>
                  <a:pt x="935245" y="1915754"/>
                </a:cubicBezTo>
                <a:cubicBezTo>
                  <a:pt x="933738" y="1917261"/>
                  <a:pt x="932503" y="1918977"/>
                  <a:pt x="931541" y="1920902"/>
                </a:cubicBezTo>
                <a:cubicBezTo>
                  <a:pt x="930578" y="1922828"/>
                  <a:pt x="930096" y="1925046"/>
                  <a:pt x="930096" y="1927558"/>
                </a:cubicBezTo>
                <a:cubicBezTo>
                  <a:pt x="930096" y="1930488"/>
                  <a:pt x="931457" y="1932915"/>
                  <a:pt x="934178" y="1934841"/>
                </a:cubicBezTo>
                <a:cubicBezTo>
                  <a:pt x="936898" y="1936766"/>
                  <a:pt x="940519" y="1937813"/>
                  <a:pt x="945040" y="1937980"/>
                </a:cubicBezTo>
                <a:lnTo>
                  <a:pt x="974550" y="1939236"/>
                </a:lnTo>
                <a:cubicBezTo>
                  <a:pt x="980159" y="1939403"/>
                  <a:pt x="985307" y="1940178"/>
                  <a:pt x="989995" y="1941559"/>
                </a:cubicBezTo>
                <a:cubicBezTo>
                  <a:pt x="994683" y="1942940"/>
                  <a:pt x="998743" y="1944908"/>
                  <a:pt x="1002176" y="1947461"/>
                </a:cubicBezTo>
                <a:cubicBezTo>
                  <a:pt x="1005608" y="1950014"/>
                  <a:pt x="1008287" y="1953154"/>
                  <a:pt x="1010212" y="1956879"/>
                </a:cubicBezTo>
                <a:cubicBezTo>
                  <a:pt x="1012138" y="1960604"/>
                  <a:pt x="1013101" y="1964937"/>
                  <a:pt x="1013101" y="1969876"/>
                </a:cubicBezTo>
                <a:cubicBezTo>
                  <a:pt x="1013101" y="1975066"/>
                  <a:pt x="1012012" y="1980006"/>
                  <a:pt x="1009836" y="1984694"/>
                </a:cubicBezTo>
                <a:cubicBezTo>
                  <a:pt x="1007659" y="1989382"/>
                  <a:pt x="1004331" y="1993505"/>
                  <a:pt x="999853" y="1997063"/>
                </a:cubicBezTo>
                <a:cubicBezTo>
                  <a:pt x="995374" y="2000621"/>
                  <a:pt x="989660" y="2003425"/>
                  <a:pt x="982712" y="2005476"/>
                </a:cubicBezTo>
                <a:cubicBezTo>
                  <a:pt x="975763" y="2007527"/>
                  <a:pt x="967559" y="2008553"/>
                  <a:pt x="958099" y="2008553"/>
                </a:cubicBezTo>
                <a:cubicBezTo>
                  <a:pt x="948974" y="2008553"/>
                  <a:pt x="941210" y="2007778"/>
                  <a:pt x="934805" y="2006230"/>
                </a:cubicBezTo>
                <a:cubicBezTo>
                  <a:pt x="928401" y="2004681"/>
                  <a:pt x="923148" y="2002567"/>
                  <a:pt x="919046" y="1999888"/>
                </a:cubicBezTo>
                <a:cubicBezTo>
                  <a:pt x="914944" y="1997209"/>
                  <a:pt x="911972" y="1994007"/>
                  <a:pt x="910130" y="1990282"/>
                </a:cubicBezTo>
                <a:cubicBezTo>
                  <a:pt x="908288" y="1986556"/>
                  <a:pt x="907368" y="1982517"/>
                  <a:pt x="907368" y="1978164"/>
                </a:cubicBezTo>
                <a:cubicBezTo>
                  <a:pt x="907368" y="1975401"/>
                  <a:pt x="907702" y="1972722"/>
                  <a:pt x="908372" y="1970127"/>
                </a:cubicBezTo>
                <a:cubicBezTo>
                  <a:pt x="909042" y="1967532"/>
                  <a:pt x="910067" y="1965062"/>
                  <a:pt x="911449" y="1962718"/>
                </a:cubicBezTo>
                <a:cubicBezTo>
                  <a:pt x="912830" y="1960374"/>
                  <a:pt x="914546" y="1958135"/>
                  <a:pt x="916597" y="1956000"/>
                </a:cubicBezTo>
                <a:cubicBezTo>
                  <a:pt x="918648" y="1953865"/>
                  <a:pt x="921013" y="1951751"/>
                  <a:pt x="923692" y="1949659"/>
                </a:cubicBezTo>
                <a:cubicBezTo>
                  <a:pt x="919590" y="1947566"/>
                  <a:pt x="916555" y="1944929"/>
                  <a:pt x="914588" y="1941747"/>
                </a:cubicBezTo>
                <a:cubicBezTo>
                  <a:pt x="912621" y="1938566"/>
                  <a:pt x="911637" y="1935134"/>
                  <a:pt x="911637" y="1931450"/>
                </a:cubicBezTo>
                <a:cubicBezTo>
                  <a:pt x="911637" y="1926344"/>
                  <a:pt x="912684" y="1921781"/>
                  <a:pt x="914776" y="1917763"/>
                </a:cubicBezTo>
                <a:cubicBezTo>
                  <a:pt x="916869" y="1913744"/>
                  <a:pt x="919465" y="1910145"/>
                  <a:pt x="922562" y="1906963"/>
                </a:cubicBezTo>
                <a:cubicBezTo>
                  <a:pt x="919967" y="1903866"/>
                  <a:pt x="917916" y="1900371"/>
                  <a:pt x="916409" y="1896478"/>
                </a:cubicBezTo>
                <a:cubicBezTo>
                  <a:pt x="914902" y="1892585"/>
                  <a:pt x="914149" y="1887876"/>
                  <a:pt x="914149" y="1882351"/>
                </a:cubicBezTo>
                <a:cubicBezTo>
                  <a:pt x="914149" y="1875905"/>
                  <a:pt x="915237" y="1870129"/>
                  <a:pt x="917414" y="1865022"/>
                </a:cubicBezTo>
                <a:cubicBezTo>
                  <a:pt x="919590" y="1859915"/>
                  <a:pt x="922604" y="1855604"/>
                  <a:pt x="926455" y="1852088"/>
                </a:cubicBezTo>
                <a:cubicBezTo>
                  <a:pt x="930306" y="1848572"/>
                  <a:pt x="934931" y="1845872"/>
                  <a:pt x="940331" y="1843988"/>
                </a:cubicBezTo>
                <a:cubicBezTo>
                  <a:pt x="945730" y="1842105"/>
                  <a:pt x="951611" y="1841163"/>
                  <a:pt x="957974" y="1841163"/>
                </a:cubicBezTo>
                <a:close/>
                <a:moveTo>
                  <a:pt x="1945830" y="1841037"/>
                </a:moveTo>
                <a:cubicBezTo>
                  <a:pt x="1949430" y="1841037"/>
                  <a:pt x="1952925" y="1841372"/>
                  <a:pt x="1956315" y="1842042"/>
                </a:cubicBezTo>
                <a:cubicBezTo>
                  <a:pt x="1959706" y="1842712"/>
                  <a:pt x="1962824" y="1843591"/>
                  <a:pt x="1965670" y="1844679"/>
                </a:cubicBezTo>
                <a:cubicBezTo>
                  <a:pt x="1968517" y="1845767"/>
                  <a:pt x="1971049" y="1847023"/>
                  <a:pt x="1973268" y="1848446"/>
                </a:cubicBezTo>
                <a:cubicBezTo>
                  <a:pt x="1975486" y="1849869"/>
                  <a:pt x="1977098" y="1851083"/>
                  <a:pt x="1978102" y="1852088"/>
                </a:cubicBezTo>
                <a:cubicBezTo>
                  <a:pt x="1979107" y="1853092"/>
                  <a:pt x="1979798" y="1853888"/>
                  <a:pt x="1980174" y="1854474"/>
                </a:cubicBezTo>
                <a:cubicBezTo>
                  <a:pt x="1980551" y="1855060"/>
                  <a:pt x="1980865" y="1855750"/>
                  <a:pt x="1981116" y="1856546"/>
                </a:cubicBezTo>
                <a:cubicBezTo>
                  <a:pt x="1981367" y="1857341"/>
                  <a:pt x="1981535" y="1858241"/>
                  <a:pt x="1981618" y="1859245"/>
                </a:cubicBezTo>
                <a:cubicBezTo>
                  <a:pt x="1981702" y="1860250"/>
                  <a:pt x="1981744" y="1861506"/>
                  <a:pt x="1981744" y="1863013"/>
                </a:cubicBezTo>
                <a:cubicBezTo>
                  <a:pt x="1981744" y="1866278"/>
                  <a:pt x="1981367" y="1868559"/>
                  <a:pt x="1980614" y="1869856"/>
                </a:cubicBezTo>
                <a:cubicBezTo>
                  <a:pt x="1979860" y="1871154"/>
                  <a:pt x="1978939" y="1871803"/>
                  <a:pt x="1977851" y="1871803"/>
                </a:cubicBezTo>
                <a:cubicBezTo>
                  <a:pt x="1976595" y="1871803"/>
                  <a:pt x="1975151" y="1871112"/>
                  <a:pt x="1973519" y="1869731"/>
                </a:cubicBezTo>
                <a:cubicBezTo>
                  <a:pt x="1971886" y="1868350"/>
                  <a:pt x="1969814" y="1866822"/>
                  <a:pt x="1967303" y="1865147"/>
                </a:cubicBezTo>
                <a:cubicBezTo>
                  <a:pt x="1964791" y="1863473"/>
                  <a:pt x="1961757" y="1861945"/>
                  <a:pt x="1958199" y="1860564"/>
                </a:cubicBezTo>
                <a:cubicBezTo>
                  <a:pt x="1954641" y="1859183"/>
                  <a:pt x="1950434" y="1858492"/>
                  <a:pt x="1945579" y="1858492"/>
                </a:cubicBezTo>
                <a:cubicBezTo>
                  <a:pt x="1935617" y="1858492"/>
                  <a:pt x="1927977" y="1862322"/>
                  <a:pt x="1922661" y="1869982"/>
                </a:cubicBezTo>
                <a:cubicBezTo>
                  <a:pt x="1917346" y="1877642"/>
                  <a:pt x="1914688" y="1888755"/>
                  <a:pt x="1914688" y="1903322"/>
                </a:cubicBezTo>
                <a:cubicBezTo>
                  <a:pt x="1914688" y="1910605"/>
                  <a:pt x="1915378" y="1916988"/>
                  <a:pt x="1916760" y="1922472"/>
                </a:cubicBezTo>
                <a:cubicBezTo>
                  <a:pt x="1918141" y="1927955"/>
                  <a:pt x="1920171" y="1932539"/>
                  <a:pt x="1922850" y="1936222"/>
                </a:cubicBezTo>
                <a:cubicBezTo>
                  <a:pt x="1925529" y="1939906"/>
                  <a:pt x="1928815" y="1942647"/>
                  <a:pt x="1932707" y="1944447"/>
                </a:cubicBezTo>
                <a:cubicBezTo>
                  <a:pt x="1936600" y="1946247"/>
                  <a:pt x="1941058" y="1947147"/>
                  <a:pt x="1946081" y="1947147"/>
                </a:cubicBezTo>
                <a:cubicBezTo>
                  <a:pt x="1950853" y="1947147"/>
                  <a:pt x="1955039" y="1946394"/>
                  <a:pt x="1958638" y="1944887"/>
                </a:cubicBezTo>
                <a:cubicBezTo>
                  <a:pt x="1962238" y="1943380"/>
                  <a:pt x="1965357" y="1941726"/>
                  <a:pt x="1967994" y="1939927"/>
                </a:cubicBezTo>
                <a:cubicBezTo>
                  <a:pt x="1970631" y="1938127"/>
                  <a:pt x="1972849" y="1936494"/>
                  <a:pt x="1974649" y="1935029"/>
                </a:cubicBezTo>
                <a:cubicBezTo>
                  <a:pt x="1976449" y="1933564"/>
                  <a:pt x="1977851" y="1932832"/>
                  <a:pt x="1978856" y="1932832"/>
                </a:cubicBezTo>
                <a:cubicBezTo>
                  <a:pt x="1979442" y="1932832"/>
                  <a:pt x="1979944" y="1932999"/>
                  <a:pt x="1980363" y="1933334"/>
                </a:cubicBezTo>
                <a:cubicBezTo>
                  <a:pt x="1980781" y="1933669"/>
                  <a:pt x="1981137" y="1934234"/>
                  <a:pt x="1981430" y="1935029"/>
                </a:cubicBezTo>
                <a:cubicBezTo>
                  <a:pt x="1981723" y="1935825"/>
                  <a:pt x="1981932" y="1936829"/>
                  <a:pt x="1982058" y="1938043"/>
                </a:cubicBezTo>
                <a:cubicBezTo>
                  <a:pt x="1982183" y="1939257"/>
                  <a:pt x="1982246" y="1940701"/>
                  <a:pt x="1982246" y="1942375"/>
                </a:cubicBezTo>
                <a:cubicBezTo>
                  <a:pt x="1982246" y="1943798"/>
                  <a:pt x="1982204" y="1945033"/>
                  <a:pt x="1982121" y="1946080"/>
                </a:cubicBezTo>
                <a:cubicBezTo>
                  <a:pt x="1982037" y="1947126"/>
                  <a:pt x="1981890" y="1948005"/>
                  <a:pt x="1981681" y="1948717"/>
                </a:cubicBezTo>
                <a:cubicBezTo>
                  <a:pt x="1981472" y="1949428"/>
                  <a:pt x="1981221" y="1950056"/>
                  <a:pt x="1980928" y="1950600"/>
                </a:cubicBezTo>
                <a:cubicBezTo>
                  <a:pt x="1980635" y="1951145"/>
                  <a:pt x="1979965" y="1951940"/>
                  <a:pt x="1978919" y="1952986"/>
                </a:cubicBezTo>
                <a:cubicBezTo>
                  <a:pt x="1977872" y="1954033"/>
                  <a:pt x="1976093" y="1955330"/>
                  <a:pt x="1973582" y="1956879"/>
                </a:cubicBezTo>
                <a:cubicBezTo>
                  <a:pt x="1971070" y="1958428"/>
                  <a:pt x="1968245" y="1959809"/>
                  <a:pt x="1965105" y="1961023"/>
                </a:cubicBezTo>
                <a:cubicBezTo>
                  <a:pt x="1961966" y="1962237"/>
                  <a:pt x="1958555" y="1963221"/>
                  <a:pt x="1954871" y="1963974"/>
                </a:cubicBezTo>
                <a:cubicBezTo>
                  <a:pt x="1951188" y="1964727"/>
                  <a:pt x="1947379" y="1965104"/>
                  <a:pt x="1943444" y="1965104"/>
                </a:cubicBezTo>
                <a:cubicBezTo>
                  <a:pt x="1935324" y="1965104"/>
                  <a:pt x="1928124" y="1963765"/>
                  <a:pt x="1921845" y="1961086"/>
                </a:cubicBezTo>
                <a:cubicBezTo>
                  <a:pt x="1915567" y="1958407"/>
                  <a:pt x="1910313" y="1954493"/>
                  <a:pt x="1906086" y="1949345"/>
                </a:cubicBezTo>
                <a:cubicBezTo>
                  <a:pt x="1901858" y="1944196"/>
                  <a:pt x="1898635" y="1937876"/>
                  <a:pt x="1896417" y="1930383"/>
                </a:cubicBezTo>
                <a:cubicBezTo>
                  <a:pt x="1894198" y="1922890"/>
                  <a:pt x="1893089" y="1914247"/>
                  <a:pt x="1893089" y="1904452"/>
                </a:cubicBezTo>
                <a:cubicBezTo>
                  <a:pt x="1893089" y="1893318"/>
                  <a:pt x="1894449" y="1883753"/>
                  <a:pt x="1897170" y="1875758"/>
                </a:cubicBezTo>
                <a:cubicBezTo>
                  <a:pt x="1899891" y="1867764"/>
                  <a:pt x="1903616" y="1861213"/>
                  <a:pt x="1908346" y="1856106"/>
                </a:cubicBezTo>
                <a:cubicBezTo>
                  <a:pt x="1913076" y="1850999"/>
                  <a:pt x="1918643" y="1847211"/>
                  <a:pt x="1925047" y="1844742"/>
                </a:cubicBezTo>
                <a:cubicBezTo>
                  <a:pt x="1931452" y="1842272"/>
                  <a:pt x="1938379" y="1841037"/>
                  <a:pt x="1945830" y="1841037"/>
                </a:cubicBezTo>
                <a:close/>
                <a:moveTo>
                  <a:pt x="1507680" y="1841037"/>
                </a:moveTo>
                <a:cubicBezTo>
                  <a:pt x="1511280" y="1841037"/>
                  <a:pt x="1514775" y="1841372"/>
                  <a:pt x="1518165" y="1842042"/>
                </a:cubicBezTo>
                <a:cubicBezTo>
                  <a:pt x="1521556" y="1842712"/>
                  <a:pt x="1524674" y="1843591"/>
                  <a:pt x="1527520" y="1844679"/>
                </a:cubicBezTo>
                <a:cubicBezTo>
                  <a:pt x="1530367" y="1845767"/>
                  <a:pt x="1532899" y="1847023"/>
                  <a:pt x="1535118" y="1848446"/>
                </a:cubicBezTo>
                <a:cubicBezTo>
                  <a:pt x="1537336" y="1849869"/>
                  <a:pt x="1538948" y="1851083"/>
                  <a:pt x="1539952" y="1852088"/>
                </a:cubicBezTo>
                <a:cubicBezTo>
                  <a:pt x="1540957" y="1853092"/>
                  <a:pt x="1541648" y="1853888"/>
                  <a:pt x="1542024" y="1854474"/>
                </a:cubicBezTo>
                <a:cubicBezTo>
                  <a:pt x="1542401" y="1855060"/>
                  <a:pt x="1542715" y="1855750"/>
                  <a:pt x="1542966" y="1856546"/>
                </a:cubicBezTo>
                <a:cubicBezTo>
                  <a:pt x="1543217" y="1857341"/>
                  <a:pt x="1543385" y="1858241"/>
                  <a:pt x="1543468" y="1859245"/>
                </a:cubicBezTo>
                <a:cubicBezTo>
                  <a:pt x="1543552" y="1860250"/>
                  <a:pt x="1543594" y="1861506"/>
                  <a:pt x="1543594" y="1863013"/>
                </a:cubicBezTo>
                <a:cubicBezTo>
                  <a:pt x="1543594" y="1866278"/>
                  <a:pt x="1543217" y="1868559"/>
                  <a:pt x="1542464" y="1869856"/>
                </a:cubicBezTo>
                <a:cubicBezTo>
                  <a:pt x="1541710" y="1871154"/>
                  <a:pt x="1540789" y="1871803"/>
                  <a:pt x="1539701" y="1871803"/>
                </a:cubicBezTo>
                <a:cubicBezTo>
                  <a:pt x="1538445" y="1871803"/>
                  <a:pt x="1537001" y="1871112"/>
                  <a:pt x="1535369" y="1869731"/>
                </a:cubicBezTo>
                <a:cubicBezTo>
                  <a:pt x="1533736" y="1868350"/>
                  <a:pt x="1531664" y="1866822"/>
                  <a:pt x="1529153" y="1865147"/>
                </a:cubicBezTo>
                <a:cubicBezTo>
                  <a:pt x="1526641" y="1863473"/>
                  <a:pt x="1523607" y="1861945"/>
                  <a:pt x="1520049" y="1860564"/>
                </a:cubicBezTo>
                <a:cubicBezTo>
                  <a:pt x="1516491" y="1859183"/>
                  <a:pt x="1512284" y="1858492"/>
                  <a:pt x="1507429" y="1858492"/>
                </a:cubicBezTo>
                <a:cubicBezTo>
                  <a:pt x="1497467" y="1858492"/>
                  <a:pt x="1489827" y="1862322"/>
                  <a:pt x="1484511" y="1869982"/>
                </a:cubicBezTo>
                <a:cubicBezTo>
                  <a:pt x="1479196" y="1877642"/>
                  <a:pt x="1476538" y="1888755"/>
                  <a:pt x="1476538" y="1903322"/>
                </a:cubicBezTo>
                <a:cubicBezTo>
                  <a:pt x="1476538" y="1910605"/>
                  <a:pt x="1477228" y="1916988"/>
                  <a:pt x="1478609" y="1922472"/>
                </a:cubicBezTo>
                <a:cubicBezTo>
                  <a:pt x="1479991" y="1927955"/>
                  <a:pt x="1482021" y="1932539"/>
                  <a:pt x="1484700" y="1936222"/>
                </a:cubicBezTo>
                <a:cubicBezTo>
                  <a:pt x="1487379" y="1939906"/>
                  <a:pt x="1490665" y="1942647"/>
                  <a:pt x="1494557" y="1944447"/>
                </a:cubicBezTo>
                <a:cubicBezTo>
                  <a:pt x="1498450" y="1946247"/>
                  <a:pt x="1502908" y="1947147"/>
                  <a:pt x="1507931" y="1947147"/>
                </a:cubicBezTo>
                <a:cubicBezTo>
                  <a:pt x="1512703" y="1947147"/>
                  <a:pt x="1516889" y="1946394"/>
                  <a:pt x="1520488" y="1944887"/>
                </a:cubicBezTo>
                <a:cubicBezTo>
                  <a:pt x="1524088" y="1943380"/>
                  <a:pt x="1527207" y="1941726"/>
                  <a:pt x="1529844" y="1939927"/>
                </a:cubicBezTo>
                <a:cubicBezTo>
                  <a:pt x="1532481" y="1938127"/>
                  <a:pt x="1534699" y="1936494"/>
                  <a:pt x="1536499" y="1935029"/>
                </a:cubicBezTo>
                <a:cubicBezTo>
                  <a:pt x="1538299" y="1933564"/>
                  <a:pt x="1539701" y="1932832"/>
                  <a:pt x="1540706" y="1932832"/>
                </a:cubicBezTo>
                <a:cubicBezTo>
                  <a:pt x="1541292" y="1932832"/>
                  <a:pt x="1541794" y="1932999"/>
                  <a:pt x="1542213" y="1933334"/>
                </a:cubicBezTo>
                <a:cubicBezTo>
                  <a:pt x="1542631" y="1933669"/>
                  <a:pt x="1542987" y="1934234"/>
                  <a:pt x="1543280" y="1935029"/>
                </a:cubicBezTo>
                <a:cubicBezTo>
                  <a:pt x="1543573" y="1935825"/>
                  <a:pt x="1543782" y="1936829"/>
                  <a:pt x="1543908" y="1938043"/>
                </a:cubicBezTo>
                <a:cubicBezTo>
                  <a:pt x="1544033" y="1939257"/>
                  <a:pt x="1544096" y="1940701"/>
                  <a:pt x="1544096" y="1942375"/>
                </a:cubicBezTo>
                <a:cubicBezTo>
                  <a:pt x="1544096" y="1943798"/>
                  <a:pt x="1544054" y="1945033"/>
                  <a:pt x="1543971" y="1946080"/>
                </a:cubicBezTo>
                <a:cubicBezTo>
                  <a:pt x="1543887" y="1947126"/>
                  <a:pt x="1543740" y="1948005"/>
                  <a:pt x="1543531" y="1948717"/>
                </a:cubicBezTo>
                <a:cubicBezTo>
                  <a:pt x="1543322" y="1949428"/>
                  <a:pt x="1543071" y="1950056"/>
                  <a:pt x="1542778" y="1950600"/>
                </a:cubicBezTo>
                <a:cubicBezTo>
                  <a:pt x="1542485" y="1951145"/>
                  <a:pt x="1541815" y="1951940"/>
                  <a:pt x="1540769" y="1952986"/>
                </a:cubicBezTo>
                <a:cubicBezTo>
                  <a:pt x="1539722" y="1954033"/>
                  <a:pt x="1537943" y="1955330"/>
                  <a:pt x="1535432" y="1956879"/>
                </a:cubicBezTo>
                <a:cubicBezTo>
                  <a:pt x="1532920" y="1958428"/>
                  <a:pt x="1530095" y="1959809"/>
                  <a:pt x="1526955" y="1961023"/>
                </a:cubicBezTo>
                <a:cubicBezTo>
                  <a:pt x="1523816" y="1962237"/>
                  <a:pt x="1520405" y="1963221"/>
                  <a:pt x="1516721" y="1963974"/>
                </a:cubicBezTo>
                <a:cubicBezTo>
                  <a:pt x="1513038" y="1964727"/>
                  <a:pt x="1509229" y="1965104"/>
                  <a:pt x="1505294" y="1965104"/>
                </a:cubicBezTo>
                <a:cubicBezTo>
                  <a:pt x="1497174" y="1965104"/>
                  <a:pt x="1489974" y="1963765"/>
                  <a:pt x="1483695" y="1961086"/>
                </a:cubicBezTo>
                <a:cubicBezTo>
                  <a:pt x="1477416" y="1958407"/>
                  <a:pt x="1472163" y="1954493"/>
                  <a:pt x="1467936" y="1949345"/>
                </a:cubicBezTo>
                <a:cubicBezTo>
                  <a:pt x="1463708" y="1944196"/>
                  <a:pt x="1460485" y="1937876"/>
                  <a:pt x="1458267" y="1930383"/>
                </a:cubicBezTo>
                <a:cubicBezTo>
                  <a:pt x="1456048" y="1922890"/>
                  <a:pt x="1454939" y="1914247"/>
                  <a:pt x="1454939" y="1904452"/>
                </a:cubicBezTo>
                <a:cubicBezTo>
                  <a:pt x="1454939" y="1893318"/>
                  <a:pt x="1456299" y="1883753"/>
                  <a:pt x="1459020" y="1875758"/>
                </a:cubicBezTo>
                <a:cubicBezTo>
                  <a:pt x="1461741" y="1867764"/>
                  <a:pt x="1465466" y="1861213"/>
                  <a:pt x="1470196" y="1856106"/>
                </a:cubicBezTo>
                <a:cubicBezTo>
                  <a:pt x="1474926" y="1850999"/>
                  <a:pt x="1480493" y="1847211"/>
                  <a:pt x="1486897" y="1844742"/>
                </a:cubicBezTo>
                <a:cubicBezTo>
                  <a:pt x="1493302" y="1842272"/>
                  <a:pt x="1500229" y="1841037"/>
                  <a:pt x="1507680" y="1841037"/>
                </a:cubicBezTo>
                <a:close/>
                <a:moveTo>
                  <a:pt x="1402905" y="1841037"/>
                </a:moveTo>
                <a:cubicBezTo>
                  <a:pt x="1406505" y="1841037"/>
                  <a:pt x="1410000" y="1841372"/>
                  <a:pt x="1413390" y="1842042"/>
                </a:cubicBezTo>
                <a:cubicBezTo>
                  <a:pt x="1416781" y="1842712"/>
                  <a:pt x="1419899" y="1843591"/>
                  <a:pt x="1422745" y="1844679"/>
                </a:cubicBezTo>
                <a:cubicBezTo>
                  <a:pt x="1425592" y="1845767"/>
                  <a:pt x="1428124" y="1847023"/>
                  <a:pt x="1430343" y="1848446"/>
                </a:cubicBezTo>
                <a:cubicBezTo>
                  <a:pt x="1432561" y="1849869"/>
                  <a:pt x="1434173" y="1851083"/>
                  <a:pt x="1435177" y="1852088"/>
                </a:cubicBezTo>
                <a:cubicBezTo>
                  <a:pt x="1436182" y="1853092"/>
                  <a:pt x="1436873" y="1853888"/>
                  <a:pt x="1437249" y="1854474"/>
                </a:cubicBezTo>
                <a:cubicBezTo>
                  <a:pt x="1437626" y="1855060"/>
                  <a:pt x="1437940" y="1855750"/>
                  <a:pt x="1438191" y="1856546"/>
                </a:cubicBezTo>
                <a:cubicBezTo>
                  <a:pt x="1438442" y="1857341"/>
                  <a:pt x="1438610" y="1858241"/>
                  <a:pt x="1438693" y="1859245"/>
                </a:cubicBezTo>
                <a:cubicBezTo>
                  <a:pt x="1438777" y="1860250"/>
                  <a:pt x="1438819" y="1861506"/>
                  <a:pt x="1438819" y="1863013"/>
                </a:cubicBezTo>
                <a:cubicBezTo>
                  <a:pt x="1438819" y="1866278"/>
                  <a:pt x="1438442" y="1868559"/>
                  <a:pt x="1437689" y="1869856"/>
                </a:cubicBezTo>
                <a:cubicBezTo>
                  <a:pt x="1436935" y="1871154"/>
                  <a:pt x="1436014" y="1871803"/>
                  <a:pt x="1434926" y="1871803"/>
                </a:cubicBezTo>
                <a:cubicBezTo>
                  <a:pt x="1433670" y="1871803"/>
                  <a:pt x="1432226" y="1871112"/>
                  <a:pt x="1430594" y="1869731"/>
                </a:cubicBezTo>
                <a:cubicBezTo>
                  <a:pt x="1428961" y="1868350"/>
                  <a:pt x="1426889" y="1866822"/>
                  <a:pt x="1424378" y="1865147"/>
                </a:cubicBezTo>
                <a:cubicBezTo>
                  <a:pt x="1421866" y="1863473"/>
                  <a:pt x="1418832" y="1861945"/>
                  <a:pt x="1415274" y="1860564"/>
                </a:cubicBezTo>
                <a:cubicBezTo>
                  <a:pt x="1411716" y="1859183"/>
                  <a:pt x="1407509" y="1858492"/>
                  <a:pt x="1402654" y="1858492"/>
                </a:cubicBezTo>
                <a:cubicBezTo>
                  <a:pt x="1392692" y="1858492"/>
                  <a:pt x="1385053" y="1862322"/>
                  <a:pt x="1379736" y="1869982"/>
                </a:cubicBezTo>
                <a:cubicBezTo>
                  <a:pt x="1374421" y="1877642"/>
                  <a:pt x="1371763" y="1888755"/>
                  <a:pt x="1371763" y="1903322"/>
                </a:cubicBezTo>
                <a:cubicBezTo>
                  <a:pt x="1371763" y="1910605"/>
                  <a:pt x="1372453" y="1916988"/>
                  <a:pt x="1373835" y="1922472"/>
                </a:cubicBezTo>
                <a:cubicBezTo>
                  <a:pt x="1375216" y="1927955"/>
                  <a:pt x="1377246" y="1932539"/>
                  <a:pt x="1379925" y="1936222"/>
                </a:cubicBezTo>
                <a:cubicBezTo>
                  <a:pt x="1382604" y="1939906"/>
                  <a:pt x="1385890" y="1942647"/>
                  <a:pt x="1389782" y="1944447"/>
                </a:cubicBezTo>
                <a:cubicBezTo>
                  <a:pt x="1393675" y="1946247"/>
                  <a:pt x="1398133" y="1947147"/>
                  <a:pt x="1403156" y="1947147"/>
                </a:cubicBezTo>
                <a:cubicBezTo>
                  <a:pt x="1407928" y="1947147"/>
                  <a:pt x="1412114" y="1946394"/>
                  <a:pt x="1415713" y="1944887"/>
                </a:cubicBezTo>
                <a:cubicBezTo>
                  <a:pt x="1419313" y="1943380"/>
                  <a:pt x="1422432" y="1941726"/>
                  <a:pt x="1425069" y="1939927"/>
                </a:cubicBezTo>
                <a:cubicBezTo>
                  <a:pt x="1427706" y="1938127"/>
                  <a:pt x="1429924" y="1936494"/>
                  <a:pt x="1431724" y="1935029"/>
                </a:cubicBezTo>
                <a:cubicBezTo>
                  <a:pt x="1433524" y="1933564"/>
                  <a:pt x="1434926" y="1932832"/>
                  <a:pt x="1435931" y="1932832"/>
                </a:cubicBezTo>
                <a:cubicBezTo>
                  <a:pt x="1436517" y="1932832"/>
                  <a:pt x="1437019" y="1932999"/>
                  <a:pt x="1437438" y="1933334"/>
                </a:cubicBezTo>
                <a:cubicBezTo>
                  <a:pt x="1437856" y="1933669"/>
                  <a:pt x="1438212" y="1934234"/>
                  <a:pt x="1438505" y="1935029"/>
                </a:cubicBezTo>
                <a:cubicBezTo>
                  <a:pt x="1438798" y="1935825"/>
                  <a:pt x="1439007" y="1936829"/>
                  <a:pt x="1439133" y="1938043"/>
                </a:cubicBezTo>
                <a:cubicBezTo>
                  <a:pt x="1439258" y="1939257"/>
                  <a:pt x="1439321" y="1940701"/>
                  <a:pt x="1439321" y="1942375"/>
                </a:cubicBezTo>
                <a:cubicBezTo>
                  <a:pt x="1439321" y="1943798"/>
                  <a:pt x="1439279" y="1945033"/>
                  <a:pt x="1439196" y="1946080"/>
                </a:cubicBezTo>
                <a:cubicBezTo>
                  <a:pt x="1439112" y="1947126"/>
                  <a:pt x="1438965" y="1948005"/>
                  <a:pt x="1438756" y="1948717"/>
                </a:cubicBezTo>
                <a:cubicBezTo>
                  <a:pt x="1438547" y="1949428"/>
                  <a:pt x="1438296" y="1950056"/>
                  <a:pt x="1438003" y="1950600"/>
                </a:cubicBezTo>
                <a:cubicBezTo>
                  <a:pt x="1437710" y="1951145"/>
                  <a:pt x="1437040" y="1951940"/>
                  <a:pt x="1435994" y="1952986"/>
                </a:cubicBezTo>
                <a:cubicBezTo>
                  <a:pt x="1434947" y="1954033"/>
                  <a:pt x="1433168" y="1955330"/>
                  <a:pt x="1430657" y="1956879"/>
                </a:cubicBezTo>
                <a:cubicBezTo>
                  <a:pt x="1428145" y="1958428"/>
                  <a:pt x="1425320" y="1959809"/>
                  <a:pt x="1422180" y="1961023"/>
                </a:cubicBezTo>
                <a:cubicBezTo>
                  <a:pt x="1419041" y="1962237"/>
                  <a:pt x="1415630" y="1963221"/>
                  <a:pt x="1411946" y="1963974"/>
                </a:cubicBezTo>
                <a:cubicBezTo>
                  <a:pt x="1408263" y="1964727"/>
                  <a:pt x="1404454" y="1965104"/>
                  <a:pt x="1400519" y="1965104"/>
                </a:cubicBezTo>
                <a:cubicBezTo>
                  <a:pt x="1392399" y="1965104"/>
                  <a:pt x="1385199" y="1963765"/>
                  <a:pt x="1378920" y="1961086"/>
                </a:cubicBezTo>
                <a:cubicBezTo>
                  <a:pt x="1372642" y="1958407"/>
                  <a:pt x="1367388" y="1954493"/>
                  <a:pt x="1363161" y="1949345"/>
                </a:cubicBezTo>
                <a:cubicBezTo>
                  <a:pt x="1358933" y="1944196"/>
                  <a:pt x="1355710" y="1937876"/>
                  <a:pt x="1353492" y="1930383"/>
                </a:cubicBezTo>
                <a:cubicBezTo>
                  <a:pt x="1351273" y="1922890"/>
                  <a:pt x="1350164" y="1914247"/>
                  <a:pt x="1350164" y="1904452"/>
                </a:cubicBezTo>
                <a:cubicBezTo>
                  <a:pt x="1350164" y="1893318"/>
                  <a:pt x="1351524" y="1883753"/>
                  <a:pt x="1354245" y="1875758"/>
                </a:cubicBezTo>
                <a:cubicBezTo>
                  <a:pt x="1356966" y="1867764"/>
                  <a:pt x="1360691" y="1861213"/>
                  <a:pt x="1365421" y="1856106"/>
                </a:cubicBezTo>
                <a:cubicBezTo>
                  <a:pt x="1370151" y="1850999"/>
                  <a:pt x="1375718" y="1847211"/>
                  <a:pt x="1382122" y="1844742"/>
                </a:cubicBezTo>
                <a:cubicBezTo>
                  <a:pt x="1388527" y="1842272"/>
                  <a:pt x="1395454" y="1841037"/>
                  <a:pt x="1402905" y="1841037"/>
                </a:cubicBezTo>
                <a:close/>
                <a:moveTo>
                  <a:pt x="3088434" y="1840912"/>
                </a:moveTo>
                <a:cubicBezTo>
                  <a:pt x="3091448" y="1840912"/>
                  <a:pt x="3094462" y="1841163"/>
                  <a:pt x="3097476" y="1841665"/>
                </a:cubicBezTo>
                <a:cubicBezTo>
                  <a:pt x="3100490" y="1842167"/>
                  <a:pt x="3103210" y="1842795"/>
                  <a:pt x="3105638" y="1843549"/>
                </a:cubicBezTo>
                <a:cubicBezTo>
                  <a:pt x="3108066" y="1844302"/>
                  <a:pt x="3110138" y="1845118"/>
                  <a:pt x="3111854" y="1845997"/>
                </a:cubicBezTo>
                <a:cubicBezTo>
                  <a:pt x="3113570" y="1846876"/>
                  <a:pt x="3114868" y="1847651"/>
                  <a:pt x="3115747" y="1848321"/>
                </a:cubicBezTo>
                <a:cubicBezTo>
                  <a:pt x="3116626" y="1848990"/>
                  <a:pt x="3117212" y="1849576"/>
                  <a:pt x="3117505" y="1850079"/>
                </a:cubicBezTo>
                <a:cubicBezTo>
                  <a:pt x="3117798" y="1850581"/>
                  <a:pt x="3118007" y="1851146"/>
                  <a:pt x="3118133" y="1851774"/>
                </a:cubicBezTo>
                <a:cubicBezTo>
                  <a:pt x="3118258" y="1852402"/>
                  <a:pt x="3118384" y="1853176"/>
                  <a:pt x="3118509" y="1854097"/>
                </a:cubicBezTo>
                <a:cubicBezTo>
                  <a:pt x="3118635" y="1855018"/>
                  <a:pt x="3118698" y="1856148"/>
                  <a:pt x="3118698" y="1857487"/>
                </a:cubicBezTo>
                <a:cubicBezTo>
                  <a:pt x="3118698" y="1858911"/>
                  <a:pt x="3118635" y="1860145"/>
                  <a:pt x="3118509" y="1861192"/>
                </a:cubicBezTo>
                <a:cubicBezTo>
                  <a:pt x="3118384" y="1862238"/>
                  <a:pt x="3118175" y="1863096"/>
                  <a:pt x="3117882" y="1863766"/>
                </a:cubicBezTo>
                <a:cubicBezTo>
                  <a:pt x="3117588" y="1864436"/>
                  <a:pt x="3117233" y="1864917"/>
                  <a:pt x="3116814" y="1865210"/>
                </a:cubicBezTo>
                <a:cubicBezTo>
                  <a:pt x="3116396" y="1865503"/>
                  <a:pt x="3115935" y="1865650"/>
                  <a:pt x="3115433" y="1865650"/>
                </a:cubicBezTo>
                <a:cubicBezTo>
                  <a:pt x="3114679" y="1865650"/>
                  <a:pt x="3113591" y="1865189"/>
                  <a:pt x="3112168" y="1864268"/>
                </a:cubicBezTo>
                <a:cubicBezTo>
                  <a:pt x="3110745" y="1863348"/>
                  <a:pt x="3108903" y="1862364"/>
                  <a:pt x="3106643" y="1861317"/>
                </a:cubicBezTo>
                <a:cubicBezTo>
                  <a:pt x="3104382" y="1860271"/>
                  <a:pt x="3101724" y="1859287"/>
                  <a:pt x="3098669" y="1858366"/>
                </a:cubicBezTo>
                <a:cubicBezTo>
                  <a:pt x="3095613" y="1857446"/>
                  <a:pt x="3092118" y="1856985"/>
                  <a:pt x="3088183" y="1856985"/>
                </a:cubicBezTo>
                <a:cubicBezTo>
                  <a:pt x="3084667" y="1856985"/>
                  <a:pt x="3081570" y="1857383"/>
                  <a:pt x="3078891" y="1858178"/>
                </a:cubicBezTo>
                <a:cubicBezTo>
                  <a:pt x="3076212" y="1858973"/>
                  <a:pt x="3074014" y="1860104"/>
                  <a:pt x="3072298" y="1861569"/>
                </a:cubicBezTo>
                <a:cubicBezTo>
                  <a:pt x="3070582" y="1863034"/>
                  <a:pt x="3069284" y="1864771"/>
                  <a:pt x="3068405" y="1866780"/>
                </a:cubicBezTo>
                <a:cubicBezTo>
                  <a:pt x="3067526" y="1868789"/>
                  <a:pt x="3067087" y="1870966"/>
                  <a:pt x="3067087" y="1873310"/>
                </a:cubicBezTo>
                <a:cubicBezTo>
                  <a:pt x="3067087" y="1876575"/>
                  <a:pt x="3067924" y="1879316"/>
                  <a:pt x="3069598" y="1881535"/>
                </a:cubicBezTo>
                <a:cubicBezTo>
                  <a:pt x="3071273" y="1883753"/>
                  <a:pt x="3073449" y="1885700"/>
                  <a:pt x="3076128" y="1887374"/>
                </a:cubicBezTo>
                <a:cubicBezTo>
                  <a:pt x="3078807" y="1889048"/>
                  <a:pt x="3081863" y="1890555"/>
                  <a:pt x="3085295" y="1891895"/>
                </a:cubicBezTo>
                <a:cubicBezTo>
                  <a:pt x="3088727" y="1893234"/>
                  <a:pt x="3092223" y="1894615"/>
                  <a:pt x="3095781" y="1896039"/>
                </a:cubicBezTo>
                <a:cubicBezTo>
                  <a:pt x="3099338" y="1897462"/>
                  <a:pt x="3102855" y="1899052"/>
                  <a:pt x="3106329" y="1900810"/>
                </a:cubicBezTo>
                <a:cubicBezTo>
                  <a:pt x="3109803" y="1902568"/>
                  <a:pt x="3112879" y="1904703"/>
                  <a:pt x="3115558" y="1907215"/>
                </a:cubicBezTo>
                <a:cubicBezTo>
                  <a:pt x="3118237" y="1909726"/>
                  <a:pt x="3120393" y="1912740"/>
                  <a:pt x="3122025" y="1916256"/>
                </a:cubicBezTo>
                <a:cubicBezTo>
                  <a:pt x="3123658" y="1919772"/>
                  <a:pt x="3124474" y="1923958"/>
                  <a:pt x="3124474" y="1928813"/>
                </a:cubicBezTo>
                <a:cubicBezTo>
                  <a:pt x="3124474" y="1934590"/>
                  <a:pt x="3123407" y="1939738"/>
                  <a:pt x="3121272" y="1944259"/>
                </a:cubicBezTo>
                <a:cubicBezTo>
                  <a:pt x="3119137" y="1948780"/>
                  <a:pt x="3116103" y="1952589"/>
                  <a:pt x="3112168" y="1955686"/>
                </a:cubicBezTo>
                <a:cubicBezTo>
                  <a:pt x="3108233" y="1958784"/>
                  <a:pt x="3103545" y="1961128"/>
                  <a:pt x="3098104" y="1962718"/>
                </a:cubicBezTo>
                <a:cubicBezTo>
                  <a:pt x="3092662" y="1964309"/>
                  <a:pt x="3086676" y="1965104"/>
                  <a:pt x="3080147" y="1965104"/>
                </a:cubicBezTo>
                <a:cubicBezTo>
                  <a:pt x="3076128" y="1965104"/>
                  <a:pt x="3072298" y="1964790"/>
                  <a:pt x="3068657" y="1964162"/>
                </a:cubicBezTo>
                <a:cubicBezTo>
                  <a:pt x="3065015" y="1963534"/>
                  <a:pt x="3061750" y="1962739"/>
                  <a:pt x="3058862" y="1961776"/>
                </a:cubicBezTo>
                <a:cubicBezTo>
                  <a:pt x="3055974" y="1960814"/>
                  <a:pt x="3053525" y="1959809"/>
                  <a:pt x="3051516" y="1958763"/>
                </a:cubicBezTo>
                <a:cubicBezTo>
                  <a:pt x="3049507" y="1957716"/>
                  <a:pt x="3048042" y="1956774"/>
                  <a:pt x="3047121" y="1955937"/>
                </a:cubicBezTo>
                <a:cubicBezTo>
                  <a:pt x="3046200" y="1955100"/>
                  <a:pt x="3045530" y="1953928"/>
                  <a:pt x="3045112" y="1952421"/>
                </a:cubicBezTo>
                <a:cubicBezTo>
                  <a:pt x="3044693" y="1950914"/>
                  <a:pt x="3044484" y="1948863"/>
                  <a:pt x="3044484" y="1946268"/>
                </a:cubicBezTo>
                <a:cubicBezTo>
                  <a:pt x="3044484" y="1944677"/>
                  <a:pt x="3044567" y="1943338"/>
                  <a:pt x="3044735" y="1942250"/>
                </a:cubicBezTo>
                <a:cubicBezTo>
                  <a:pt x="3044902" y="1941161"/>
                  <a:pt x="3045112" y="1940282"/>
                  <a:pt x="3045363" y="1939613"/>
                </a:cubicBezTo>
                <a:cubicBezTo>
                  <a:pt x="3045614" y="1938943"/>
                  <a:pt x="3045970" y="1938462"/>
                  <a:pt x="3046430" y="1938169"/>
                </a:cubicBezTo>
                <a:cubicBezTo>
                  <a:pt x="3046890" y="1937876"/>
                  <a:pt x="3047414" y="1937729"/>
                  <a:pt x="3048000" y="1937729"/>
                </a:cubicBezTo>
                <a:cubicBezTo>
                  <a:pt x="3048921" y="1937729"/>
                  <a:pt x="3050281" y="1938294"/>
                  <a:pt x="3052081" y="1939424"/>
                </a:cubicBezTo>
                <a:cubicBezTo>
                  <a:pt x="3053881" y="1940554"/>
                  <a:pt x="3056099" y="1941789"/>
                  <a:pt x="3058736" y="1943129"/>
                </a:cubicBezTo>
                <a:cubicBezTo>
                  <a:pt x="3061373" y="1944468"/>
                  <a:pt x="3064492" y="1945703"/>
                  <a:pt x="3068092" y="1946833"/>
                </a:cubicBezTo>
                <a:cubicBezTo>
                  <a:pt x="3071691" y="1947963"/>
                  <a:pt x="3075835" y="1948528"/>
                  <a:pt x="3080523" y="1948528"/>
                </a:cubicBezTo>
                <a:cubicBezTo>
                  <a:pt x="3084039" y="1948528"/>
                  <a:pt x="3087221" y="1948152"/>
                  <a:pt x="3090067" y="1947398"/>
                </a:cubicBezTo>
                <a:cubicBezTo>
                  <a:pt x="3092913" y="1946645"/>
                  <a:pt x="3095383" y="1945536"/>
                  <a:pt x="3097476" y="1944071"/>
                </a:cubicBezTo>
                <a:cubicBezTo>
                  <a:pt x="3099569" y="1942605"/>
                  <a:pt x="3101180" y="1940743"/>
                  <a:pt x="3102310" y="1938482"/>
                </a:cubicBezTo>
                <a:cubicBezTo>
                  <a:pt x="3103441" y="1936222"/>
                  <a:pt x="3104006" y="1933543"/>
                  <a:pt x="3104006" y="1930446"/>
                </a:cubicBezTo>
                <a:cubicBezTo>
                  <a:pt x="3104006" y="1927265"/>
                  <a:pt x="3103189" y="1924586"/>
                  <a:pt x="3101557" y="1922409"/>
                </a:cubicBezTo>
                <a:cubicBezTo>
                  <a:pt x="3099924" y="1920232"/>
                  <a:pt x="3097769" y="1918307"/>
                  <a:pt x="3095090" y="1916633"/>
                </a:cubicBezTo>
                <a:cubicBezTo>
                  <a:pt x="3092411" y="1914958"/>
                  <a:pt x="3089397" y="1913472"/>
                  <a:pt x="3086049" y="1912175"/>
                </a:cubicBezTo>
                <a:cubicBezTo>
                  <a:pt x="3082700" y="1910877"/>
                  <a:pt x="3079247" y="1909517"/>
                  <a:pt x="3075689" y="1908094"/>
                </a:cubicBezTo>
                <a:cubicBezTo>
                  <a:pt x="3072131" y="1906670"/>
                  <a:pt x="3068657" y="1905059"/>
                  <a:pt x="3065266" y="1903259"/>
                </a:cubicBezTo>
                <a:cubicBezTo>
                  <a:pt x="3061876" y="1901459"/>
                  <a:pt x="3058841" y="1899262"/>
                  <a:pt x="3056162" y="1896666"/>
                </a:cubicBezTo>
                <a:cubicBezTo>
                  <a:pt x="3053483" y="1894071"/>
                  <a:pt x="3051327" y="1890974"/>
                  <a:pt x="3049695" y="1887374"/>
                </a:cubicBezTo>
                <a:cubicBezTo>
                  <a:pt x="3048063" y="1883774"/>
                  <a:pt x="3047246" y="1879463"/>
                  <a:pt x="3047246" y="1874440"/>
                </a:cubicBezTo>
                <a:cubicBezTo>
                  <a:pt x="3047246" y="1870003"/>
                  <a:pt x="3048104" y="1865754"/>
                  <a:pt x="3049821" y="1861694"/>
                </a:cubicBezTo>
                <a:cubicBezTo>
                  <a:pt x="3051537" y="1857634"/>
                  <a:pt x="3054111" y="1854076"/>
                  <a:pt x="3057543" y="1851020"/>
                </a:cubicBezTo>
                <a:cubicBezTo>
                  <a:pt x="3060976" y="1847965"/>
                  <a:pt x="3065266" y="1845516"/>
                  <a:pt x="3070415" y="1843674"/>
                </a:cubicBezTo>
                <a:cubicBezTo>
                  <a:pt x="3075563" y="1841833"/>
                  <a:pt x="3081570" y="1840912"/>
                  <a:pt x="3088434" y="1840912"/>
                </a:cubicBezTo>
                <a:close/>
                <a:moveTo>
                  <a:pt x="2976413" y="1840912"/>
                </a:moveTo>
                <a:cubicBezTo>
                  <a:pt x="2985287" y="1840912"/>
                  <a:pt x="2992843" y="1842335"/>
                  <a:pt x="2999079" y="1845181"/>
                </a:cubicBezTo>
                <a:cubicBezTo>
                  <a:pt x="3005316" y="1848028"/>
                  <a:pt x="3010444" y="1851858"/>
                  <a:pt x="3014462" y="1856671"/>
                </a:cubicBezTo>
                <a:cubicBezTo>
                  <a:pt x="3018481" y="1861485"/>
                  <a:pt x="3021432" y="1867136"/>
                  <a:pt x="3023315" y="1873624"/>
                </a:cubicBezTo>
                <a:cubicBezTo>
                  <a:pt x="3025199" y="1880112"/>
                  <a:pt x="3026141" y="1887039"/>
                  <a:pt x="3026141" y="1894406"/>
                </a:cubicBezTo>
                <a:lnTo>
                  <a:pt x="3026141" y="1898173"/>
                </a:lnTo>
                <a:cubicBezTo>
                  <a:pt x="3026141" y="1901438"/>
                  <a:pt x="3025321" y="1903761"/>
                  <a:pt x="3023681" y="1905143"/>
                </a:cubicBezTo>
                <a:cubicBezTo>
                  <a:pt x="3022041" y="1906524"/>
                  <a:pt x="3020170" y="1907215"/>
                  <a:pt x="3018067" y="1907215"/>
                </a:cubicBezTo>
                <a:lnTo>
                  <a:pt x="2943639" y="1907215"/>
                </a:lnTo>
                <a:cubicBezTo>
                  <a:pt x="2943639" y="1913493"/>
                  <a:pt x="2944269" y="1919144"/>
                  <a:pt x="2945531" y="1924167"/>
                </a:cubicBezTo>
                <a:cubicBezTo>
                  <a:pt x="2946793" y="1929190"/>
                  <a:pt x="2948896" y="1933501"/>
                  <a:pt x="2951840" y="1937101"/>
                </a:cubicBezTo>
                <a:cubicBezTo>
                  <a:pt x="2954784" y="1940701"/>
                  <a:pt x="2958612" y="1943464"/>
                  <a:pt x="2963323" y="1945389"/>
                </a:cubicBezTo>
                <a:cubicBezTo>
                  <a:pt x="2968034" y="1947315"/>
                  <a:pt x="2973797" y="1948277"/>
                  <a:pt x="2980610" y="1948277"/>
                </a:cubicBezTo>
                <a:cubicBezTo>
                  <a:pt x="2985994" y="1948277"/>
                  <a:pt x="2990789" y="1947838"/>
                  <a:pt x="2994995" y="1946959"/>
                </a:cubicBezTo>
                <a:cubicBezTo>
                  <a:pt x="2999201" y="1946080"/>
                  <a:pt x="3002840" y="1945096"/>
                  <a:pt x="3005910" y="1944008"/>
                </a:cubicBezTo>
                <a:cubicBezTo>
                  <a:pt x="3008981" y="1942919"/>
                  <a:pt x="3011505" y="1941936"/>
                  <a:pt x="3013482" y="1941057"/>
                </a:cubicBezTo>
                <a:cubicBezTo>
                  <a:pt x="3015459" y="1940178"/>
                  <a:pt x="3016953" y="1939738"/>
                  <a:pt x="3017963" y="1939738"/>
                </a:cubicBezTo>
                <a:cubicBezTo>
                  <a:pt x="3018551" y="1939738"/>
                  <a:pt x="3019077" y="1939885"/>
                  <a:pt x="3019539" y="1940178"/>
                </a:cubicBezTo>
                <a:cubicBezTo>
                  <a:pt x="3020001" y="1940471"/>
                  <a:pt x="3020359" y="1940910"/>
                  <a:pt x="3020611" y="1941496"/>
                </a:cubicBezTo>
                <a:cubicBezTo>
                  <a:pt x="3020864" y="1942082"/>
                  <a:pt x="3021053" y="1942898"/>
                  <a:pt x="3021180" y="1943945"/>
                </a:cubicBezTo>
                <a:cubicBezTo>
                  <a:pt x="3021306" y="1944991"/>
                  <a:pt x="3021369" y="1946268"/>
                  <a:pt x="3021369" y="1947775"/>
                </a:cubicBezTo>
                <a:cubicBezTo>
                  <a:pt x="3021369" y="1948863"/>
                  <a:pt x="3021327" y="1949805"/>
                  <a:pt x="3021243" y="1950600"/>
                </a:cubicBezTo>
                <a:cubicBezTo>
                  <a:pt x="3021159" y="1951396"/>
                  <a:pt x="3021055" y="1952107"/>
                  <a:pt x="3020929" y="1952735"/>
                </a:cubicBezTo>
                <a:cubicBezTo>
                  <a:pt x="3020804" y="1953363"/>
                  <a:pt x="3020594" y="1953928"/>
                  <a:pt x="3020301" y="1954430"/>
                </a:cubicBezTo>
                <a:cubicBezTo>
                  <a:pt x="3020008" y="1954933"/>
                  <a:pt x="3019632" y="1955414"/>
                  <a:pt x="3019171" y="1955874"/>
                </a:cubicBezTo>
                <a:cubicBezTo>
                  <a:pt x="3018711" y="1956335"/>
                  <a:pt x="3017350" y="1957088"/>
                  <a:pt x="3015090" y="1958135"/>
                </a:cubicBezTo>
                <a:cubicBezTo>
                  <a:pt x="3012830" y="1959181"/>
                  <a:pt x="3009900" y="1960207"/>
                  <a:pt x="3006300" y="1961211"/>
                </a:cubicBezTo>
                <a:cubicBezTo>
                  <a:pt x="3002700" y="1962216"/>
                  <a:pt x="2998535" y="1963116"/>
                  <a:pt x="2993805" y="1963911"/>
                </a:cubicBezTo>
                <a:cubicBezTo>
                  <a:pt x="2989075" y="1964706"/>
                  <a:pt x="2984032" y="1965104"/>
                  <a:pt x="2978674" y="1965104"/>
                </a:cubicBezTo>
                <a:cubicBezTo>
                  <a:pt x="2969381" y="1965104"/>
                  <a:pt x="2961240" y="1963807"/>
                  <a:pt x="2954250" y="1961211"/>
                </a:cubicBezTo>
                <a:cubicBezTo>
                  <a:pt x="2947259" y="1958616"/>
                  <a:pt x="2941378" y="1954765"/>
                  <a:pt x="2936607" y="1949659"/>
                </a:cubicBezTo>
                <a:cubicBezTo>
                  <a:pt x="2931835" y="1944552"/>
                  <a:pt x="2928235" y="1938148"/>
                  <a:pt x="2925807" y="1930446"/>
                </a:cubicBezTo>
                <a:cubicBezTo>
                  <a:pt x="2923379" y="1922744"/>
                  <a:pt x="2922166" y="1913786"/>
                  <a:pt x="2922166" y="1903573"/>
                </a:cubicBezTo>
                <a:cubicBezTo>
                  <a:pt x="2922166" y="1893862"/>
                  <a:pt x="2923421" y="1885135"/>
                  <a:pt x="2925933" y="1877391"/>
                </a:cubicBezTo>
                <a:cubicBezTo>
                  <a:pt x="2928444" y="1869647"/>
                  <a:pt x="2932065" y="1863075"/>
                  <a:pt x="2936795" y="1857676"/>
                </a:cubicBezTo>
                <a:cubicBezTo>
                  <a:pt x="2941525" y="1852276"/>
                  <a:pt x="2947238" y="1848132"/>
                  <a:pt x="2953936" y="1845244"/>
                </a:cubicBezTo>
                <a:cubicBezTo>
                  <a:pt x="2960633" y="1842356"/>
                  <a:pt x="2968126" y="1840912"/>
                  <a:pt x="2976413" y="1840912"/>
                </a:cubicBezTo>
                <a:close/>
                <a:moveTo>
                  <a:pt x="2367460" y="1840912"/>
                </a:moveTo>
                <a:cubicBezTo>
                  <a:pt x="2374994" y="1840912"/>
                  <a:pt x="2381335" y="1842188"/>
                  <a:pt x="2386484" y="1844742"/>
                </a:cubicBezTo>
                <a:cubicBezTo>
                  <a:pt x="2391633" y="1847295"/>
                  <a:pt x="2395798" y="1850706"/>
                  <a:pt x="2398979" y="1854976"/>
                </a:cubicBezTo>
                <a:cubicBezTo>
                  <a:pt x="2402160" y="1859245"/>
                  <a:pt x="2404441" y="1864247"/>
                  <a:pt x="2405822" y="1869982"/>
                </a:cubicBezTo>
                <a:cubicBezTo>
                  <a:pt x="2407204" y="1875717"/>
                  <a:pt x="2407894" y="1882602"/>
                  <a:pt x="2407894" y="1890639"/>
                </a:cubicBezTo>
                <a:lnTo>
                  <a:pt x="2407894" y="1959579"/>
                </a:lnTo>
                <a:cubicBezTo>
                  <a:pt x="2407894" y="1960249"/>
                  <a:pt x="2407727" y="1960814"/>
                  <a:pt x="2407392" y="1961274"/>
                </a:cubicBezTo>
                <a:cubicBezTo>
                  <a:pt x="2407057" y="1961735"/>
                  <a:pt x="2406513" y="1962132"/>
                  <a:pt x="2405760" y="1962467"/>
                </a:cubicBezTo>
                <a:cubicBezTo>
                  <a:pt x="2405006" y="1962802"/>
                  <a:pt x="2403960" y="1963053"/>
                  <a:pt x="2402620" y="1963221"/>
                </a:cubicBezTo>
                <a:cubicBezTo>
                  <a:pt x="2401281" y="1963388"/>
                  <a:pt x="2399606" y="1963472"/>
                  <a:pt x="2397597" y="1963472"/>
                </a:cubicBezTo>
                <a:cubicBezTo>
                  <a:pt x="2395505" y="1963472"/>
                  <a:pt x="2393788" y="1963388"/>
                  <a:pt x="2392449" y="1963221"/>
                </a:cubicBezTo>
                <a:cubicBezTo>
                  <a:pt x="2391110" y="1963053"/>
                  <a:pt x="2390063" y="1962802"/>
                  <a:pt x="2389309" y="1962467"/>
                </a:cubicBezTo>
                <a:cubicBezTo>
                  <a:pt x="2388556" y="1962132"/>
                  <a:pt x="2388012" y="1961735"/>
                  <a:pt x="2387677" y="1961274"/>
                </a:cubicBezTo>
                <a:cubicBezTo>
                  <a:pt x="2387342" y="1960814"/>
                  <a:pt x="2387175" y="1960249"/>
                  <a:pt x="2387175" y="1959579"/>
                </a:cubicBezTo>
                <a:lnTo>
                  <a:pt x="2387175" y="1893402"/>
                </a:lnTo>
                <a:cubicBezTo>
                  <a:pt x="2387175" y="1886955"/>
                  <a:pt x="2386672" y="1881765"/>
                  <a:pt x="2385668" y="1877830"/>
                </a:cubicBezTo>
                <a:cubicBezTo>
                  <a:pt x="2384663" y="1873896"/>
                  <a:pt x="2383198" y="1870505"/>
                  <a:pt x="2381273" y="1867659"/>
                </a:cubicBezTo>
                <a:cubicBezTo>
                  <a:pt x="2379348" y="1864813"/>
                  <a:pt x="2376857" y="1862636"/>
                  <a:pt x="2373801" y="1861129"/>
                </a:cubicBezTo>
                <a:cubicBezTo>
                  <a:pt x="2370746" y="1859622"/>
                  <a:pt x="2367208" y="1858869"/>
                  <a:pt x="2363190" y="1858869"/>
                </a:cubicBezTo>
                <a:cubicBezTo>
                  <a:pt x="2358000" y="1858869"/>
                  <a:pt x="2352810" y="1860710"/>
                  <a:pt x="2347619" y="1864394"/>
                </a:cubicBezTo>
                <a:cubicBezTo>
                  <a:pt x="2342429" y="1868077"/>
                  <a:pt x="2336987" y="1873477"/>
                  <a:pt x="2331294" y="1880593"/>
                </a:cubicBezTo>
                <a:lnTo>
                  <a:pt x="2331294" y="1959579"/>
                </a:lnTo>
                <a:cubicBezTo>
                  <a:pt x="2331294" y="1960249"/>
                  <a:pt x="2331127" y="1960814"/>
                  <a:pt x="2330792" y="1961274"/>
                </a:cubicBezTo>
                <a:cubicBezTo>
                  <a:pt x="2330457" y="1961735"/>
                  <a:pt x="2329913" y="1962132"/>
                  <a:pt x="2329160" y="1962467"/>
                </a:cubicBezTo>
                <a:cubicBezTo>
                  <a:pt x="2328406" y="1962802"/>
                  <a:pt x="2327360" y="1963053"/>
                  <a:pt x="2326021" y="1963221"/>
                </a:cubicBezTo>
                <a:cubicBezTo>
                  <a:pt x="2324681" y="1963388"/>
                  <a:pt x="2322965" y="1963472"/>
                  <a:pt x="2320872" y="1963472"/>
                </a:cubicBezTo>
                <a:cubicBezTo>
                  <a:pt x="2318863" y="1963472"/>
                  <a:pt x="2317189" y="1963388"/>
                  <a:pt x="2315849" y="1963221"/>
                </a:cubicBezTo>
                <a:cubicBezTo>
                  <a:pt x="2314510" y="1963053"/>
                  <a:pt x="2313442" y="1962802"/>
                  <a:pt x="2312647" y="1962467"/>
                </a:cubicBezTo>
                <a:cubicBezTo>
                  <a:pt x="2311852" y="1962132"/>
                  <a:pt x="2311307" y="1961735"/>
                  <a:pt x="2311014" y="1961274"/>
                </a:cubicBezTo>
                <a:cubicBezTo>
                  <a:pt x="2310721" y="1960814"/>
                  <a:pt x="2310575" y="1960249"/>
                  <a:pt x="2310575" y="1959579"/>
                </a:cubicBezTo>
                <a:lnTo>
                  <a:pt x="2310575" y="1846563"/>
                </a:lnTo>
                <a:cubicBezTo>
                  <a:pt x="2310575" y="1845893"/>
                  <a:pt x="2310701" y="1845328"/>
                  <a:pt x="2310952" y="1844867"/>
                </a:cubicBezTo>
                <a:cubicBezTo>
                  <a:pt x="2311203" y="1844407"/>
                  <a:pt x="2311705" y="1843988"/>
                  <a:pt x="2312459" y="1843612"/>
                </a:cubicBezTo>
                <a:cubicBezTo>
                  <a:pt x="2313212" y="1843235"/>
                  <a:pt x="2314175" y="1842984"/>
                  <a:pt x="2315347" y="1842858"/>
                </a:cubicBezTo>
                <a:cubicBezTo>
                  <a:pt x="2316519" y="1842733"/>
                  <a:pt x="2318068" y="1842670"/>
                  <a:pt x="2319993" y="1842670"/>
                </a:cubicBezTo>
                <a:cubicBezTo>
                  <a:pt x="2321835" y="1842670"/>
                  <a:pt x="2323363" y="1842733"/>
                  <a:pt x="2324576" y="1842858"/>
                </a:cubicBezTo>
                <a:cubicBezTo>
                  <a:pt x="2325790" y="1842984"/>
                  <a:pt x="2326732" y="1843235"/>
                  <a:pt x="2327402" y="1843612"/>
                </a:cubicBezTo>
                <a:cubicBezTo>
                  <a:pt x="2328072" y="1843988"/>
                  <a:pt x="2328553" y="1844407"/>
                  <a:pt x="2328846" y="1844867"/>
                </a:cubicBezTo>
                <a:cubicBezTo>
                  <a:pt x="2329139" y="1845328"/>
                  <a:pt x="2329285" y="1845893"/>
                  <a:pt x="2329285" y="1846563"/>
                </a:cubicBezTo>
                <a:lnTo>
                  <a:pt x="2329285" y="1861506"/>
                </a:lnTo>
                <a:cubicBezTo>
                  <a:pt x="2335648" y="1854390"/>
                  <a:pt x="2341989" y="1849179"/>
                  <a:pt x="2348310" y="1845872"/>
                </a:cubicBezTo>
                <a:cubicBezTo>
                  <a:pt x="2354630" y="1842565"/>
                  <a:pt x="2361014" y="1840912"/>
                  <a:pt x="2367460" y="1840912"/>
                </a:cubicBezTo>
                <a:close/>
                <a:moveTo>
                  <a:pt x="2227310" y="1840912"/>
                </a:moveTo>
                <a:cubicBezTo>
                  <a:pt x="2235431" y="1840912"/>
                  <a:pt x="2242337" y="1841833"/>
                  <a:pt x="2248030" y="1843674"/>
                </a:cubicBezTo>
                <a:cubicBezTo>
                  <a:pt x="2253723" y="1845516"/>
                  <a:pt x="2258327" y="1848216"/>
                  <a:pt x="2261843" y="1851774"/>
                </a:cubicBezTo>
                <a:cubicBezTo>
                  <a:pt x="2265359" y="1855332"/>
                  <a:pt x="2267912" y="1859748"/>
                  <a:pt x="2269503" y="1865022"/>
                </a:cubicBezTo>
                <a:cubicBezTo>
                  <a:pt x="2271094" y="1870296"/>
                  <a:pt x="2271889" y="1876449"/>
                  <a:pt x="2271889" y="1883481"/>
                </a:cubicBezTo>
                <a:lnTo>
                  <a:pt x="2271889" y="1959704"/>
                </a:lnTo>
                <a:cubicBezTo>
                  <a:pt x="2271889" y="1960709"/>
                  <a:pt x="2271554" y="1961462"/>
                  <a:pt x="2270884" y="1961965"/>
                </a:cubicBezTo>
                <a:cubicBezTo>
                  <a:pt x="2270215" y="1962467"/>
                  <a:pt x="2269294" y="1962844"/>
                  <a:pt x="2268122" y="1963095"/>
                </a:cubicBezTo>
                <a:cubicBezTo>
                  <a:pt x="2266950" y="1963346"/>
                  <a:pt x="2265234" y="1963472"/>
                  <a:pt x="2262973" y="1963472"/>
                </a:cubicBezTo>
                <a:cubicBezTo>
                  <a:pt x="2260797" y="1963472"/>
                  <a:pt x="2259060" y="1963346"/>
                  <a:pt x="2257762" y="1963095"/>
                </a:cubicBezTo>
                <a:cubicBezTo>
                  <a:pt x="2256464" y="1962844"/>
                  <a:pt x="2255523" y="1962467"/>
                  <a:pt x="2254936" y="1961965"/>
                </a:cubicBezTo>
                <a:cubicBezTo>
                  <a:pt x="2254350" y="1961462"/>
                  <a:pt x="2254057" y="1960709"/>
                  <a:pt x="2254057" y="1959704"/>
                </a:cubicBezTo>
                <a:lnTo>
                  <a:pt x="2254057" y="1948403"/>
                </a:lnTo>
                <a:cubicBezTo>
                  <a:pt x="2249118" y="1953677"/>
                  <a:pt x="2243614" y="1957779"/>
                  <a:pt x="2237545" y="1960709"/>
                </a:cubicBezTo>
                <a:cubicBezTo>
                  <a:pt x="2231475" y="1963639"/>
                  <a:pt x="2225050" y="1965104"/>
                  <a:pt x="2218269" y="1965104"/>
                </a:cubicBezTo>
                <a:cubicBezTo>
                  <a:pt x="2212325" y="1965104"/>
                  <a:pt x="2206946" y="1964330"/>
                  <a:pt x="2202133" y="1962781"/>
                </a:cubicBezTo>
                <a:cubicBezTo>
                  <a:pt x="2197319" y="1961232"/>
                  <a:pt x="2193217" y="1958993"/>
                  <a:pt x="2189827" y="1956063"/>
                </a:cubicBezTo>
                <a:cubicBezTo>
                  <a:pt x="2186436" y="1953133"/>
                  <a:pt x="2183799" y="1949533"/>
                  <a:pt x="2181915" y="1945263"/>
                </a:cubicBezTo>
                <a:cubicBezTo>
                  <a:pt x="2180032" y="1940994"/>
                  <a:pt x="2179090" y="1936138"/>
                  <a:pt x="2179090" y="1930697"/>
                </a:cubicBezTo>
                <a:cubicBezTo>
                  <a:pt x="2179090" y="1924335"/>
                  <a:pt x="2180388" y="1918809"/>
                  <a:pt x="2182983" y="1914121"/>
                </a:cubicBezTo>
                <a:cubicBezTo>
                  <a:pt x="2185578" y="1909433"/>
                  <a:pt x="2189303" y="1905540"/>
                  <a:pt x="2194159" y="1902443"/>
                </a:cubicBezTo>
                <a:cubicBezTo>
                  <a:pt x="2199014" y="1899345"/>
                  <a:pt x="2204958" y="1897022"/>
                  <a:pt x="2211990" y="1895473"/>
                </a:cubicBezTo>
                <a:cubicBezTo>
                  <a:pt x="2219022" y="1893925"/>
                  <a:pt x="2226934" y="1893150"/>
                  <a:pt x="2235724" y="1893150"/>
                </a:cubicBezTo>
                <a:lnTo>
                  <a:pt x="2251295" y="1893150"/>
                </a:lnTo>
                <a:lnTo>
                  <a:pt x="2251295" y="1884360"/>
                </a:lnTo>
                <a:cubicBezTo>
                  <a:pt x="2251295" y="1880007"/>
                  <a:pt x="2250834" y="1876156"/>
                  <a:pt x="2249914" y="1872807"/>
                </a:cubicBezTo>
                <a:cubicBezTo>
                  <a:pt x="2248993" y="1869459"/>
                  <a:pt x="2247507" y="1866675"/>
                  <a:pt x="2245456" y="1864457"/>
                </a:cubicBezTo>
                <a:cubicBezTo>
                  <a:pt x="2243405" y="1862238"/>
                  <a:pt x="2240747" y="1860564"/>
                  <a:pt x="2237482" y="1859434"/>
                </a:cubicBezTo>
                <a:cubicBezTo>
                  <a:pt x="2234217" y="1858304"/>
                  <a:pt x="2230198" y="1857739"/>
                  <a:pt x="2225427" y="1857739"/>
                </a:cubicBezTo>
                <a:cubicBezTo>
                  <a:pt x="2220320" y="1857739"/>
                  <a:pt x="2215737" y="1858346"/>
                  <a:pt x="2211676" y="1859559"/>
                </a:cubicBezTo>
                <a:cubicBezTo>
                  <a:pt x="2207616" y="1860773"/>
                  <a:pt x="2204058" y="1862113"/>
                  <a:pt x="2201003" y="1863578"/>
                </a:cubicBezTo>
                <a:cubicBezTo>
                  <a:pt x="2197947" y="1865043"/>
                  <a:pt x="2195394" y="1866382"/>
                  <a:pt x="2193343" y="1867596"/>
                </a:cubicBezTo>
                <a:cubicBezTo>
                  <a:pt x="2191292" y="1868810"/>
                  <a:pt x="2189764" y="1869417"/>
                  <a:pt x="2188759" y="1869417"/>
                </a:cubicBezTo>
                <a:cubicBezTo>
                  <a:pt x="2188089" y="1869417"/>
                  <a:pt x="2187503" y="1869250"/>
                  <a:pt x="2187001" y="1868915"/>
                </a:cubicBezTo>
                <a:cubicBezTo>
                  <a:pt x="2186499" y="1868580"/>
                  <a:pt x="2186059" y="1868077"/>
                  <a:pt x="2185683" y="1867408"/>
                </a:cubicBezTo>
                <a:cubicBezTo>
                  <a:pt x="2185306" y="1866738"/>
                  <a:pt x="2185034" y="1865880"/>
                  <a:pt x="2184866" y="1864833"/>
                </a:cubicBezTo>
                <a:cubicBezTo>
                  <a:pt x="2184699" y="1863787"/>
                  <a:pt x="2184615" y="1862636"/>
                  <a:pt x="2184615" y="1861380"/>
                </a:cubicBezTo>
                <a:cubicBezTo>
                  <a:pt x="2184615" y="1859287"/>
                  <a:pt x="2184762" y="1857634"/>
                  <a:pt x="2185055" y="1856420"/>
                </a:cubicBezTo>
                <a:cubicBezTo>
                  <a:pt x="2185348" y="1855206"/>
                  <a:pt x="2186059" y="1854055"/>
                  <a:pt x="2187189" y="1852967"/>
                </a:cubicBezTo>
                <a:cubicBezTo>
                  <a:pt x="2188320" y="1851878"/>
                  <a:pt x="2190266" y="1850602"/>
                  <a:pt x="2193029" y="1849137"/>
                </a:cubicBezTo>
                <a:cubicBezTo>
                  <a:pt x="2195791" y="1847672"/>
                  <a:pt x="2198972" y="1846332"/>
                  <a:pt x="2202572" y="1845118"/>
                </a:cubicBezTo>
                <a:cubicBezTo>
                  <a:pt x="2206172" y="1843905"/>
                  <a:pt x="2210107" y="1842900"/>
                  <a:pt x="2214376" y="1842105"/>
                </a:cubicBezTo>
                <a:cubicBezTo>
                  <a:pt x="2218646" y="1841309"/>
                  <a:pt x="2222957" y="1840912"/>
                  <a:pt x="2227310" y="1840912"/>
                </a:cubicBezTo>
                <a:close/>
                <a:moveTo>
                  <a:pt x="1817735" y="1840912"/>
                </a:moveTo>
                <a:cubicBezTo>
                  <a:pt x="1825856" y="1840912"/>
                  <a:pt x="1832762" y="1841833"/>
                  <a:pt x="1838455" y="1843674"/>
                </a:cubicBezTo>
                <a:cubicBezTo>
                  <a:pt x="1844148" y="1845516"/>
                  <a:pt x="1848752" y="1848216"/>
                  <a:pt x="1852268" y="1851774"/>
                </a:cubicBezTo>
                <a:cubicBezTo>
                  <a:pt x="1855784" y="1855332"/>
                  <a:pt x="1858338" y="1859748"/>
                  <a:pt x="1859928" y="1865022"/>
                </a:cubicBezTo>
                <a:cubicBezTo>
                  <a:pt x="1861519" y="1870296"/>
                  <a:pt x="1862314" y="1876449"/>
                  <a:pt x="1862314" y="1883481"/>
                </a:cubicBezTo>
                <a:lnTo>
                  <a:pt x="1862314" y="1959704"/>
                </a:lnTo>
                <a:cubicBezTo>
                  <a:pt x="1862314" y="1960709"/>
                  <a:pt x="1861979" y="1961462"/>
                  <a:pt x="1861309" y="1961965"/>
                </a:cubicBezTo>
                <a:cubicBezTo>
                  <a:pt x="1860640" y="1962467"/>
                  <a:pt x="1859719" y="1962844"/>
                  <a:pt x="1858547" y="1963095"/>
                </a:cubicBezTo>
                <a:cubicBezTo>
                  <a:pt x="1857375" y="1963346"/>
                  <a:pt x="1855659" y="1963472"/>
                  <a:pt x="1853398" y="1963472"/>
                </a:cubicBezTo>
                <a:cubicBezTo>
                  <a:pt x="1851222" y="1963472"/>
                  <a:pt x="1849485" y="1963346"/>
                  <a:pt x="1848187" y="1963095"/>
                </a:cubicBezTo>
                <a:cubicBezTo>
                  <a:pt x="1846889" y="1962844"/>
                  <a:pt x="1845948" y="1962467"/>
                  <a:pt x="1845362" y="1961965"/>
                </a:cubicBezTo>
                <a:cubicBezTo>
                  <a:pt x="1844776" y="1961462"/>
                  <a:pt x="1844483" y="1960709"/>
                  <a:pt x="1844483" y="1959704"/>
                </a:cubicBezTo>
                <a:lnTo>
                  <a:pt x="1844483" y="1948403"/>
                </a:lnTo>
                <a:cubicBezTo>
                  <a:pt x="1839543" y="1953677"/>
                  <a:pt x="1834039" y="1957779"/>
                  <a:pt x="1827970" y="1960709"/>
                </a:cubicBezTo>
                <a:cubicBezTo>
                  <a:pt x="1821900" y="1963639"/>
                  <a:pt x="1815475" y="1965104"/>
                  <a:pt x="1808694" y="1965104"/>
                </a:cubicBezTo>
                <a:cubicBezTo>
                  <a:pt x="1802750" y="1965104"/>
                  <a:pt x="1797371" y="1964330"/>
                  <a:pt x="1792558" y="1962781"/>
                </a:cubicBezTo>
                <a:cubicBezTo>
                  <a:pt x="1787744" y="1961232"/>
                  <a:pt x="1783642" y="1958993"/>
                  <a:pt x="1780252" y="1956063"/>
                </a:cubicBezTo>
                <a:cubicBezTo>
                  <a:pt x="1776861" y="1953133"/>
                  <a:pt x="1774224" y="1949533"/>
                  <a:pt x="1772340" y="1945263"/>
                </a:cubicBezTo>
                <a:cubicBezTo>
                  <a:pt x="1770457" y="1940994"/>
                  <a:pt x="1769515" y="1936138"/>
                  <a:pt x="1769515" y="1930697"/>
                </a:cubicBezTo>
                <a:cubicBezTo>
                  <a:pt x="1769515" y="1924335"/>
                  <a:pt x="1770813" y="1918809"/>
                  <a:pt x="1773408" y="1914121"/>
                </a:cubicBezTo>
                <a:cubicBezTo>
                  <a:pt x="1776003" y="1909433"/>
                  <a:pt x="1779728" y="1905540"/>
                  <a:pt x="1784584" y="1902443"/>
                </a:cubicBezTo>
                <a:cubicBezTo>
                  <a:pt x="1789439" y="1899345"/>
                  <a:pt x="1795383" y="1897022"/>
                  <a:pt x="1802415" y="1895473"/>
                </a:cubicBezTo>
                <a:cubicBezTo>
                  <a:pt x="1809447" y="1893925"/>
                  <a:pt x="1817359" y="1893150"/>
                  <a:pt x="1826149" y="1893150"/>
                </a:cubicBezTo>
                <a:lnTo>
                  <a:pt x="1841720" y="1893150"/>
                </a:lnTo>
                <a:lnTo>
                  <a:pt x="1841720" y="1884360"/>
                </a:lnTo>
                <a:cubicBezTo>
                  <a:pt x="1841720" y="1880007"/>
                  <a:pt x="1841259" y="1876156"/>
                  <a:pt x="1840339" y="1872807"/>
                </a:cubicBezTo>
                <a:cubicBezTo>
                  <a:pt x="1839418" y="1869459"/>
                  <a:pt x="1837932" y="1866675"/>
                  <a:pt x="1835881" y="1864457"/>
                </a:cubicBezTo>
                <a:cubicBezTo>
                  <a:pt x="1833830" y="1862238"/>
                  <a:pt x="1831172" y="1860564"/>
                  <a:pt x="1827907" y="1859434"/>
                </a:cubicBezTo>
                <a:cubicBezTo>
                  <a:pt x="1824642" y="1858304"/>
                  <a:pt x="1820624" y="1857739"/>
                  <a:pt x="1815852" y="1857739"/>
                </a:cubicBezTo>
                <a:cubicBezTo>
                  <a:pt x="1810745" y="1857739"/>
                  <a:pt x="1806162" y="1858346"/>
                  <a:pt x="1802101" y="1859559"/>
                </a:cubicBezTo>
                <a:cubicBezTo>
                  <a:pt x="1798041" y="1860773"/>
                  <a:pt x="1794483" y="1862113"/>
                  <a:pt x="1791428" y="1863578"/>
                </a:cubicBezTo>
                <a:cubicBezTo>
                  <a:pt x="1788372" y="1865043"/>
                  <a:pt x="1785819" y="1866382"/>
                  <a:pt x="1783768" y="1867596"/>
                </a:cubicBezTo>
                <a:cubicBezTo>
                  <a:pt x="1781717" y="1868810"/>
                  <a:pt x="1780189" y="1869417"/>
                  <a:pt x="1779184" y="1869417"/>
                </a:cubicBezTo>
                <a:cubicBezTo>
                  <a:pt x="1778514" y="1869417"/>
                  <a:pt x="1777928" y="1869250"/>
                  <a:pt x="1777426" y="1868915"/>
                </a:cubicBezTo>
                <a:cubicBezTo>
                  <a:pt x="1776924" y="1868580"/>
                  <a:pt x="1776484" y="1868077"/>
                  <a:pt x="1776108" y="1867408"/>
                </a:cubicBezTo>
                <a:cubicBezTo>
                  <a:pt x="1775731" y="1866738"/>
                  <a:pt x="1775459" y="1865880"/>
                  <a:pt x="1775291" y="1864833"/>
                </a:cubicBezTo>
                <a:cubicBezTo>
                  <a:pt x="1775124" y="1863787"/>
                  <a:pt x="1775040" y="1862636"/>
                  <a:pt x="1775040" y="1861380"/>
                </a:cubicBezTo>
                <a:cubicBezTo>
                  <a:pt x="1775040" y="1859287"/>
                  <a:pt x="1775187" y="1857634"/>
                  <a:pt x="1775480" y="1856420"/>
                </a:cubicBezTo>
                <a:cubicBezTo>
                  <a:pt x="1775773" y="1855206"/>
                  <a:pt x="1776484" y="1854055"/>
                  <a:pt x="1777615" y="1852967"/>
                </a:cubicBezTo>
                <a:cubicBezTo>
                  <a:pt x="1778745" y="1851878"/>
                  <a:pt x="1780691" y="1850602"/>
                  <a:pt x="1783454" y="1849137"/>
                </a:cubicBezTo>
                <a:cubicBezTo>
                  <a:pt x="1786216" y="1847672"/>
                  <a:pt x="1789398" y="1846332"/>
                  <a:pt x="1792997" y="1845118"/>
                </a:cubicBezTo>
                <a:cubicBezTo>
                  <a:pt x="1796597" y="1843905"/>
                  <a:pt x="1800532" y="1842900"/>
                  <a:pt x="1804801" y="1842105"/>
                </a:cubicBezTo>
                <a:cubicBezTo>
                  <a:pt x="1809071" y="1841309"/>
                  <a:pt x="1813382" y="1840912"/>
                  <a:pt x="1817735" y="1840912"/>
                </a:cubicBezTo>
                <a:close/>
                <a:moveTo>
                  <a:pt x="1750577" y="1840912"/>
                </a:moveTo>
                <a:cubicBezTo>
                  <a:pt x="1751665" y="1840912"/>
                  <a:pt x="1752900" y="1840974"/>
                  <a:pt x="1754281" y="1841100"/>
                </a:cubicBezTo>
                <a:cubicBezTo>
                  <a:pt x="1755662" y="1841226"/>
                  <a:pt x="1757106" y="1841456"/>
                  <a:pt x="1758613" y="1841791"/>
                </a:cubicBezTo>
                <a:cubicBezTo>
                  <a:pt x="1760120" y="1842126"/>
                  <a:pt x="1761481" y="1842502"/>
                  <a:pt x="1762695" y="1842921"/>
                </a:cubicBezTo>
                <a:cubicBezTo>
                  <a:pt x="1763908" y="1843339"/>
                  <a:pt x="1764766" y="1843758"/>
                  <a:pt x="1765269" y="1844177"/>
                </a:cubicBezTo>
                <a:cubicBezTo>
                  <a:pt x="1765771" y="1844595"/>
                  <a:pt x="1766106" y="1844993"/>
                  <a:pt x="1766273" y="1845370"/>
                </a:cubicBezTo>
                <a:cubicBezTo>
                  <a:pt x="1766441" y="1845746"/>
                  <a:pt x="1766587" y="1846228"/>
                  <a:pt x="1766713" y="1846814"/>
                </a:cubicBezTo>
                <a:cubicBezTo>
                  <a:pt x="1766838" y="1847400"/>
                  <a:pt x="1766922" y="1848258"/>
                  <a:pt x="1766964" y="1849388"/>
                </a:cubicBezTo>
                <a:cubicBezTo>
                  <a:pt x="1767006" y="1850518"/>
                  <a:pt x="1767027" y="1852046"/>
                  <a:pt x="1767027" y="1853971"/>
                </a:cubicBezTo>
                <a:cubicBezTo>
                  <a:pt x="1767027" y="1855813"/>
                  <a:pt x="1766985" y="1857362"/>
                  <a:pt x="1766901" y="1858618"/>
                </a:cubicBezTo>
                <a:cubicBezTo>
                  <a:pt x="1766818" y="1859873"/>
                  <a:pt x="1766650" y="1860857"/>
                  <a:pt x="1766399" y="1861569"/>
                </a:cubicBezTo>
                <a:cubicBezTo>
                  <a:pt x="1766148" y="1862280"/>
                  <a:pt x="1765834" y="1862824"/>
                  <a:pt x="1765457" y="1863201"/>
                </a:cubicBezTo>
                <a:cubicBezTo>
                  <a:pt x="1765080" y="1863578"/>
                  <a:pt x="1764557" y="1863766"/>
                  <a:pt x="1763887" y="1863766"/>
                </a:cubicBezTo>
                <a:cubicBezTo>
                  <a:pt x="1763218" y="1863766"/>
                  <a:pt x="1762402" y="1863578"/>
                  <a:pt x="1761439" y="1863201"/>
                </a:cubicBezTo>
                <a:cubicBezTo>
                  <a:pt x="1760476" y="1862824"/>
                  <a:pt x="1759388" y="1862448"/>
                  <a:pt x="1758174" y="1862071"/>
                </a:cubicBezTo>
                <a:cubicBezTo>
                  <a:pt x="1756960" y="1861694"/>
                  <a:pt x="1755600" y="1861338"/>
                  <a:pt x="1754093" y="1861003"/>
                </a:cubicBezTo>
                <a:cubicBezTo>
                  <a:pt x="1752586" y="1860669"/>
                  <a:pt x="1750953" y="1860501"/>
                  <a:pt x="1749195" y="1860501"/>
                </a:cubicBezTo>
                <a:cubicBezTo>
                  <a:pt x="1747102" y="1860501"/>
                  <a:pt x="1745051" y="1860920"/>
                  <a:pt x="1743042" y="1861757"/>
                </a:cubicBezTo>
                <a:cubicBezTo>
                  <a:pt x="1741033" y="1862594"/>
                  <a:pt x="1738919" y="1863975"/>
                  <a:pt x="1736701" y="1865901"/>
                </a:cubicBezTo>
                <a:cubicBezTo>
                  <a:pt x="1734482" y="1867826"/>
                  <a:pt x="1732159" y="1870380"/>
                  <a:pt x="1729731" y="1873561"/>
                </a:cubicBezTo>
                <a:cubicBezTo>
                  <a:pt x="1727304" y="1876742"/>
                  <a:pt x="1724625" y="1880635"/>
                  <a:pt x="1721695" y="1885239"/>
                </a:cubicBezTo>
                <a:lnTo>
                  <a:pt x="1721695" y="1959579"/>
                </a:lnTo>
                <a:cubicBezTo>
                  <a:pt x="1721695" y="1960249"/>
                  <a:pt x="1721527" y="1960814"/>
                  <a:pt x="1721192" y="1961274"/>
                </a:cubicBezTo>
                <a:cubicBezTo>
                  <a:pt x="1720858" y="1961735"/>
                  <a:pt x="1720313" y="1962132"/>
                  <a:pt x="1719560" y="1962467"/>
                </a:cubicBezTo>
                <a:cubicBezTo>
                  <a:pt x="1718806" y="1962802"/>
                  <a:pt x="1717760" y="1963053"/>
                  <a:pt x="1716421" y="1963221"/>
                </a:cubicBezTo>
                <a:cubicBezTo>
                  <a:pt x="1715081" y="1963388"/>
                  <a:pt x="1713365" y="1963472"/>
                  <a:pt x="1711272" y="1963472"/>
                </a:cubicBezTo>
                <a:cubicBezTo>
                  <a:pt x="1709263" y="1963472"/>
                  <a:pt x="1707589" y="1963388"/>
                  <a:pt x="1706249" y="1963221"/>
                </a:cubicBezTo>
                <a:cubicBezTo>
                  <a:pt x="1704910" y="1963053"/>
                  <a:pt x="1703842" y="1962802"/>
                  <a:pt x="1703047" y="1962467"/>
                </a:cubicBezTo>
                <a:cubicBezTo>
                  <a:pt x="1702252" y="1962132"/>
                  <a:pt x="1701708" y="1961735"/>
                  <a:pt x="1701415" y="1961274"/>
                </a:cubicBezTo>
                <a:cubicBezTo>
                  <a:pt x="1701122" y="1960814"/>
                  <a:pt x="1700975" y="1960249"/>
                  <a:pt x="1700975" y="1959579"/>
                </a:cubicBezTo>
                <a:lnTo>
                  <a:pt x="1700975" y="1846563"/>
                </a:lnTo>
                <a:cubicBezTo>
                  <a:pt x="1700975" y="1845893"/>
                  <a:pt x="1701101" y="1845328"/>
                  <a:pt x="1701352" y="1844867"/>
                </a:cubicBezTo>
                <a:cubicBezTo>
                  <a:pt x="1701603" y="1844407"/>
                  <a:pt x="1702105" y="1843988"/>
                  <a:pt x="1702859" y="1843612"/>
                </a:cubicBezTo>
                <a:cubicBezTo>
                  <a:pt x="1703612" y="1843235"/>
                  <a:pt x="1704575" y="1842984"/>
                  <a:pt x="1705747" y="1842858"/>
                </a:cubicBezTo>
                <a:cubicBezTo>
                  <a:pt x="1706919" y="1842733"/>
                  <a:pt x="1708468" y="1842670"/>
                  <a:pt x="1710393" y="1842670"/>
                </a:cubicBezTo>
                <a:cubicBezTo>
                  <a:pt x="1712235" y="1842670"/>
                  <a:pt x="1713763" y="1842733"/>
                  <a:pt x="1714976" y="1842858"/>
                </a:cubicBezTo>
                <a:cubicBezTo>
                  <a:pt x="1716190" y="1842984"/>
                  <a:pt x="1717132" y="1843235"/>
                  <a:pt x="1717802" y="1843612"/>
                </a:cubicBezTo>
                <a:cubicBezTo>
                  <a:pt x="1718472" y="1843988"/>
                  <a:pt x="1718953" y="1844407"/>
                  <a:pt x="1719246" y="1844867"/>
                </a:cubicBezTo>
                <a:cubicBezTo>
                  <a:pt x="1719539" y="1845328"/>
                  <a:pt x="1719686" y="1845893"/>
                  <a:pt x="1719686" y="1846563"/>
                </a:cubicBezTo>
                <a:lnTo>
                  <a:pt x="1719686" y="1863013"/>
                </a:lnTo>
                <a:cubicBezTo>
                  <a:pt x="1722783" y="1858492"/>
                  <a:pt x="1725692" y="1854809"/>
                  <a:pt x="1728413" y="1851962"/>
                </a:cubicBezTo>
                <a:cubicBezTo>
                  <a:pt x="1731134" y="1849116"/>
                  <a:pt x="1733708" y="1846876"/>
                  <a:pt x="1736136" y="1845244"/>
                </a:cubicBezTo>
                <a:cubicBezTo>
                  <a:pt x="1738563" y="1843612"/>
                  <a:pt x="1740970" y="1842481"/>
                  <a:pt x="1743356" y="1841854"/>
                </a:cubicBezTo>
                <a:cubicBezTo>
                  <a:pt x="1745742" y="1841226"/>
                  <a:pt x="1748149" y="1840912"/>
                  <a:pt x="1750577" y="1840912"/>
                </a:cubicBezTo>
                <a:close/>
                <a:moveTo>
                  <a:pt x="1274810" y="1840912"/>
                </a:moveTo>
                <a:cubicBezTo>
                  <a:pt x="1282931" y="1840912"/>
                  <a:pt x="1289837" y="1841833"/>
                  <a:pt x="1295530" y="1843674"/>
                </a:cubicBezTo>
                <a:cubicBezTo>
                  <a:pt x="1301223" y="1845516"/>
                  <a:pt x="1305827" y="1848216"/>
                  <a:pt x="1309343" y="1851774"/>
                </a:cubicBezTo>
                <a:cubicBezTo>
                  <a:pt x="1312859" y="1855332"/>
                  <a:pt x="1315413" y="1859748"/>
                  <a:pt x="1317003" y="1865022"/>
                </a:cubicBezTo>
                <a:cubicBezTo>
                  <a:pt x="1318594" y="1870296"/>
                  <a:pt x="1319389" y="1876449"/>
                  <a:pt x="1319389" y="1883481"/>
                </a:cubicBezTo>
                <a:lnTo>
                  <a:pt x="1319389" y="1959704"/>
                </a:lnTo>
                <a:cubicBezTo>
                  <a:pt x="1319389" y="1960709"/>
                  <a:pt x="1319054" y="1961462"/>
                  <a:pt x="1318384" y="1961965"/>
                </a:cubicBezTo>
                <a:cubicBezTo>
                  <a:pt x="1317715" y="1962467"/>
                  <a:pt x="1316794" y="1962844"/>
                  <a:pt x="1315622" y="1963095"/>
                </a:cubicBezTo>
                <a:cubicBezTo>
                  <a:pt x="1314450" y="1963346"/>
                  <a:pt x="1312734" y="1963472"/>
                  <a:pt x="1310473" y="1963472"/>
                </a:cubicBezTo>
                <a:cubicBezTo>
                  <a:pt x="1308297" y="1963472"/>
                  <a:pt x="1306560" y="1963346"/>
                  <a:pt x="1305262" y="1963095"/>
                </a:cubicBezTo>
                <a:cubicBezTo>
                  <a:pt x="1303964" y="1962844"/>
                  <a:pt x="1303023" y="1962467"/>
                  <a:pt x="1302437" y="1961965"/>
                </a:cubicBezTo>
                <a:cubicBezTo>
                  <a:pt x="1301851" y="1961462"/>
                  <a:pt x="1301558" y="1960709"/>
                  <a:pt x="1301558" y="1959704"/>
                </a:cubicBezTo>
                <a:lnTo>
                  <a:pt x="1301558" y="1948403"/>
                </a:lnTo>
                <a:cubicBezTo>
                  <a:pt x="1296618" y="1953677"/>
                  <a:pt x="1291114" y="1957779"/>
                  <a:pt x="1285045" y="1960709"/>
                </a:cubicBezTo>
                <a:cubicBezTo>
                  <a:pt x="1278975" y="1963639"/>
                  <a:pt x="1272550" y="1965104"/>
                  <a:pt x="1265769" y="1965104"/>
                </a:cubicBezTo>
                <a:cubicBezTo>
                  <a:pt x="1259825" y="1965104"/>
                  <a:pt x="1254446" y="1964330"/>
                  <a:pt x="1249633" y="1962781"/>
                </a:cubicBezTo>
                <a:cubicBezTo>
                  <a:pt x="1244819" y="1961232"/>
                  <a:pt x="1240717" y="1958993"/>
                  <a:pt x="1237327" y="1956063"/>
                </a:cubicBezTo>
                <a:cubicBezTo>
                  <a:pt x="1233936" y="1953133"/>
                  <a:pt x="1231299" y="1949533"/>
                  <a:pt x="1229415" y="1945263"/>
                </a:cubicBezTo>
                <a:cubicBezTo>
                  <a:pt x="1227532" y="1940994"/>
                  <a:pt x="1226590" y="1936138"/>
                  <a:pt x="1226590" y="1930697"/>
                </a:cubicBezTo>
                <a:cubicBezTo>
                  <a:pt x="1226590" y="1924335"/>
                  <a:pt x="1227888" y="1918809"/>
                  <a:pt x="1230483" y="1914121"/>
                </a:cubicBezTo>
                <a:cubicBezTo>
                  <a:pt x="1233078" y="1909433"/>
                  <a:pt x="1236803" y="1905540"/>
                  <a:pt x="1241659" y="1902443"/>
                </a:cubicBezTo>
                <a:cubicBezTo>
                  <a:pt x="1246514" y="1899345"/>
                  <a:pt x="1252458" y="1897022"/>
                  <a:pt x="1259490" y="1895473"/>
                </a:cubicBezTo>
                <a:cubicBezTo>
                  <a:pt x="1266522" y="1893925"/>
                  <a:pt x="1274434" y="1893150"/>
                  <a:pt x="1283224" y="1893150"/>
                </a:cubicBezTo>
                <a:lnTo>
                  <a:pt x="1298795" y="1893150"/>
                </a:lnTo>
                <a:lnTo>
                  <a:pt x="1298795" y="1884360"/>
                </a:lnTo>
                <a:cubicBezTo>
                  <a:pt x="1298795" y="1880007"/>
                  <a:pt x="1298334" y="1876156"/>
                  <a:pt x="1297414" y="1872807"/>
                </a:cubicBezTo>
                <a:cubicBezTo>
                  <a:pt x="1296493" y="1869459"/>
                  <a:pt x="1295007" y="1866675"/>
                  <a:pt x="1292956" y="1864457"/>
                </a:cubicBezTo>
                <a:cubicBezTo>
                  <a:pt x="1290905" y="1862238"/>
                  <a:pt x="1288247" y="1860564"/>
                  <a:pt x="1284982" y="1859434"/>
                </a:cubicBezTo>
                <a:cubicBezTo>
                  <a:pt x="1281717" y="1858304"/>
                  <a:pt x="1277699" y="1857739"/>
                  <a:pt x="1272927" y="1857739"/>
                </a:cubicBezTo>
                <a:cubicBezTo>
                  <a:pt x="1267820" y="1857739"/>
                  <a:pt x="1263237" y="1858346"/>
                  <a:pt x="1259176" y="1859559"/>
                </a:cubicBezTo>
                <a:cubicBezTo>
                  <a:pt x="1255116" y="1860773"/>
                  <a:pt x="1251558" y="1862113"/>
                  <a:pt x="1248503" y="1863578"/>
                </a:cubicBezTo>
                <a:cubicBezTo>
                  <a:pt x="1245447" y="1865043"/>
                  <a:pt x="1242894" y="1866382"/>
                  <a:pt x="1240843" y="1867596"/>
                </a:cubicBezTo>
                <a:cubicBezTo>
                  <a:pt x="1238792" y="1868810"/>
                  <a:pt x="1237264" y="1869417"/>
                  <a:pt x="1236259" y="1869417"/>
                </a:cubicBezTo>
                <a:cubicBezTo>
                  <a:pt x="1235589" y="1869417"/>
                  <a:pt x="1235003" y="1869250"/>
                  <a:pt x="1234501" y="1868915"/>
                </a:cubicBezTo>
                <a:cubicBezTo>
                  <a:pt x="1233999" y="1868580"/>
                  <a:pt x="1233559" y="1868077"/>
                  <a:pt x="1233183" y="1867408"/>
                </a:cubicBezTo>
                <a:cubicBezTo>
                  <a:pt x="1232806" y="1866738"/>
                  <a:pt x="1232534" y="1865880"/>
                  <a:pt x="1232366" y="1864833"/>
                </a:cubicBezTo>
                <a:cubicBezTo>
                  <a:pt x="1232199" y="1863787"/>
                  <a:pt x="1232115" y="1862636"/>
                  <a:pt x="1232115" y="1861380"/>
                </a:cubicBezTo>
                <a:cubicBezTo>
                  <a:pt x="1232115" y="1859287"/>
                  <a:pt x="1232262" y="1857634"/>
                  <a:pt x="1232555" y="1856420"/>
                </a:cubicBezTo>
                <a:cubicBezTo>
                  <a:pt x="1232848" y="1855206"/>
                  <a:pt x="1233559" y="1854055"/>
                  <a:pt x="1234690" y="1852967"/>
                </a:cubicBezTo>
                <a:cubicBezTo>
                  <a:pt x="1235820" y="1851878"/>
                  <a:pt x="1237766" y="1850602"/>
                  <a:pt x="1240529" y="1849137"/>
                </a:cubicBezTo>
                <a:cubicBezTo>
                  <a:pt x="1243291" y="1847672"/>
                  <a:pt x="1246473" y="1846332"/>
                  <a:pt x="1250072" y="1845118"/>
                </a:cubicBezTo>
                <a:cubicBezTo>
                  <a:pt x="1253672" y="1843905"/>
                  <a:pt x="1257607" y="1842900"/>
                  <a:pt x="1261876" y="1842105"/>
                </a:cubicBezTo>
                <a:cubicBezTo>
                  <a:pt x="1266146" y="1841309"/>
                  <a:pt x="1270457" y="1840912"/>
                  <a:pt x="1274810" y="1840912"/>
                </a:cubicBezTo>
                <a:close/>
                <a:moveTo>
                  <a:pt x="611934" y="1840912"/>
                </a:moveTo>
                <a:cubicBezTo>
                  <a:pt x="614948" y="1840912"/>
                  <a:pt x="617962" y="1841163"/>
                  <a:pt x="620976" y="1841665"/>
                </a:cubicBezTo>
                <a:cubicBezTo>
                  <a:pt x="623990" y="1842167"/>
                  <a:pt x="626710" y="1842795"/>
                  <a:pt x="629138" y="1843549"/>
                </a:cubicBezTo>
                <a:cubicBezTo>
                  <a:pt x="631566" y="1844302"/>
                  <a:pt x="633638" y="1845118"/>
                  <a:pt x="635354" y="1845997"/>
                </a:cubicBezTo>
                <a:cubicBezTo>
                  <a:pt x="637070" y="1846876"/>
                  <a:pt x="638368" y="1847651"/>
                  <a:pt x="639247" y="1848321"/>
                </a:cubicBezTo>
                <a:cubicBezTo>
                  <a:pt x="640126" y="1848990"/>
                  <a:pt x="640712" y="1849576"/>
                  <a:pt x="641005" y="1850079"/>
                </a:cubicBezTo>
                <a:cubicBezTo>
                  <a:pt x="641298" y="1850581"/>
                  <a:pt x="641507" y="1851146"/>
                  <a:pt x="641633" y="1851774"/>
                </a:cubicBezTo>
                <a:cubicBezTo>
                  <a:pt x="641758" y="1852402"/>
                  <a:pt x="641884" y="1853176"/>
                  <a:pt x="642009" y="1854097"/>
                </a:cubicBezTo>
                <a:cubicBezTo>
                  <a:pt x="642135" y="1855018"/>
                  <a:pt x="642198" y="1856148"/>
                  <a:pt x="642198" y="1857487"/>
                </a:cubicBezTo>
                <a:cubicBezTo>
                  <a:pt x="642198" y="1858911"/>
                  <a:pt x="642135" y="1860145"/>
                  <a:pt x="642009" y="1861192"/>
                </a:cubicBezTo>
                <a:cubicBezTo>
                  <a:pt x="641884" y="1862238"/>
                  <a:pt x="641674" y="1863096"/>
                  <a:pt x="641382" y="1863766"/>
                </a:cubicBezTo>
                <a:cubicBezTo>
                  <a:pt x="641089" y="1864436"/>
                  <a:pt x="640733" y="1864917"/>
                  <a:pt x="640314" y="1865210"/>
                </a:cubicBezTo>
                <a:cubicBezTo>
                  <a:pt x="639896" y="1865503"/>
                  <a:pt x="639435" y="1865650"/>
                  <a:pt x="638933" y="1865650"/>
                </a:cubicBezTo>
                <a:cubicBezTo>
                  <a:pt x="638179" y="1865650"/>
                  <a:pt x="637091" y="1865189"/>
                  <a:pt x="635668" y="1864268"/>
                </a:cubicBezTo>
                <a:cubicBezTo>
                  <a:pt x="634245" y="1863348"/>
                  <a:pt x="632403" y="1862364"/>
                  <a:pt x="630143" y="1861317"/>
                </a:cubicBezTo>
                <a:cubicBezTo>
                  <a:pt x="627882" y="1860271"/>
                  <a:pt x="625224" y="1859287"/>
                  <a:pt x="622169" y="1858366"/>
                </a:cubicBezTo>
                <a:cubicBezTo>
                  <a:pt x="619113" y="1857446"/>
                  <a:pt x="615618" y="1856985"/>
                  <a:pt x="611683" y="1856985"/>
                </a:cubicBezTo>
                <a:cubicBezTo>
                  <a:pt x="608167" y="1856985"/>
                  <a:pt x="605070" y="1857383"/>
                  <a:pt x="602391" y="1858178"/>
                </a:cubicBezTo>
                <a:cubicBezTo>
                  <a:pt x="599712" y="1858973"/>
                  <a:pt x="597514" y="1860104"/>
                  <a:pt x="595798" y="1861569"/>
                </a:cubicBezTo>
                <a:cubicBezTo>
                  <a:pt x="594082" y="1863034"/>
                  <a:pt x="592784" y="1864771"/>
                  <a:pt x="591905" y="1866780"/>
                </a:cubicBezTo>
                <a:cubicBezTo>
                  <a:pt x="591026" y="1868789"/>
                  <a:pt x="590587" y="1870966"/>
                  <a:pt x="590587" y="1873310"/>
                </a:cubicBezTo>
                <a:cubicBezTo>
                  <a:pt x="590587" y="1876575"/>
                  <a:pt x="591424" y="1879316"/>
                  <a:pt x="593098" y="1881535"/>
                </a:cubicBezTo>
                <a:cubicBezTo>
                  <a:pt x="594773" y="1883753"/>
                  <a:pt x="596949" y="1885700"/>
                  <a:pt x="599628" y="1887374"/>
                </a:cubicBezTo>
                <a:cubicBezTo>
                  <a:pt x="602307" y="1889048"/>
                  <a:pt x="605363" y="1890555"/>
                  <a:pt x="608795" y="1891895"/>
                </a:cubicBezTo>
                <a:cubicBezTo>
                  <a:pt x="612227" y="1893234"/>
                  <a:pt x="615723" y="1894615"/>
                  <a:pt x="619281" y="1896039"/>
                </a:cubicBezTo>
                <a:cubicBezTo>
                  <a:pt x="622838" y="1897462"/>
                  <a:pt x="626354" y="1899052"/>
                  <a:pt x="629829" y="1900810"/>
                </a:cubicBezTo>
                <a:cubicBezTo>
                  <a:pt x="633303" y="1902568"/>
                  <a:pt x="636380" y="1904703"/>
                  <a:pt x="639058" y="1907215"/>
                </a:cubicBezTo>
                <a:cubicBezTo>
                  <a:pt x="641737" y="1909726"/>
                  <a:pt x="643893" y="1912740"/>
                  <a:pt x="645525" y="1916256"/>
                </a:cubicBezTo>
                <a:cubicBezTo>
                  <a:pt x="647158" y="1919772"/>
                  <a:pt x="647974" y="1923958"/>
                  <a:pt x="647974" y="1928813"/>
                </a:cubicBezTo>
                <a:cubicBezTo>
                  <a:pt x="647974" y="1934590"/>
                  <a:pt x="646907" y="1939738"/>
                  <a:pt x="644772" y="1944259"/>
                </a:cubicBezTo>
                <a:cubicBezTo>
                  <a:pt x="642637" y="1948780"/>
                  <a:pt x="639603" y="1952589"/>
                  <a:pt x="635668" y="1955686"/>
                </a:cubicBezTo>
                <a:cubicBezTo>
                  <a:pt x="631733" y="1958784"/>
                  <a:pt x="627045" y="1961128"/>
                  <a:pt x="621604" y="1962718"/>
                </a:cubicBezTo>
                <a:cubicBezTo>
                  <a:pt x="616162" y="1964309"/>
                  <a:pt x="610176" y="1965104"/>
                  <a:pt x="603647" y="1965104"/>
                </a:cubicBezTo>
                <a:cubicBezTo>
                  <a:pt x="599628" y="1965104"/>
                  <a:pt x="595798" y="1964790"/>
                  <a:pt x="592157" y="1964162"/>
                </a:cubicBezTo>
                <a:cubicBezTo>
                  <a:pt x="588515" y="1963534"/>
                  <a:pt x="585250" y="1962739"/>
                  <a:pt x="582362" y="1961776"/>
                </a:cubicBezTo>
                <a:cubicBezTo>
                  <a:pt x="579474" y="1960814"/>
                  <a:pt x="577025" y="1959809"/>
                  <a:pt x="575016" y="1958763"/>
                </a:cubicBezTo>
                <a:cubicBezTo>
                  <a:pt x="573007" y="1957716"/>
                  <a:pt x="571542" y="1956774"/>
                  <a:pt x="570621" y="1955937"/>
                </a:cubicBezTo>
                <a:cubicBezTo>
                  <a:pt x="569700" y="1955100"/>
                  <a:pt x="569030" y="1953928"/>
                  <a:pt x="568611" y="1952421"/>
                </a:cubicBezTo>
                <a:cubicBezTo>
                  <a:pt x="568193" y="1950914"/>
                  <a:pt x="567984" y="1948863"/>
                  <a:pt x="567984" y="1946268"/>
                </a:cubicBezTo>
                <a:cubicBezTo>
                  <a:pt x="567984" y="1944677"/>
                  <a:pt x="568067" y="1943338"/>
                  <a:pt x="568235" y="1942250"/>
                </a:cubicBezTo>
                <a:cubicBezTo>
                  <a:pt x="568402" y="1941161"/>
                  <a:pt x="568611" y="1940282"/>
                  <a:pt x="568863" y="1939613"/>
                </a:cubicBezTo>
                <a:cubicBezTo>
                  <a:pt x="569114" y="1938943"/>
                  <a:pt x="569470" y="1938462"/>
                  <a:pt x="569930" y="1938169"/>
                </a:cubicBezTo>
                <a:cubicBezTo>
                  <a:pt x="570390" y="1937876"/>
                  <a:pt x="570914" y="1937729"/>
                  <a:pt x="571500" y="1937729"/>
                </a:cubicBezTo>
                <a:cubicBezTo>
                  <a:pt x="572421" y="1937729"/>
                  <a:pt x="573781" y="1938294"/>
                  <a:pt x="575581" y="1939424"/>
                </a:cubicBezTo>
                <a:cubicBezTo>
                  <a:pt x="577381" y="1940554"/>
                  <a:pt x="579599" y="1941789"/>
                  <a:pt x="582236" y="1943129"/>
                </a:cubicBezTo>
                <a:cubicBezTo>
                  <a:pt x="584873" y="1944468"/>
                  <a:pt x="587992" y="1945703"/>
                  <a:pt x="591591" y="1946833"/>
                </a:cubicBezTo>
                <a:cubicBezTo>
                  <a:pt x="595191" y="1947963"/>
                  <a:pt x="599335" y="1948528"/>
                  <a:pt x="604023" y="1948528"/>
                </a:cubicBezTo>
                <a:cubicBezTo>
                  <a:pt x="607539" y="1948528"/>
                  <a:pt x="610721" y="1948152"/>
                  <a:pt x="613567" y="1947398"/>
                </a:cubicBezTo>
                <a:cubicBezTo>
                  <a:pt x="616413" y="1946645"/>
                  <a:pt x="618883" y="1945536"/>
                  <a:pt x="620976" y="1944071"/>
                </a:cubicBezTo>
                <a:cubicBezTo>
                  <a:pt x="623069" y="1942605"/>
                  <a:pt x="624680" y="1940743"/>
                  <a:pt x="625810" y="1938482"/>
                </a:cubicBezTo>
                <a:cubicBezTo>
                  <a:pt x="626941" y="1936222"/>
                  <a:pt x="627506" y="1933543"/>
                  <a:pt x="627506" y="1930446"/>
                </a:cubicBezTo>
                <a:cubicBezTo>
                  <a:pt x="627506" y="1927265"/>
                  <a:pt x="626689" y="1924586"/>
                  <a:pt x="625057" y="1922409"/>
                </a:cubicBezTo>
                <a:cubicBezTo>
                  <a:pt x="623424" y="1920232"/>
                  <a:pt x="621269" y="1918307"/>
                  <a:pt x="618590" y="1916633"/>
                </a:cubicBezTo>
                <a:cubicBezTo>
                  <a:pt x="615911" y="1914958"/>
                  <a:pt x="612897" y="1913472"/>
                  <a:pt x="609549" y="1912175"/>
                </a:cubicBezTo>
                <a:cubicBezTo>
                  <a:pt x="606200" y="1910877"/>
                  <a:pt x="602747" y="1909517"/>
                  <a:pt x="599189" y="1908094"/>
                </a:cubicBezTo>
                <a:cubicBezTo>
                  <a:pt x="595631" y="1906670"/>
                  <a:pt x="592157" y="1905059"/>
                  <a:pt x="588766" y="1903259"/>
                </a:cubicBezTo>
                <a:cubicBezTo>
                  <a:pt x="585376" y="1901459"/>
                  <a:pt x="582341" y="1899262"/>
                  <a:pt x="579662" y="1896666"/>
                </a:cubicBezTo>
                <a:cubicBezTo>
                  <a:pt x="576983" y="1894071"/>
                  <a:pt x="574827" y="1890974"/>
                  <a:pt x="573195" y="1887374"/>
                </a:cubicBezTo>
                <a:cubicBezTo>
                  <a:pt x="571563" y="1883774"/>
                  <a:pt x="570746" y="1879463"/>
                  <a:pt x="570746" y="1874440"/>
                </a:cubicBezTo>
                <a:cubicBezTo>
                  <a:pt x="570746" y="1870003"/>
                  <a:pt x="571605" y="1865754"/>
                  <a:pt x="573321" y="1861694"/>
                </a:cubicBezTo>
                <a:cubicBezTo>
                  <a:pt x="575037" y="1857634"/>
                  <a:pt x="577611" y="1854076"/>
                  <a:pt x="581043" y="1851020"/>
                </a:cubicBezTo>
                <a:cubicBezTo>
                  <a:pt x="584476" y="1847965"/>
                  <a:pt x="588766" y="1845516"/>
                  <a:pt x="593915" y="1843674"/>
                </a:cubicBezTo>
                <a:cubicBezTo>
                  <a:pt x="599063" y="1841833"/>
                  <a:pt x="605070" y="1840912"/>
                  <a:pt x="611934" y="1840912"/>
                </a:cubicBezTo>
                <a:close/>
                <a:moveTo>
                  <a:pt x="493760" y="1840912"/>
                </a:moveTo>
                <a:cubicBezTo>
                  <a:pt x="501881" y="1840912"/>
                  <a:pt x="508787" y="1841833"/>
                  <a:pt x="514480" y="1843674"/>
                </a:cubicBezTo>
                <a:cubicBezTo>
                  <a:pt x="520173" y="1845516"/>
                  <a:pt x="524777" y="1848216"/>
                  <a:pt x="528293" y="1851774"/>
                </a:cubicBezTo>
                <a:cubicBezTo>
                  <a:pt x="531809" y="1855332"/>
                  <a:pt x="534362" y="1859748"/>
                  <a:pt x="535953" y="1865022"/>
                </a:cubicBezTo>
                <a:cubicBezTo>
                  <a:pt x="537544" y="1870296"/>
                  <a:pt x="538339" y="1876449"/>
                  <a:pt x="538339" y="1883481"/>
                </a:cubicBezTo>
                <a:lnTo>
                  <a:pt x="538339" y="1959704"/>
                </a:lnTo>
                <a:cubicBezTo>
                  <a:pt x="538339" y="1960709"/>
                  <a:pt x="538004" y="1961462"/>
                  <a:pt x="537334" y="1961965"/>
                </a:cubicBezTo>
                <a:cubicBezTo>
                  <a:pt x="536665" y="1962467"/>
                  <a:pt x="535744" y="1962844"/>
                  <a:pt x="534572" y="1963095"/>
                </a:cubicBezTo>
                <a:cubicBezTo>
                  <a:pt x="533400" y="1963346"/>
                  <a:pt x="531684" y="1963472"/>
                  <a:pt x="529423" y="1963472"/>
                </a:cubicBezTo>
                <a:cubicBezTo>
                  <a:pt x="527247" y="1963472"/>
                  <a:pt x="525509" y="1963346"/>
                  <a:pt x="524212" y="1963095"/>
                </a:cubicBezTo>
                <a:cubicBezTo>
                  <a:pt x="522914" y="1962844"/>
                  <a:pt x="521973" y="1962467"/>
                  <a:pt x="521387" y="1961965"/>
                </a:cubicBezTo>
                <a:cubicBezTo>
                  <a:pt x="520800" y="1961462"/>
                  <a:pt x="520507" y="1960709"/>
                  <a:pt x="520507" y="1959704"/>
                </a:cubicBezTo>
                <a:lnTo>
                  <a:pt x="520507" y="1948403"/>
                </a:lnTo>
                <a:cubicBezTo>
                  <a:pt x="515568" y="1953677"/>
                  <a:pt x="510064" y="1957779"/>
                  <a:pt x="503995" y="1960709"/>
                </a:cubicBezTo>
                <a:cubicBezTo>
                  <a:pt x="497925" y="1963639"/>
                  <a:pt x="491500" y="1965104"/>
                  <a:pt x="484719" y="1965104"/>
                </a:cubicBezTo>
                <a:cubicBezTo>
                  <a:pt x="478775" y="1965104"/>
                  <a:pt x="473396" y="1964330"/>
                  <a:pt x="468583" y="1962781"/>
                </a:cubicBezTo>
                <a:cubicBezTo>
                  <a:pt x="463769" y="1961232"/>
                  <a:pt x="459667" y="1958993"/>
                  <a:pt x="456276" y="1956063"/>
                </a:cubicBezTo>
                <a:cubicBezTo>
                  <a:pt x="452886" y="1953133"/>
                  <a:pt x="450249" y="1949533"/>
                  <a:pt x="448365" y="1945263"/>
                </a:cubicBezTo>
                <a:cubicBezTo>
                  <a:pt x="446482" y="1940994"/>
                  <a:pt x="445540" y="1936138"/>
                  <a:pt x="445540" y="1930697"/>
                </a:cubicBezTo>
                <a:cubicBezTo>
                  <a:pt x="445540" y="1924335"/>
                  <a:pt x="446838" y="1918809"/>
                  <a:pt x="449433" y="1914121"/>
                </a:cubicBezTo>
                <a:cubicBezTo>
                  <a:pt x="452028" y="1909433"/>
                  <a:pt x="455753" y="1905540"/>
                  <a:pt x="460609" y="1902443"/>
                </a:cubicBezTo>
                <a:cubicBezTo>
                  <a:pt x="465464" y="1899345"/>
                  <a:pt x="471408" y="1897022"/>
                  <a:pt x="478440" y="1895473"/>
                </a:cubicBezTo>
                <a:cubicBezTo>
                  <a:pt x="485472" y="1893925"/>
                  <a:pt x="493383" y="1893150"/>
                  <a:pt x="502174" y="1893150"/>
                </a:cubicBezTo>
                <a:lnTo>
                  <a:pt x="517745" y="1893150"/>
                </a:lnTo>
                <a:lnTo>
                  <a:pt x="517745" y="1884360"/>
                </a:lnTo>
                <a:cubicBezTo>
                  <a:pt x="517745" y="1880007"/>
                  <a:pt x="517284" y="1876156"/>
                  <a:pt x="516364" y="1872807"/>
                </a:cubicBezTo>
                <a:cubicBezTo>
                  <a:pt x="515443" y="1869459"/>
                  <a:pt x="513957" y="1866675"/>
                  <a:pt x="511906" y="1864457"/>
                </a:cubicBezTo>
                <a:cubicBezTo>
                  <a:pt x="509855" y="1862238"/>
                  <a:pt x="507197" y="1860564"/>
                  <a:pt x="503932" y="1859434"/>
                </a:cubicBezTo>
                <a:cubicBezTo>
                  <a:pt x="500667" y="1858304"/>
                  <a:pt x="496648" y="1857739"/>
                  <a:pt x="491877" y="1857739"/>
                </a:cubicBezTo>
                <a:cubicBezTo>
                  <a:pt x="486770" y="1857739"/>
                  <a:pt x="482187" y="1858346"/>
                  <a:pt x="478127" y="1859559"/>
                </a:cubicBezTo>
                <a:cubicBezTo>
                  <a:pt x="474066" y="1860773"/>
                  <a:pt x="470508" y="1862113"/>
                  <a:pt x="467453" y="1863578"/>
                </a:cubicBezTo>
                <a:cubicBezTo>
                  <a:pt x="464397" y="1865043"/>
                  <a:pt x="461844" y="1866382"/>
                  <a:pt x="459793" y="1867596"/>
                </a:cubicBezTo>
                <a:cubicBezTo>
                  <a:pt x="457742" y="1868810"/>
                  <a:pt x="456214" y="1869417"/>
                  <a:pt x="455209" y="1869417"/>
                </a:cubicBezTo>
                <a:cubicBezTo>
                  <a:pt x="454539" y="1869417"/>
                  <a:pt x="453953" y="1869250"/>
                  <a:pt x="453451" y="1868915"/>
                </a:cubicBezTo>
                <a:cubicBezTo>
                  <a:pt x="452949" y="1868580"/>
                  <a:pt x="452509" y="1868077"/>
                  <a:pt x="452133" y="1867408"/>
                </a:cubicBezTo>
                <a:cubicBezTo>
                  <a:pt x="451756" y="1866738"/>
                  <a:pt x="451484" y="1865880"/>
                  <a:pt x="451316" y="1864833"/>
                </a:cubicBezTo>
                <a:cubicBezTo>
                  <a:pt x="451149" y="1863787"/>
                  <a:pt x="451065" y="1862636"/>
                  <a:pt x="451065" y="1861380"/>
                </a:cubicBezTo>
                <a:cubicBezTo>
                  <a:pt x="451065" y="1859287"/>
                  <a:pt x="451212" y="1857634"/>
                  <a:pt x="451505" y="1856420"/>
                </a:cubicBezTo>
                <a:cubicBezTo>
                  <a:pt x="451798" y="1855206"/>
                  <a:pt x="452509" y="1854055"/>
                  <a:pt x="453639" y="1852967"/>
                </a:cubicBezTo>
                <a:cubicBezTo>
                  <a:pt x="454770" y="1851878"/>
                  <a:pt x="456716" y="1850602"/>
                  <a:pt x="459479" y="1849137"/>
                </a:cubicBezTo>
                <a:cubicBezTo>
                  <a:pt x="462241" y="1847672"/>
                  <a:pt x="465422" y="1846332"/>
                  <a:pt x="469022" y="1845118"/>
                </a:cubicBezTo>
                <a:cubicBezTo>
                  <a:pt x="472622" y="1843905"/>
                  <a:pt x="476557" y="1842900"/>
                  <a:pt x="480826" y="1842105"/>
                </a:cubicBezTo>
                <a:cubicBezTo>
                  <a:pt x="485096" y="1841309"/>
                  <a:pt x="489407" y="1840912"/>
                  <a:pt x="493760" y="1840912"/>
                </a:cubicBezTo>
                <a:close/>
                <a:moveTo>
                  <a:pt x="31770" y="1840786"/>
                </a:moveTo>
                <a:cubicBezTo>
                  <a:pt x="40560" y="1840786"/>
                  <a:pt x="48073" y="1843884"/>
                  <a:pt x="54310" y="1850079"/>
                </a:cubicBezTo>
                <a:cubicBezTo>
                  <a:pt x="60547" y="1856274"/>
                  <a:pt x="63665" y="1863766"/>
                  <a:pt x="63665" y="1872556"/>
                </a:cubicBezTo>
                <a:cubicBezTo>
                  <a:pt x="63665" y="1881346"/>
                  <a:pt x="60547" y="1888860"/>
                  <a:pt x="54310" y="1895097"/>
                </a:cubicBezTo>
                <a:cubicBezTo>
                  <a:pt x="48073" y="1901334"/>
                  <a:pt x="40560" y="1904452"/>
                  <a:pt x="31770" y="1904452"/>
                </a:cubicBezTo>
                <a:cubicBezTo>
                  <a:pt x="23063" y="1904452"/>
                  <a:pt x="15592" y="1901334"/>
                  <a:pt x="9355" y="1895097"/>
                </a:cubicBezTo>
                <a:cubicBezTo>
                  <a:pt x="3118" y="1888860"/>
                  <a:pt x="0" y="1881346"/>
                  <a:pt x="0" y="1872556"/>
                </a:cubicBezTo>
                <a:cubicBezTo>
                  <a:pt x="0" y="1863766"/>
                  <a:pt x="3118" y="1856274"/>
                  <a:pt x="9355" y="1850079"/>
                </a:cubicBezTo>
                <a:cubicBezTo>
                  <a:pt x="15592" y="1843884"/>
                  <a:pt x="23063" y="1840786"/>
                  <a:pt x="31770" y="1840786"/>
                </a:cubicBezTo>
                <a:close/>
                <a:moveTo>
                  <a:pt x="304460" y="1799472"/>
                </a:moveTo>
                <a:cubicBezTo>
                  <a:pt x="306553" y="1799472"/>
                  <a:pt x="308290" y="1799577"/>
                  <a:pt x="309671" y="1799786"/>
                </a:cubicBezTo>
                <a:cubicBezTo>
                  <a:pt x="311053" y="1799996"/>
                  <a:pt x="312162" y="1800247"/>
                  <a:pt x="312999" y="1800540"/>
                </a:cubicBezTo>
                <a:cubicBezTo>
                  <a:pt x="313836" y="1800833"/>
                  <a:pt x="314422" y="1801230"/>
                  <a:pt x="314757" y="1801733"/>
                </a:cubicBezTo>
                <a:cubicBezTo>
                  <a:pt x="315092" y="1802235"/>
                  <a:pt x="315259" y="1802821"/>
                  <a:pt x="315259" y="1803491"/>
                </a:cubicBezTo>
                <a:lnTo>
                  <a:pt x="315259" y="1868538"/>
                </a:lnTo>
                <a:lnTo>
                  <a:pt x="389222" y="1868538"/>
                </a:lnTo>
                <a:lnTo>
                  <a:pt x="389222" y="1803491"/>
                </a:lnTo>
                <a:cubicBezTo>
                  <a:pt x="389222" y="1802821"/>
                  <a:pt x="389390" y="1802235"/>
                  <a:pt x="389725" y="1801733"/>
                </a:cubicBezTo>
                <a:cubicBezTo>
                  <a:pt x="390060" y="1801230"/>
                  <a:pt x="390646" y="1800833"/>
                  <a:pt x="391483" y="1800540"/>
                </a:cubicBezTo>
                <a:cubicBezTo>
                  <a:pt x="392320" y="1800247"/>
                  <a:pt x="393408" y="1799996"/>
                  <a:pt x="394748" y="1799786"/>
                </a:cubicBezTo>
                <a:cubicBezTo>
                  <a:pt x="396087" y="1799577"/>
                  <a:pt x="397845" y="1799472"/>
                  <a:pt x="400022" y="1799472"/>
                </a:cubicBezTo>
                <a:cubicBezTo>
                  <a:pt x="402031" y="1799472"/>
                  <a:pt x="403726" y="1799577"/>
                  <a:pt x="405108" y="1799786"/>
                </a:cubicBezTo>
                <a:cubicBezTo>
                  <a:pt x="406489" y="1799996"/>
                  <a:pt x="407598" y="1800247"/>
                  <a:pt x="408435" y="1800540"/>
                </a:cubicBezTo>
                <a:cubicBezTo>
                  <a:pt x="409272" y="1800833"/>
                  <a:pt x="409858" y="1801230"/>
                  <a:pt x="410193" y="1801733"/>
                </a:cubicBezTo>
                <a:cubicBezTo>
                  <a:pt x="410528" y="1802235"/>
                  <a:pt x="410696" y="1802821"/>
                  <a:pt x="410696" y="1803491"/>
                </a:cubicBezTo>
                <a:lnTo>
                  <a:pt x="410696" y="1959453"/>
                </a:lnTo>
                <a:cubicBezTo>
                  <a:pt x="410696" y="1960123"/>
                  <a:pt x="410528" y="1960709"/>
                  <a:pt x="410193" y="1961211"/>
                </a:cubicBezTo>
                <a:cubicBezTo>
                  <a:pt x="409858" y="1961714"/>
                  <a:pt x="409272" y="1962111"/>
                  <a:pt x="408435" y="1962404"/>
                </a:cubicBezTo>
                <a:cubicBezTo>
                  <a:pt x="407598" y="1962697"/>
                  <a:pt x="406489" y="1962948"/>
                  <a:pt x="405108" y="1963158"/>
                </a:cubicBezTo>
                <a:cubicBezTo>
                  <a:pt x="403726" y="1963367"/>
                  <a:pt x="402031" y="1963472"/>
                  <a:pt x="400022" y="1963472"/>
                </a:cubicBezTo>
                <a:cubicBezTo>
                  <a:pt x="397845" y="1963472"/>
                  <a:pt x="396087" y="1963367"/>
                  <a:pt x="394748" y="1963158"/>
                </a:cubicBezTo>
                <a:cubicBezTo>
                  <a:pt x="393408" y="1962948"/>
                  <a:pt x="392320" y="1962697"/>
                  <a:pt x="391483" y="1962404"/>
                </a:cubicBezTo>
                <a:cubicBezTo>
                  <a:pt x="390646" y="1962111"/>
                  <a:pt x="390060" y="1961714"/>
                  <a:pt x="389725" y="1961211"/>
                </a:cubicBezTo>
                <a:cubicBezTo>
                  <a:pt x="389390" y="1960709"/>
                  <a:pt x="389222" y="1960123"/>
                  <a:pt x="389222" y="1959453"/>
                </a:cubicBezTo>
                <a:lnTo>
                  <a:pt x="389222" y="1887374"/>
                </a:lnTo>
                <a:lnTo>
                  <a:pt x="315259" y="1887374"/>
                </a:lnTo>
                <a:lnTo>
                  <a:pt x="315259" y="1959453"/>
                </a:lnTo>
                <a:cubicBezTo>
                  <a:pt x="315259" y="1960123"/>
                  <a:pt x="315092" y="1960709"/>
                  <a:pt x="314757" y="1961211"/>
                </a:cubicBezTo>
                <a:cubicBezTo>
                  <a:pt x="314422" y="1961714"/>
                  <a:pt x="313836" y="1962111"/>
                  <a:pt x="312999" y="1962404"/>
                </a:cubicBezTo>
                <a:cubicBezTo>
                  <a:pt x="312162" y="1962697"/>
                  <a:pt x="311053" y="1962948"/>
                  <a:pt x="309671" y="1963158"/>
                </a:cubicBezTo>
                <a:cubicBezTo>
                  <a:pt x="308290" y="1963367"/>
                  <a:pt x="306553" y="1963472"/>
                  <a:pt x="304460" y="1963472"/>
                </a:cubicBezTo>
                <a:cubicBezTo>
                  <a:pt x="302451" y="1963472"/>
                  <a:pt x="300735" y="1963367"/>
                  <a:pt x="299312" y="1963158"/>
                </a:cubicBezTo>
                <a:cubicBezTo>
                  <a:pt x="297888" y="1962948"/>
                  <a:pt x="296758" y="1962697"/>
                  <a:pt x="295921" y="1962404"/>
                </a:cubicBezTo>
                <a:cubicBezTo>
                  <a:pt x="295084" y="1962111"/>
                  <a:pt x="294498" y="1961714"/>
                  <a:pt x="294163" y="1961211"/>
                </a:cubicBezTo>
                <a:cubicBezTo>
                  <a:pt x="293828" y="1960709"/>
                  <a:pt x="293661" y="1960123"/>
                  <a:pt x="293661" y="1959453"/>
                </a:cubicBezTo>
                <a:lnTo>
                  <a:pt x="293661" y="1803491"/>
                </a:lnTo>
                <a:cubicBezTo>
                  <a:pt x="293661" y="1802821"/>
                  <a:pt x="293828" y="1802235"/>
                  <a:pt x="294163" y="1801733"/>
                </a:cubicBezTo>
                <a:cubicBezTo>
                  <a:pt x="294498" y="1801230"/>
                  <a:pt x="295084" y="1800833"/>
                  <a:pt x="295921" y="1800540"/>
                </a:cubicBezTo>
                <a:cubicBezTo>
                  <a:pt x="296758" y="1800247"/>
                  <a:pt x="297888" y="1799996"/>
                  <a:pt x="299312" y="1799786"/>
                </a:cubicBezTo>
                <a:cubicBezTo>
                  <a:pt x="300735" y="1799577"/>
                  <a:pt x="302451" y="1799472"/>
                  <a:pt x="304460" y="1799472"/>
                </a:cubicBezTo>
                <a:close/>
                <a:moveTo>
                  <a:pt x="2768673" y="1796082"/>
                </a:moveTo>
                <a:cubicBezTo>
                  <a:pt x="2773528" y="1796082"/>
                  <a:pt x="2776856" y="1796940"/>
                  <a:pt x="2778656" y="1798656"/>
                </a:cubicBezTo>
                <a:cubicBezTo>
                  <a:pt x="2780456" y="1800372"/>
                  <a:pt x="2781356" y="1803616"/>
                  <a:pt x="2781356" y="1808388"/>
                </a:cubicBezTo>
                <a:cubicBezTo>
                  <a:pt x="2781356" y="1813244"/>
                  <a:pt x="2780435" y="1816550"/>
                  <a:pt x="2778593" y="1818308"/>
                </a:cubicBezTo>
                <a:cubicBezTo>
                  <a:pt x="2776751" y="1820066"/>
                  <a:pt x="2773361" y="1820945"/>
                  <a:pt x="2768421" y="1820945"/>
                </a:cubicBezTo>
                <a:cubicBezTo>
                  <a:pt x="2763566" y="1820945"/>
                  <a:pt x="2760238" y="1820087"/>
                  <a:pt x="2758438" y="1818371"/>
                </a:cubicBezTo>
                <a:cubicBezTo>
                  <a:pt x="2756638" y="1816655"/>
                  <a:pt x="2755738" y="1813411"/>
                  <a:pt x="2755738" y="1808639"/>
                </a:cubicBezTo>
                <a:cubicBezTo>
                  <a:pt x="2755738" y="1803784"/>
                  <a:pt x="2756659" y="1800477"/>
                  <a:pt x="2758501" y="1798719"/>
                </a:cubicBezTo>
                <a:cubicBezTo>
                  <a:pt x="2760343" y="1796961"/>
                  <a:pt x="2763733" y="1796082"/>
                  <a:pt x="2768673" y="1796082"/>
                </a:cubicBezTo>
                <a:close/>
                <a:moveTo>
                  <a:pt x="873198" y="1796082"/>
                </a:moveTo>
                <a:cubicBezTo>
                  <a:pt x="878053" y="1796082"/>
                  <a:pt x="881381" y="1796940"/>
                  <a:pt x="883181" y="1798656"/>
                </a:cubicBezTo>
                <a:cubicBezTo>
                  <a:pt x="884981" y="1800372"/>
                  <a:pt x="885881" y="1803616"/>
                  <a:pt x="885881" y="1808388"/>
                </a:cubicBezTo>
                <a:cubicBezTo>
                  <a:pt x="885881" y="1813244"/>
                  <a:pt x="884960" y="1816550"/>
                  <a:pt x="883118" y="1818308"/>
                </a:cubicBezTo>
                <a:cubicBezTo>
                  <a:pt x="881276" y="1820066"/>
                  <a:pt x="877886" y="1820945"/>
                  <a:pt x="872947" y="1820945"/>
                </a:cubicBezTo>
                <a:cubicBezTo>
                  <a:pt x="868091" y="1820945"/>
                  <a:pt x="864763" y="1820087"/>
                  <a:pt x="862963" y="1818371"/>
                </a:cubicBezTo>
                <a:cubicBezTo>
                  <a:pt x="861163" y="1816655"/>
                  <a:pt x="860264" y="1813411"/>
                  <a:pt x="860264" y="1808639"/>
                </a:cubicBezTo>
                <a:cubicBezTo>
                  <a:pt x="860264" y="1803784"/>
                  <a:pt x="861184" y="1800477"/>
                  <a:pt x="863026" y="1798719"/>
                </a:cubicBezTo>
                <a:cubicBezTo>
                  <a:pt x="864868" y="1796961"/>
                  <a:pt x="868258" y="1796082"/>
                  <a:pt x="873198" y="1796082"/>
                </a:cubicBezTo>
                <a:close/>
                <a:moveTo>
                  <a:pt x="2530194" y="1788296"/>
                </a:moveTo>
                <a:cubicBezTo>
                  <a:pt x="2532287" y="1788296"/>
                  <a:pt x="2534003" y="1788401"/>
                  <a:pt x="2535342" y="1788610"/>
                </a:cubicBezTo>
                <a:cubicBezTo>
                  <a:pt x="2536682" y="1788819"/>
                  <a:pt x="2537728" y="1789071"/>
                  <a:pt x="2538482" y="1789364"/>
                </a:cubicBezTo>
                <a:cubicBezTo>
                  <a:pt x="2539235" y="1789657"/>
                  <a:pt x="2539800" y="1790075"/>
                  <a:pt x="2540177" y="1790619"/>
                </a:cubicBezTo>
                <a:cubicBezTo>
                  <a:pt x="2540554" y="1791164"/>
                  <a:pt x="2540742" y="1791729"/>
                  <a:pt x="2540742" y="1792315"/>
                </a:cubicBezTo>
                <a:lnTo>
                  <a:pt x="2540742" y="1959579"/>
                </a:lnTo>
                <a:cubicBezTo>
                  <a:pt x="2540742" y="1960249"/>
                  <a:pt x="2540596" y="1960835"/>
                  <a:pt x="2540303" y="1961337"/>
                </a:cubicBezTo>
                <a:cubicBezTo>
                  <a:pt x="2540010" y="1961839"/>
                  <a:pt x="2539508" y="1962237"/>
                  <a:pt x="2538796" y="1962530"/>
                </a:cubicBezTo>
                <a:cubicBezTo>
                  <a:pt x="2538084" y="1962823"/>
                  <a:pt x="2537143" y="1963053"/>
                  <a:pt x="2535970" y="1963221"/>
                </a:cubicBezTo>
                <a:cubicBezTo>
                  <a:pt x="2534798" y="1963388"/>
                  <a:pt x="2533375" y="1963472"/>
                  <a:pt x="2531701" y="1963472"/>
                </a:cubicBezTo>
                <a:cubicBezTo>
                  <a:pt x="2529943" y="1963472"/>
                  <a:pt x="2528478" y="1963388"/>
                  <a:pt x="2527306" y="1963221"/>
                </a:cubicBezTo>
                <a:cubicBezTo>
                  <a:pt x="2526134" y="1963053"/>
                  <a:pt x="2525171" y="1962823"/>
                  <a:pt x="2524417" y="1962530"/>
                </a:cubicBezTo>
                <a:cubicBezTo>
                  <a:pt x="2523664" y="1962237"/>
                  <a:pt x="2523120" y="1961839"/>
                  <a:pt x="2522785" y="1961337"/>
                </a:cubicBezTo>
                <a:cubicBezTo>
                  <a:pt x="2522450" y="1960835"/>
                  <a:pt x="2522283" y="1960249"/>
                  <a:pt x="2522283" y="1959579"/>
                </a:cubicBezTo>
                <a:lnTo>
                  <a:pt x="2522283" y="1944636"/>
                </a:lnTo>
                <a:cubicBezTo>
                  <a:pt x="2516339" y="1951082"/>
                  <a:pt x="2510165" y="1956105"/>
                  <a:pt x="2503761" y="1959704"/>
                </a:cubicBezTo>
                <a:cubicBezTo>
                  <a:pt x="2497356" y="1963304"/>
                  <a:pt x="2490345" y="1965104"/>
                  <a:pt x="2482727" y="1965104"/>
                </a:cubicBezTo>
                <a:cubicBezTo>
                  <a:pt x="2474439" y="1965104"/>
                  <a:pt x="2467365" y="1963493"/>
                  <a:pt x="2461505" y="1960270"/>
                </a:cubicBezTo>
                <a:cubicBezTo>
                  <a:pt x="2455645" y="1957046"/>
                  <a:pt x="2450894" y="1952693"/>
                  <a:pt x="2447252" y="1947210"/>
                </a:cubicBezTo>
                <a:cubicBezTo>
                  <a:pt x="2443611" y="1941726"/>
                  <a:pt x="2440953" y="1935280"/>
                  <a:pt x="2439278" y="1927872"/>
                </a:cubicBezTo>
                <a:cubicBezTo>
                  <a:pt x="2437604" y="1920463"/>
                  <a:pt x="2436767" y="1912656"/>
                  <a:pt x="2436767" y="1904452"/>
                </a:cubicBezTo>
                <a:cubicBezTo>
                  <a:pt x="2436767" y="1894741"/>
                  <a:pt x="2437814" y="1885972"/>
                  <a:pt x="2439906" y="1878144"/>
                </a:cubicBezTo>
                <a:cubicBezTo>
                  <a:pt x="2442000" y="1870317"/>
                  <a:pt x="2445097" y="1863641"/>
                  <a:pt x="2449199" y="1858115"/>
                </a:cubicBezTo>
                <a:cubicBezTo>
                  <a:pt x="2453301" y="1852590"/>
                  <a:pt x="2458387" y="1848341"/>
                  <a:pt x="2464456" y="1845370"/>
                </a:cubicBezTo>
                <a:cubicBezTo>
                  <a:pt x="2470526" y="1842398"/>
                  <a:pt x="2477537" y="1840912"/>
                  <a:pt x="2485490" y="1840912"/>
                </a:cubicBezTo>
                <a:cubicBezTo>
                  <a:pt x="2492103" y="1840912"/>
                  <a:pt x="2498152" y="1842356"/>
                  <a:pt x="2503635" y="1845244"/>
                </a:cubicBezTo>
                <a:cubicBezTo>
                  <a:pt x="2509119" y="1848132"/>
                  <a:pt x="2514539" y="1852381"/>
                  <a:pt x="2519897" y="1857990"/>
                </a:cubicBezTo>
                <a:lnTo>
                  <a:pt x="2519897" y="1792315"/>
                </a:lnTo>
                <a:cubicBezTo>
                  <a:pt x="2519897" y="1791729"/>
                  <a:pt x="2520044" y="1791164"/>
                  <a:pt x="2520336" y="1790619"/>
                </a:cubicBezTo>
                <a:cubicBezTo>
                  <a:pt x="2520630" y="1790075"/>
                  <a:pt x="2521195" y="1789657"/>
                  <a:pt x="2522032" y="1789364"/>
                </a:cubicBezTo>
                <a:cubicBezTo>
                  <a:pt x="2522869" y="1789071"/>
                  <a:pt x="2523936" y="1788819"/>
                  <a:pt x="2525234" y="1788610"/>
                </a:cubicBezTo>
                <a:cubicBezTo>
                  <a:pt x="2526532" y="1788401"/>
                  <a:pt x="2528185" y="1788296"/>
                  <a:pt x="2530194" y="1788296"/>
                </a:cubicBezTo>
                <a:close/>
                <a:moveTo>
                  <a:pt x="1054047" y="1787794"/>
                </a:moveTo>
                <a:cubicBezTo>
                  <a:pt x="1056140" y="1787794"/>
                  <a:pt x="1057856" y="1787878"/>
                  <a:pt x="1059196" y="1788045"/>
                </a:cubicBezTo>
                <a:cubicBezTo>
                  <a:pt x="1060535" y="1788213"/>
                  <a:pt x="1061581" y="1788464"/>
                  <a:pt x="1062335" y="1788799"/>
                </a:cubicBezTo>
                <a:cubicBezTo>
                  <a:pt x="1063088" y="1789133"/>
                  <a:pt x="1063633" y="1789552"/>
                  <a:pt x="1063967" y="1790054"/>
                </a:cubicBezTo>
                <a:cubicBezTo>
                  <a:pt x="1064302" y="1790557"/>
                  <a:pt x="1064470" y="1791143"/>
                  <a:pt x="1064470" y="1791812"/>
                </a:cubicBezTo>
                <a:lnTo>
                  <a:pt x="1064470" y="1859497"/>
                </a:lnTo>
                <a:cubicBezTo>
                  <a:pt x="1070414" y="1853218"/>
                  <a:pt x="1076399" y="1848551"/>
                  <a:pt x="1082427" y="1845495"/>
                </a:cubicBezTo>
                <a:cubicBezTo>
                  <a:pt x="1088454" y="1842440"/>
                  <a:pt x="1094524" y="1840912"/>
                  <a:pt x="1100635" y="1840912"/>
                </a:cubicBezTo>
                <a:cubicBezTo>
                  <a:pt x="1108169" y="1840912"/>
                  <a:pt x="1114511" y="1842188"/>
                  <a:pt x="1119659" y="1844742"/>
                </a:cubicBezTo>
                <a:cubicBezTo>
                  <a:pt x="1124808" y="1847295"/>
                  <a:pt x="1128973" y="1850706"/>
                  <a:pt x="1132154" y="1854976"/>
                </a:cubicBezTo>
                <a:cubicBezTo>
                  <a:pt x="1135335" y="1859245"/>
                  <a:pt x="1137616" y="1864247"/>
                  <a:pt x="1138998" y="1869982"/>
                </a:cubicBezTo>
                <a:cubicBezTo>
                  <a:pt x="1140379" y="1875717"/>
                  <a:pt x="1141070" y="1882644"/>
                  <a:pt x="1141070" y="1890764"/>
                </a:cubicBezTo>
                <a:lnTo>
                  <a:pt x="1141070" y="1959579"/>
                </a:lnTo>
                <a:cubicBezTo>
                  <a:pt x="1141070" y="1960249"/>
                  <a:pt x="1140902" y="1960814"/>
                  <a:pt x="1140567" y="1961274"/>
                </a:cubicBezTo>
                <a:cubicBezTo>
                  <a:pt x="1140233" y="1961735"/>
                  <a:pt x="1139688" y="1962132"/>
                  <a:pt x="1138935" y="1962467"/>
                </a:cubicBezTo>
                <a:cubicBezTo>
                  <a:pt x="1138181" y="1962802"/>
                  <a:pt x="1137135" y="1963053"/>
                  <a:pt x="1135796" y="1963221"/>
                </a:cubicBezTo>
                <a:cubicBezTo>
                  <a:pt x="1134456" y="1963388"/>
                  <a:pt x="1132782" y="1963472"/>
                  <a:pt x="1130773" y="1963472"/>
                </a:cubicBezTo>
                <a:cubicBezTo>
                  <a:pt x="1128680" y="1963472"/>
                  <a:pt x="1126964" y="1963388"/>
                  <a:pt x="1125624" y="1963221"/>
                </a:cubicBezTo>
                <a:cubicBezTo>
                  <a:pt x="1124285" y="1963053"/>
                  <a:pt x="1123238" y="1962802"/>
                  <a:pt x="1122485" y="1962467"/>
                </a:cubicBezTo>
                <a:cubicBezTo>
                  <a:pt x="1121731" y="1962132"/>
                  <a:pt x="1121187" y="1961735"/>
                  <a:pt x="1120852" y="1961274"/>
                </a:cubicBezTo>
                <a:cubicBezTo>
                  <a:pt x="1120517" y="1960814"/>
                  <a:pt x="1120350" y="1960249"/>
                  <a:pt x="1120350" y="1959579"/>
                </a:cubicBezTo>
                <a:lnTo>
                  <a:pt x="1120350" y="1893402"/>
                </a:lnTo>
                <a:cubicBezTo>
                  <a:pt x="1120350" y="1886955"/>
                  <a:pt x="1119848" y="1881765"/>
                  <a:pt x="1118843" y="1877830"/>
                </a:cubicBezTo>
                <a:cubicBezTo>
                  <a:pt x="1117839" y="1873896"/>
                  <a:pt x="1116374" y="1870505"/>
                  <a:pt x="1114448" y="1867659"/>
                </a:cubicBezTo>
                <a:cubicBezTo>
                  <a:pt x="1112523" y="1864813"/>
                  <a:pt x="1110032" y="1862636"/>
                  <a:pt x="1106976" y="1861129"/>
                </a:cubicBezTo>
                <a:cubicBezTo>
                  <a:pt x="1103921" y="1859622"/>
                  <a:pt x="1100384" y="1858869"/>
                  <a:pt x="1096365" y="1858869"/>
                </a:cubicBezTo>
                <a:cubicBezTo>
                  <a:pt x="1091175" y="1858869"/>
                  <a:pt x="1085985" y="1860710"/>
                  <a:pt x="1080794" y="1864394"/>
                </a:cubicBezTo>
                <a:cubicBezTo>
                  <a:pt x="1075604" y="1868077"/>
                  <a:pt x="1070162" y="1873477"/>
                  <a:pt x="1064470" y="1880593"/>
                </a:cubicBezTo>
                <a:lnTo>
                  <a:pt x="1064470" y="1959579"/>
                </a:lnTo>
                <a:cubicBezTo>
                  <a:pt x="1064470" y="1960249"/>
                  <a:pt x="1064302" y="1960814"/>
                  <a:pt x="1063967" y="1961274"/>
                </a:cubicBezTo>
                <a:cubicBezTo>
                  <a:pt x="1063633" y="1961735"/>
                  <a:pt x="1063088" y="1962132"/>
                  <a:pt x="1062335" y="1962467"/>
                </a:cubicBezTo>
                <a:cubicBezTo>
                  <a:pt x="1061581" y="1962802"/>
                  <a:pt x="1060535" y="1963053"/>
                  <a:pt x="1059196" y="1963221"/>
                </a:cubicBezTo>
                <a:cubicBezTo>
                  <a:pt x="1057856" y="1963388"/>
                  <a:pt x="1056140" y="1963472"/>
                  <a:pt x="1054047" y="1963472"/>
                </a:cubicBezTo>
                <a:cubicBezTo>
                  <a:pt x="1052038" y="1963472"/>
                  <a:pt x="1050364" y="1963388"/>
                  <a:pt x="1049024" y="1963221"/>
                </a:cubicBezTo>
                <a:cubicBezTo>
                  <a:pt x="1047685" y="1963053"/>
                  <a:pt x="1046617" y="1962802"/>
                  <a:pt x="1045822" y="1962467"/>
                </a:cubicBezTo>
                <a:cubicBezTo>
                  <a:pt x="1045027" y="1962132"/>
                  <a:pt x="1044482" y="1961735"/>
                  <a:pt x="1044189" y="1961274"/>
                </a:cubicBezTo>
                <a:cubicBezTo>
                  <a:pt x="1043897" y="1960814"/>
                  <a:pt x="1043750" y="1960249"/>
                  <a:pt x="1043750" y="1959579"/>
                </a:cubicBezTo>
                <a:lnTo>
                  <a:pt x="1043750" y="1791812"/>
                </a:lnTo>
                <a:cubicBezTo>
                  <a:pt x="1043750" y="1791143"/>
                  <a:pt x="1043897" y="1790557"/>
                  <a:pt x="1044189" y="1790054"/>
                </a:cubicBezTo>
                <a:cubicBezTo>
                  <a:pt x="1044482" y="1789552"/>
                  <a:pt x="1045027" y="1789133"/>
                  <a:pt x="1045822" y="1788799"/>
                </a:cubicBezTo>
                <a:cubicBezTo>
                  <a:pt x="1046617" y="1788464"/>
                  <a:pt x="1047685" y="1788213"/>
                  <a:pt x="1049024" y="1788045"/>
                </a:cubicBezTo>
                <a:cubicBezTo>
                  <a:pt x="1050364" y="1787878"/>
                  <a:pt x="1052038" y="1787794"/>
                  <a:pt x="1054047" y="1787794"/>
                </a:cubicBezTo>
                <a:close/>
                <a:moveTo>
                  <a:pt x="739722" y="1787794"/>
                </a:moveTo>
                <a:cubicBezTo>
                  <a:pt x="741815" y="1787794"/>
                  <a:pt x="743531" y="1787878"/>
                  <a:pt x="744871" y="1788045"/>
                </a:cubicBezTo>
                <a:cubicBezTo>
                  <a:pt x="746210" y="1788213"/>
                  <a:pt x="747256" y="1788464"/>
                  <a:pt x="748010" y="1788799"/>
                </a:cubicBezTo>
                <a:cubicBezTo>
                  <a:pt x="748763" y="1789133"/>
                  <a:pt x="749308" y="1789552"/>
                  <a:pt x="749642" y="1790054"/>
                </a:cubicBezTo>
                <a:cubicBezTo>
                  <a:pt x="749977" y="1790557"/>
                  <a:pt x="750145" y="1791143"/>
                  <a:pt x="750145" y="1791812"/>
                </a:cubicBezTo>
                <a:lnTo>
                  <a:pt x="750145" y="1859497"/>
                </a:lnTo>
                <a:cubicBezTo>
                  <a:pt x="756088" y="1853218"/>
                  <a:pt x="762074" y="1848551"/>
                  <a:pt x="768102" y="1845495"/>
                </a:cubicBezTo>
                <a:cubicBezTo>
                  <a:pt x="774129" y="1842440"/>
                  <a:pt x="780199" y="1840912"/>
                  <a:pt x="786310" y="1840912"/>
                </a:cubicBezTo>
                <a:cubicBezTo>
                  <a:pt x="793844" y="1840912"/>
                  <a:pt x="800186" y="1842188"/>
                  <a:pt x="805334" y="1844742"/>
                </a:cubicBezTo>
                <a:cubicBezTo>
                  <a:pt x="810483" y="1847295"/>
                  <a:pt x="814648" y="1850706"/>
                  <a:pt x="817829" y="1854976"/>
                </a:cubicBezTo>
                <a:cubicBezTo>
                  <a:pt x="821010" y="1859245"/>
                  <a:pt x="823291" y="1864247"/>
                  <a:pt x="824673" y="1869982"/>
                </a:cubicBezTo>
                <a:cubicBezTo>
                  <a:pt x="826054" y="1875717"/>
                  <a:pt x="826745" y="1882644"/>
                  <a:pt x="826745" y="1890764"/>
                </a:cubicBezTo>
                <a:lnTo>
                  <a:pt x="826745" y="1959579"/>
                </a:lnTo>
                <a:cubicBezTo>
                  <a:pt x="826745" y="1960249"/>
                  <a:pt x="826577" y="1960814"/>
                  <a:pt x="826242" y="1961274"/>
                </a:cubicBezTo>
                <a:cubicBezTo>
                  <a:pt x="825907" y="1961735"/>
                  <a:pt x="825363" y="1962132"/>
                  <a:pt x="824610" y="1962467"/>
                </a:cubicBezTo>
                <a:cubicBezTo>
                  <a:pt x="823856" y="1962802"/>
                  <a:pt x="822810" y="1963053"/>
                  <a:pt x="821471" y="1963221"/>
                </a:cubicBezTo>
                <a:cubicBezTo>
                  <a:pt x="820131" y="1963388"/>
                  <a:pt x="818457" y="1963472"/>
                  <a:pt x="816448" y="1963472"/>
                </a:cubicBezTo>
                <a:cubicBezTo>
                  <a:pt x="814355" y="1963472"/>
                  <a:pt x="812639" y="1963388"/>
                  <a:pt x="811299" y="1963221"/>
                </a:cubicBezTo>
                <a:cubicBezTo>
                  <a:pt x="809960" y="1963053"/>
                  <a:pt x="808913" y="1962802"/>
                  <a:pt x="808160" y="1962467"/>
                </a:cubicBezTo>
                <a:cubicBezTo>
                  <a:pt x="807406" y="1962132"/>
                  <a:pt x="806862" y="1961735"/>
                  <a:pt x="806527" y="1961274"/>
                </a:cubicBezTo>
                <a:cubicBezTo>
                  <a:pt x="806192" y="1960814"/>
                  <a:pt x="806025" y="1960249"/>
                  <a:pt x="806025" y="1959579"/>
                </a:cubicBezTo>
                <a:lnTo>
                  <a:pt x="806025" y="1893402"/>
                </a:lnTo>
                <a:cubicBezTo>
                  <a:pt x="806025" y="1886955"/>
                  <a:pt x="805523" y="1881765"/>
                  <a:pt x="804518" y="1877830"/>
                </a:cubicBezTo>
                <a:cubicBezTo>
                  <a:pt x="803513" y="1873896"/>
                  <a:pt x="802048" y="1870505"/>
                  <a:pt x="800123" y="1867659"/>
                </a:cubicBezTo>
                <a:cubicBezTo>
                  <a:pt x="798198" y="1864813"/>
                  <a:pt x="795707" y="1862636"/>
                  <a:pt x="792651" y="1861129"/>
                </a:cubicBezTo>
                <a:cubicBezTo>
                  <a:pt x="789596" y="1859622"/>
                  <a:pt x="786059" y="1858869"/>
                  <a:pt x="782040" y="1858869"/>
                </a:cubicBezTo>
                <a:cubicBezTo>
                  <a:pt x="776850" y="1858869"/>
                  <a:pt x="771660" y="1860710"/>
                  <a:pt x="766469" y="1864394"/>
                </a:cubicBezTo>
                <a:cubicBezTo>
                  <a:pt x="761279" y="1868077"/>
                  <a:pt x="755837" y="1873477"/>
                  <a:pt x="750145" y="1880593"/>
                </a:cubicBezTo>
                <a:lnTo>
                  <a:pt x="750145" y="1959579"/>
                </a:lnTo>
                <a:cubicBezTo>
                  <a:pt x="750145" y="1960249"/>
                  <a:pt x="749977" y="1960814"/>
                  <a:pt x="749642" y="1961274"/>
                </a:cubicBezTo>
                <a:cubicBezTo>
                  <a:pt x="749308" y="1961735"/>
                  <a:pt x="748763" y="1962132"/>
                  <a:pt x="748010" y="1962467"/>
                </a:cubicBezTo>
                <a:cubicBezTo>
                  <a:pt x="747256" y="1962802"/>
                  <a:pt x="746210" y="1963053"/>
                  <a:pt x="744871" y="1963221"/>
                </a:cubicBezTo>
                <a:cubicBezTo>
                  <a:pt x="743531" y="1963388"/>
                  <a:pt x="741815" y="1963472"/>
                  <a:pt x="739722" y="1963472"/>
                </a:cubicBezTo>
                <a:cubicBezTo>
                  <a:pt x="737713" y="1963472"/>
                  <a:pt x="736039" y="1963388"/>
                  <a:pt x="734699" y="1963221"/>
                </a:cubicBezTo>
                <a:cubicBezTo>
                  <a:pt x="733360" y="1963053"/>
                  <a:pt x="732292" y="1962802"/>
                  <a:pt x="731497" y="1962467"/>
                </a:cubicBezTo>
                <a:cubicBezTo>
                  <a:pt x="730702" y="1962132"/>
                  <a:pt x="730157" y="1961735"/>
                  <a:pt x="729865" y="1961274"/>
                </a:cubicBezTo>
                <a:cubicBezTo>
                  <a:pt x="729571" y="1960814"/>
                  <a:pt x="729425" y="1960249"/>
                  <a:pt x="729425" y="1959579"/>
                </a:cubicBezTo>
                <a:lnTo>
                  <a:pt x="729425" y="1791812"/>
                </a:lnTo>
                <a:cubicBezTo>
                  <a:pt x="729425" y="1791143"/>
                  <a:pt x="729571" y="1790557"/>
                  <a:pt x="729865" y="1790054"/>
                </a:cubicBezTo>
                <a:cubicBezTo>
                  <a:pt x="730157" y="1789552"/>
                  <a:pt x="730702" y="1789133"/>
                  <a:pt x="731497" y="1788799"/>
                </a:cubicBezTo>
                <a:cubicBezTo>
                  <a:pt x="732292" y="1788464"/>
                  <a:pt x="733360" y="1788213"/>
                  <a:pt x="734699" y="1788045"/>
                </a:cubicBezTo>
                <a:cubicBezTo>
                  <a:pt x="736039" y="1787878"/>
                  <a:pt x="737713" y="1787794"/>
                  <a:pt x="739722" y="1787794"/>
                </a:cubicBezTo>
                <a:close/>
                <a:moveTo>
                  <a:pt x="2071664" y="1603294"/>
                </a:moveTo>
                <a:cubicBezTo>
                  <a:pt x="2065971" y="1603294"/>
                  <a:pt x="2061032" y="1603775"/>
                  <a:pt x="2056846" y="1604738"/>
                </a:cubicBezTo>
                <a:cubicBezTo>
                  <a:pt x="2052660" y="1605700"/>
                  <a:pt x="2049186" y="1607124"/>
                  <a:pt x="2046424" y="1609007"/>
                </a:cubicBezTo>
                <a:cubicBezTo>
                  <a:pt x="2043661" y="1610891"/>
                  <a:pt x="2041631" y="1613151"/>
                  <a:pt x="2040333" y="1615788"/>
                </a:cubicBezTo>
                <a:cubicBezTo>
                  <a:pt x="2039036" y="1618425"/>
                  <a:pt x="2038387" y="1621460"/>
                  <a:pt x="2038387" y="1624892"/>
                </a:cubicBezTo>
                <a:cubicBezTo>
                  <a:pt x="2038387" y="1630752"/>
                  <a:pt x="2040250" y="1635420"/>
                  <a:pt x="2043975" y="1638894"/>
                </a:cubicBezTo>
                <a:cubicBezTo>
                  <a:pt x="2047700" y="1642368"/>
                  <a:pt x="2052912" y="1644105"/>
                  <a:pt x="2059609" y="1644105"/>
                </a:cubicBezTo>
                <a:cubicBezTo>
                  <a:pt x="2065050" y="1644105"/>
                  <a:pt x="2070094" y="1642724"/>
                  <a:pt x="2074741" y="1639961"/>
                </a:cubicBezTo>
                <a:cubicBezTo>
                  <a:pt x="2079387" y="1637199"/>
                  <a:pt x="2084263" y="1632971"/>
                  <a:pt x="2089370" y="1627278"/>
                </a:cubicBezTo>
                <a:lnTo>
                  <a:pt x="2089370" y="1603294"/>
                </a:lnTo>
                <a:close/>
                <a:moveTo>
                  <a:pt x="1443014" y="1603294"/>
                </a:moveTo>
                <a:cubicBezTo>
                  <a:pt x="1437321" y="1603294"/>
                  <a:pt x="1432382" y="1603775"/>
                  <a:pt x="1428196" y="1604738"/>
                </a:cubicBezTo>
                <a:cubicBezTo>
                  <a:pt x="1424011" y="1605700"/>
                  <a:pt x="1420536" y="1607124"/>
                  <a:pt x="1417774" y="1609007"/>
                </a:cubicBezTo>
                <a:cubicBezTo>
                  <a:pt x="1415011" y="1610891"/>
                  <a:pt x="1412981" y="1613151"/>
                  <a:pt x="1411683" y="1615788"/>
                </a:cubicBezTo>
                <a:cubicBezTo>
                  <a:pt x="1410386" y="1618425"/>
                  <a:pt x="1409737" y="1621460"/>
                  <a:pt x="1409737" y="1624892"/>
                </a:cubicBezTo>
                <a:cubicBezTo>
                  <a:pt x="1409737" y="1630752"/>
                  <a:pt x="1411600" y="1635420"/>
                  <a:pt x="1415325" y="1638894"/>
                </a:cubicBezTo>
                <a:cubicBezTo>
                  <a:pt x="1419050" y="1642368"/>
                  <a:pt x="1424262" y="1644105"/>
                  <a:pt x="1430959" y="1644105"/>
                </a:cubicBezTo>
                <a:cubicBezTo>
                  <a:pt x="1436400" y="1644105"/>
                  <a:pt x="1441444" y="1642724"/>
                  <a:pt x="1446090" y="1639961"/>
                </a:cubicBezTo>
                <a:cubicBezTo>
                  <a:pt x="1450737" y="1637199"/>
                  <a:pt x="1455613" y="1632971"/>
                  <a:pt x="1460720" y="1627278"/>
                </a:cubicBezTo>
                <a:lnTo>
                  <a:pt x="1460720" y="1603294"/>
                </a:lnTo>
                <a:close/>
                <a:moveTo>
                  <a:pt x="2858723" y="1553943"/>
                </a:moveTo>
                <a:cubicBezTo>
                  <a:pt x="2853449" y="1553943"/>
                  <a:pt x="2848970" y="1555199"/>
                  <a:pt x="2845287" y="1557710"/>
                </a:cubicBezTo>
                <a:cubicBezTo>
                  <a:pt x="2841603" y="1560222"/>
                  <a:pt x="2838610" y="1563529"/>
                  <a:pt x="2836308" y="1567631"/>
                </a:cubicBezTo>
                <a:cubicBezTo>
                  <a:pt x="2834006" y="1571733"/>
                  <a:pt x="2832331" y="1576379"/>
                  <a:pt x="2831285" y="1581569"/>
                </a:cubicBezTo>
                <a:cubicBezTo>
                  <a:pt x="2830239" y="1586760"/>
                  <a:pt x="2829715" y="1592034"/>
                  <a:pt x="2829715" y="1597392"/>
                </a:cubicBezTo>
                <a:cubicBezTo>
                  <a:pt x="2829715" y="1603084"/>
                  <a:pt x="2830155" y="1608651"/>
                  <a:pt x="2831034" y="1614093"/>
                </a:cubicBezTo>
                <a:cubicBezTo>
                  <a:pt x="2831913" y="1619534"/>
                  <a:pt x="2833441" y="1624369"/>
                  <a:pt x="2835617" y="1628597"/>
                </a:cubicBezTo>
                <a:cubicBezTo>
                  <a:pt x="2837794" y="1632824"/>
                  <a:pt x="2840682" y="1636215"/>
                  <a:pt x="2844282" y="1638768"/>
                </a:cubicBezTo>
                <a:cubicBezTo>
                  <a:pt x="2847882" y="1641322"/>
                  <a:pt x="2852402" y="1642598"/>
                  <a:pt x="2857844" y="1642598"/>
                </a:cubicBezTo>
                <a:cubicBezTo>
                  <a:pt x="2860607" y="1642598"/>
                  <a:pt x="2863264" y="1642221"/>
                  <a:pt x="2865818" y="1641468"/>
                </a:cubicBezTo>
                <a:cubicBezTo>
                  <a:pt x="2868371" y="1640715"/>
                  <a:pt x="2870987" y="1639459"/>
                  <a:pt x="2873666" y="1637701"/>
                </a:cubicBezTo>
                <a:cubicBezTo>
                  <a:pt x="2876345" y="1635943"/>
                  <a:pt x="2879150" y="1633662"/>
                  <a:pt x="2882080" y="1630857"/>
                </a:cubicBezTo>
                <a:cubicBezTo>
                  <a:pt x="2885010" y="1628053"/>
                  <a:pt x="2888107" y="1624599"/>
                  <a:pt x="2891372" y="1620497"/>
                </a:cubicBezTo>
                <a:lnTo>
                  <a:pt x="2891372" y="1575291"/>
                </a:lnTo>
                <a:cubicBezTo>
                  <a:pt x="2885763" y="1568342"/>
                  <a:pt x="2880343" y="1563047"/>
                  <a:pt x="2875110" y="1559406"/>
                </a:cubicBezTo>
                <a:cubicBezTo>
                  <a:pt x="2869878" y="1555764"/>
                  <a:pt x="2864416" y="1553943"/>
                  <a:pt x="2858723" y="1553943"/>
                </a:cubicBezTo>
                <a:close/>
                <a:moveTo>
                  <a:pt x="1764826" y="1553943"/>
                </a:moveTo>
                <a:cubicBezTo>
                  <a:pt x="1762132" y="1553943"/>
                  <a:pt x="1759479" y="1554320"/>
                  <a:pt x="1756868" y="1555073"/>
                </a:cubicBezTo>
                <a:cubicBezTo>
                  <a:pt x="1754257" y="1555827"/>
                  <a:pt x="1751604" y="1557082"/>
                  <a:pt x="1748908" y="1558841"/>
                </a:cubicBezTo>
                <a:cubicBezTo>
                  <a:pt x="1746212" y="1560599"/>
                  <a:pt x="1743411" y="1562859"/>
                  <a:pt x="1740505" y="1565621"/>
                </a:cubicBezTo>
                <a:cubicBezTo>
                  <a:pt x="1737599" y="1568384"/>
                  <a:pt x="1734504" y="1571858"/>
                  <a:pt x="1731220" y="1576044"/>
                </a:cubicBezTo>
                <a:lnTo>
                  <a:pt x="1731220" y="1621125"/>
                </a:lnTo>
                <a:cubicBezTo>
                  <a:pt x="1736948" y="1628073"/>
                  <a:pt x="1742423" y="1633369"/>
                  <a:pt x="1747644" y="1637010"/>
                </a:cubicBezTo>
                <a:cubicBezTo>
                  <a:pt x="1752866" y="1640652"/>
                  <a:pt x="1758299" y="1642473"/>
                  <a:pt x="1763943" y="1642473"/>
                </a:cubicBezTo>
                <a:cubicBezTo>
                  <a:pt x="1769165" y="1642473"/>
                  <a:pt x="1773629" y="1641217"/>
                  <a:pt x="1777336" y="1638705"/>
                </a:cubicBezTo>
                <a:cubicBezTo>
                  <a:pt x="1781042" y="1636194"/>
                  <a:pt x="1784053" y="1632866"/>
                  <a:pt x="1786369" y="1628722"/>
                </a:cubicBezTo>
                <a:cubicBezTo>
                  <a:pt x="1788685" y="1624578"/>
                  <a:pt x="1790369" y="1619932"/>
                  <a:pt x="1791422" y="1614784"/>
                </a:cubicBezTo>
                <a:cubicBezTo>
                  <a:pt x="1792476" y="1609635"/>
                  <a:pt x="1793002" y="1604424"/>
                  <a:pt x="1793002" y="1599150"/>
                </a:cubicBezTo>
                <a:cubicBezTo>
                  <a:pt x="1793002" y="1593373"/>
                  <a:pt x="1792560" y="1587764"/>
                  <a:pt x="1791676" y="1582323"/>
                </a:cubicBezTo>
                <a:cubicBezTo>
                  <a:pt x="1790791" y="1576881"/>
                  <a:pt x="1789254" y="1572068"/>
                  <a:pt x="1787064" y="1567882"/>
                </a:cubicBezTo>
                <a:cubicBezTo>
                  <a:pt x="1784873" y="1563696"/>
                  <a:pt x="1781967" y="1560326"/>
                  <a:pt x="1778346" y="1557773"/>
                </a:cubicBezTo>
                <a:cubicBezTo>
                  <a:pt x="1774725" y="1555220"/>
                  <a:pt x="1770218" y="1553943"/>
                  <a:pt x="1764826" y="1553943"/>
                </a:cubicBezTo>
                <a:close/>
                <a:moveTo>
                  <a:pt x="345601" y="1553943"/>
                </a:moveTo>
                <a:cubicBezTo>
                  <a:pt x="342907" y="1553943"/>
                  <a:pt x="340254" y="1554320"/>
                  <a:pt x="337643" y="1555073"/>
                </a:cubicBezTo>
                <a:cubicBezTo>
                  <a:pt x="335032" y="1555827"/>
                  <a:pt x="332379" y="1557082"/>
                  <a:pt x="329683" y="1558841"/>
                </a:cubicBezTo>
                <a:cubicBezTo>
                  <a:pt x="326987" y="1560599"/>
                  <a:pt x="324186" y="1562859"/>
                  <a:pt x="321280" y="1565621"/>
                </a:cubicBezTo>
                <a:cubicBezTo>
                  <a:pt x="318375" y="1568384"/>
                  <a:pt x="315279" y="1571858"/>
                  <a:pt x="311995" y="1576044"/>
                </a:cubicBezTo>
                <a:lnTo>
                  <a:pt x="311995" y="1621125"/>
                </a:lnTo>
                <a:cubicBezTo>
                  <a:pt x="317723" y="1628073"/>
                  <a:pt x="323198" y="1633369"/>
                  <a:pt x="328419" y="1637010"/>
                </a:cubicBezTo>
                <a:cubicBezTo>
                  <a:pt x="333641" y="1640652"/>
                  <a:pt x="339074" y="1642473"/>
                  <a:pt x="344718" y="1642473"/>
                </a:cubicBezTo>
                <a:cubicBezTo>
                  <a:pt x="349940" y="1642473"/>
                  <a:pt x="354404" y="1641217"/>
                  <a:pt x="358111" y="1638705"/>
                </a:cubicBezTo>
                <a:cubicBezTo>
                  <a:pt x="361817" y="1636194"/>
                  <a:pt x="364828" y="1632866"/>
                  <a:pt x="367144" y="1628722"/>
                </a:cubicBezTo>
                <a:cubicBezTo>
                  <a:pt x="369460" y="1624578"/>
                  <a:pt x="371144" y="1619932"/>
                  <a:pt x="372197" y="1614784"/>
                </a:cubicBezTo>
                <a:cubicBezTo>
                  <a:pt x="373250" y="1609635"/>
                  <a:pt x="373777" y="1604424"/>
                  <a:pt x="373777" y="1599150"/>
                </a:cubicBezTo>
                <a:cubicBezTo>
                  <a:pt x="373777" y="1593373"/>
                  <a:pt x="373335" y="1587764"/>
                  <a:pt x="372450" y="1582323"/>
                </a:cubicBezTo>
                <a:cubicBezTo>
                  <a:pt x="371566" y="1576881"/>
                  <a:pt x="370029" y="1572068"/>
                  <a:pt x="367839" y="1567882"/>
                </a:cubicBezTo>
                <a:cubicBezTo>
                  <a:pt x="365648" y="1563696"/>
                  <a:pt x="362742" y="1560326"/>
                  <a:pt x="359121" y="1557773"/>
                </a:cubicBezTo>
                <a:cubicBezTo>
                  <a:pt x="355500" y="1555220"/>
                  <a:pt x="350993" y="1553943"/>
                  <a:pt x="345601" y="1553943"/>
                </a:cubicBezTo>
                <a:close/>
                <a:moveTo>
                  <a:pt x="559263" y="1553441"/>
                </a:moveTo>
                <a:cubicBezTo>
                  <a:pt x="553097" y="1553441"/>
                  <a:pt x="547796" y="1554529"/>
                  <a:pt x="543361" y="1556706"/>
                </a:cubicBezTo>
                <a:cubicBezTo>
                  <a:pt x="538926" y="1558882"/>
                  <a:pt x="535273" y="1561959"/>
                  <a:pt x="532401" y="1565935"/>
                </a:cubicBezTo>
                <a:cubicBezTo>
                  <a:pt x="529529" y="1569912"/>
                  <a:pt x="527396" y="1574621"/>
                  <a:pt x="526003" y="1580062"/>
                </a:cubicBezTo>
                <a:cubicBezTo>
                  <a:pt x="524609" y="1585504"/>
                  <a:pt x="523912" y="1591448"/>
                  <a:pt x="523912" y="1597894"/>
                </a:cubicBezTo>
                <a:cubicBezTo>
                  <a:pt x="523912" y="1604089"/>
                  <a:pt x="524482" y="1609907"/>
                  <a:pt x="525623" y="1615349"/>
                </a:cubicBezTo>
                <a:cubicBezTo>
                  <a:pt x="526763" y="1620790"/>
                  <a:pt x="528664" y="1625541"/>
                  <a:pt x="531325" y="1629601"/>
                </a:cubicBezTo>
                <a:cubicBezTo>
                  <a:pt x="533985" y="1633662"/>
                  <a:pt x="537554" y="1636885"/>
                  <a:pt x="542031" y="1639270"/>
                </a:cubicBezTo>
                <a:cubicBezTo>
                  <a:pt x="546508" y="1641656"/>
                  <a:pt x="552083" y="1642849"/>
                  <a:pt x="558757" y="1642849"/>
                </a:cubicBezTo>
                <a:cubicBezTo>
                  <a:pt x="564839" y="1642849"/>
                  <a:pt x="570119" y="1641761"/>
                  <a:pt x="574596" y="1639584"/>
                </a:cubicBezTo>
                <a:cubicBezTo>
                  <a:pt x="579072" y="1637408"/>
                  <a:pt x="582747" y="1634352"/>
                  <a:pt x="585619" y="1630418"/>
                </a:cubicBezTo>
                <a:cubicBezTo>
                  <a:pt x="588490" y="1626483"/>
                  <a:pt x="590602" y="1621795"/>
                  <a:pt x="591954" y="1616353"/>
                </a:cubicBezTo>
                <a:cubicBezTo>
                  <a:pt x="593306" y="1610912"/>
                  <a:pt x="593982" y="1604926"/>
                  <a:pt x="593982" y="1598396"/>
                </a:cubicBezTo>
                <a:cubicBezTo>
                  <a:pt x="593982" y="1592285"/>
                  <a:pt x="593412" y="1586509"/>
                  <a:pt x="592271" y="1581067"/>
                </a:cubicBezTo>
                <a:cubicBezTo>
                  <a:pt x="591131" y="1575626"/>
                  <a:pt x="589251" y="1570854"/>
                  <a:pt x="586632" y="1566752"/>
                </a:cubicBezTo>
                <a:cubicBezTo>
                  <a:pt x="584013" y="1562650"/>
                  <a:pt x="580466" y="1559406"/>
                  <a:pt x="575989" y="1557020"/>
                </a:cubicBezTo>
                <a:cubicBezTo>
                  <a:pt x="571512" y="1554634"/>
                  <a:pt x="565937" y="1553441"/>
                  <a:pt x="559263" y="1553441"/>
                </a:cubicBezTo>
                <a:close/>
                <a:moveTo>
                  <a:pt x="2737227" y="1552311"/>
                </a:moveTo>
                <a:cubicBezTo>
                  <a:pt x="2732089" y="1552311"/>
                  <a:pt x="2727583" y="1553273"/>
                  <a:pt x="2723708" y="1555199"/>
                </a:cubicBezTo>
                <a:cubicBezTo>
                  <a:pt x="2719834" y="1557124"/>
                  <a:pt x="2716591" y="1559678"/>
                  <a:pt x="2713979" y="1562859"/>
                </a:cubicBezTo>
                <a:cubicBezTo>
                  <a:pt x="2711367" y="1566040"/>
                  <a:pt x="2709346" y="1569744"/>
                  <a:pt x="2707914" y="1573972"/>
                </a:cubicBezTo>
                <a:cubicBezTo>
                  <a:pt x="2706482" y="1578200"/>
                  <a:pt x="2705682" y="1582616"/>
                  <a:pt x="2705513" y="1587220"/>
                </a:cubicBezTo>
                <a:lnTo>
                  <a:pt x="2767170" y="1587220"/>
                </a:lnTo>
                <a:cubicBezTo>
                  <a:pt x="2767421" y="1576337"/>
                  <a:pt x="2765000" y="1567798"/>
                  <a:pt x="2759905" y="1561603"/>
                </a:cubicBezTo>
                <a:cubicBezTo>
                  <a:pt x="2754810" y="1555408"/>
                  <a:pt x="2747251" y="1552311"/>
                  <a:pt x="2737227" y="1552311"/>
                </a:cubicBezTo>
                <a:close/>
                <a:moveTo>
                  <a:pt x="2403852" y="1552311"/>
                </a:moveTo>
                <a:cubicBezTo>
                  <a:pt x="2398714" y="1552311"/>
                  <a:pt x="2394207" y="1553273"/>
                  <a:pt x="2390333" y="1555199"/>
                </a:cubicBezTo>
                <a:cubicBezTo>
                  <a:pt x="2386459" y="1557124"/>
                  <a:pt x="2383216" y="1559678"/>
                  <a:pt x="2380604" y="1562859"/>
                </a:cubicBezTo>
                <a:cubicBezTo>
                  <a:pt x="2377992" y="1566040"/>
                  <a:pt x="2375971" y="1569744"/>
                  <a:pt x="2374539" y="1573972"/>
                </a:cubicBezTo>
                <a:cubicBezTo>
                  <a:pt x="2373107" y="1578200"/>
                  <a:pt x="2372307" y="1582616"/>
                  <a:pt x="2372139" y="1587220"/>
                </a:cubicBezTo>
                <a:lnTo>
                  <a:pt x="2433795" y="1587220"/>
                </a:lnTo>
                <a:cubicBezTo>
                  <a:pt x="2434046" y="1576337"/>
                  <a:pt x="2431625" y="1567798"/>
                  <a:pt x="2426530" y="1561603"/>
                </a:cubicBezTo>
                <a:cubicBezTo>
                  <a:pt x="2421435" y="1555408"/>
                  <a:pt x="2413875" y="1552311"/>
                  <a:pt x="2403852" y="1552311"/>
                </a:cubicBezTo>
                <a:close/>
                <a:moveTo>
                  <a:pt x="1889502" y="1552311"/>
                </a:moveTo>
                <a:cubicBezTo>
                  <a:pt x="1884364" y="1552311"/>
                  <a:pt x="1879858" y="1553273"/>
                  <a:pt x="1875983" y="1555199"/>
                </a:cubicBezTo>
                <a:cubicBezTo>
                  <a:pt x="1872109" y="1557124"/>
                  <a:pt x="1868866" y="1559678"/>
                  <a:pt x="1866254" y="1562859"/>
                </a:cubicBezTo>
                <a:cubicBezTo>
                  <a:pt x="1863643" y="1566040"/>
                  <a:pt x="1861621" y="1569744"/>
                  <a:pt x="1860189" y="1573972"/>
                </a:cubicBezTo>
                <a:cubicBezTo>
                  <a:pt x="1858758" y="1578200"/>
                  <a:pt x="1857957" y="1582616"/>
                  <a:pt x="1857789" y="1587220"/>
                </a:cubicBezTo>
                <a:lnTo>
                  <a:pt x="1919445" y="1587220"/>
                </a:lnTo>
                <a:cubicBezTo>
                  <a:pt x="1919697" y="1576337"/>
                  <a:pt x="1917275" y="1567798"/>
                  <a:pt x="1912180" y="1561603"/>
                </a:cubicBezTo>
                <a:cubicBezTo>
                  <a:pt x="1907085" y="1555408"/>
                  <a:pt x="1899526" y="1552311"/>
                  <a:pt x="1889502" y="1552311"/>
                </a:cubicBezTo>
                <a:close/>
                <a:moveTo>
                  <a:pt x="975102" y="1552311"/>
                </a:moveTo>
                <a:cubicBezTo>
                  <a:pt x="969964" y="1552311"/>
                  <a:pt x="965458" y="1553273"/>
                  <a:pt x="961583" y="1555199"/>
                </a:cubicBezTo>
                <a:cubicBezTo>
                  <a:pt x="957709" y="1557124"/>
                  <a:pt x="954466" y="1559678"/>
                  <a:pt x="951854" y="1562859"/>
                </a:cubicBezTo>
                <a:cubicBezTo>
                  <a:pt x="949243" y="1566040"/>
                  <a:pt x="947221" y="1569744"/>
                  <a:pt x="945789" y="1573972"/>
                </a:cubicBezTo>
                <a:cubicBezTo>
                  <a:pt x="944358" y="1578200"/>
                  <a:pt x="943557" y="1582616"/>
                  <a:pt x="943389" y="1587220"/>
                </a:cubicBezTo>
                <a:lnTo>
                  <a:pt x="1005045" y="1587220"/>
                </a:lnTo>
                <a:cubicBezTo>
                  <a:pt x="1005297" y="1576337"/>
                  <a:pt x="1002875" y="1567798"/>
                  <a:pt x="997780" y="1561603"/>
                </a:cubicBezTo>
                <a:cubicBezTo>
                  <a:pt x="992685" y="1555408"/>
                  <a:pt x="985126" y="1552311"/>
                  <a:pt x="975102" y="1552311"/>
                </a:cubicBezTo>
                <a:close/>
                <a:moveTo>
                  <a:pt x="641440" y="1537870"/>
                </a:moveTo>
                <a:cubicBezTo>
                  <a:pt x="643784" y="1537870"/>
                  <a:pt x="645667" y="1537932"/>
                  <a:pt x="647090" y="1538058"/>
                </a:cubicBezTo>
                <a:cubicBezTo>
                  <a:pt x="648514" y="1538184"/>
                  <a:pt x="649602" y="1538393"/>
                  <a:pt x="650355" y="1538686"/>
                </a:cubicBezTo>
                <a:cubicBezTo>
                  <a:pt x="651109" y="1538979"/>
                  <a:pt x="651653" y="1539398"/>
                  <a:pt x="651988" y="1539942"/>
                </a:cubicBezTo>
                <a:cubicBezTo>
                  <a:pt x="652323" y="1540486"/>
                  <a:pt x="652616" y="1541135"/>
                  <a:pt x="652867" y="1541888"/>
                </a:cubicBezTo>
                <a:lnTo>
                  <a:pt x="680116" y="1635064"/>
                </a:lnTo>
                <a:lnTo>
                  <a:pt x="680367" y="1636194"/>
                </a:lnTo>
                <a:lnTo>
                  <a:pt x="680619" y="1635064"/>
                </a:lnTo>
                <a:lnTo>
                  <a:pt x="705608" y="1541888"/>
                </a:lnTo>
                <a:cubicBezTo>
                  <a:pt x="705775" y="1541135"/>
                  <a:pt x="706047" y="1540486"/>
                  <a:pt x="706424" y="1539942"/>
                </a:cubicBezTo>
                <a:cubicBezTo>
                  <a:pt x="706801" y="1539398"/>
                  <a:pt x="707366" y="1538979"/>
                  <a:pt x="708119" y="1538686"/>
                </a:cubicBezTo>
                <a:cubicBezTo>
                  <a:pt x="708873" y="1538393"/>
                  <a:pt x="709898" y="1538184"/>
                  <a:pt x="711196" y="1538058"/>
                </a:cubicBezTo>
                <a:cubicBezTo>
                  <a:pt x="712493" y="1537932"/>
                  <a:pt x="714189" y="1537870"/>
                  <a:pt x="716282" y="1537870"/>
                </a:cubicBezTo>
                <a:cubicBezTo>
                  <a:pt x="718291" y="1537870"/>
                  <a:pt x="719944" y="1537932"/>
                  <a:pt x="721242" y="1538058"/>
                </a:cubicBezTo>
                <a:cubicBezTo>
                  <a:pt x="722539" y="1538184"/>
                  <a:pt x="723565" y="1538393"/>
                  <a:pt x="724318" y="1538686"/>
                </a:cubicBezTo>
                <a:cubicBezTo>
                  <a:pt x="725072" y="1538979"/>
                  <a:pt x="725616" y="1539377"/>
                  <a:pt x="725951" y="1539879"/>
                </a:cubicBezTo>
                <a:cubicBezTo>
                  <a:pt x="726286" y="1540381"/>
                  <a:pt x="726537" y="1540967"/>
                  <a:pt x="726704" y="1541637"/>
                </a:cubicBezTo>
                <a:lnTo>
                  <a:pt x="753703" y="1635064"/>
                </a:lnTo>
                <a:lnTo>
                  <a:pt x="753954" y="1636194"/>
                </a:lnTo>
                <a:lnTo>
                  <a:pt x="754079" y="1635064"/>
                </a:lnTo>
                <a:lnTo>
                  <a:pt x="780952" y="1541888"/>
                </a:lnTo>
                <a:cubicBezTo>
                  <a:pt x="781120" y="1541135"/>
                  <a:pt x="781392" y="1540486"/>
                  <a:pt x="781768" y="1539942"/>
                </a:cubicBezTo>
                <a:cubicBezTo>
                  <a:pt x="782145" y="1539398"/>
                  <a:pt x="782731" y="1538979"/>
                  <a:pt x="783526" y="1538686"/>
                </a:cubicBezTo>
                <a:cubicBezTo>
                  <a:pt x="784322" y="1538393"/>
                  <a:pt x="785410" y="1538184"/>
                  <a:pt x="786791" y="1538058"/>
                </a:cubicBezTo>
                <a:cubicBezTo>
                  <a:pt x="788173" y="1537932"/>
                  <a:pt x="789952" y="1537870"/>
                  <a:pt x="792128" y="1537870"/>
                </a:cubicBezTo>
                <a:cubicBezTo>
                  <a:pt x="794137" y="1537870"/>
                  <a:pt x="795749" y="1537912"/>
                  <a:pt x="796963" y="1537995"/>
                </a:cubicBezTo>
                <a:cubicBezTo>
                  <a:pt x="798177" y="1538079"/>
                  <a:pt x="799139" y="1538288"/>
                  <a:pt x="799851" y="1538623"/>
                </a:cubicBezTo>
                <a:cubicBezTo>
                  <a:pt x="800563" y="1538958"/>
                  <a:pt x="801065" y="1539335"/>
                  <a:pt x="801358" y="1539753"/>
                </a:cubicBezTo>
                <a:cubicBezTo>
                  <a:pt x="801651" y="1540172"/>
                  <a:pt x="801797" y="1540758"/>
                  <a:pt x="801797" y="1541511"/>
                </a:cubicBezTo>
                <a:cubicBezTo>
                  <a:pt x="801797" y="1542097"/>
                  <a:pt x="801714" y="1542809"/>
                  <a:pt x="801546" y="1543646"/>
                </a:cubicBezTo>
                <a:cubicBezTo>
                  <a:pt x="801379" y="1544483"/>
                  <a:pt x="801086" y="1545530"/>
                  <a:pt x="800667" y="1546785"/>
                </a:cubicBezTo>
                <a:lnTo>
                  <a:pt x="767390" y="1654151"/>
                </a:lnTo>
                <a:cubicBezTo>
                  <a:pt x="767139" y="1655072"/>
                  <a:pt x="766741" y="1655825"/>
                  <a:pt x="766197" y="1656411"/>
                </a:cubicBezTo>
                <a:cubicBezTo>
                  <a:pt x="765653" y="1656997"/>
                  <a:pt x="764900" y="1657458"/>
                  <a:pt x="763937" y="1657793"/>
                </a:cubicBezTo>
                <a:cubicBezTo>
                  <a:pt x="762974" y="1658127"/>
                  <a:pt x="761656" y="1658358"/>
                  <a:pt x="759981" y="1658483"/>
                </a:cubicBezTo>
                <a:cubicBezTo>
                  <a:pt x="758307" y="1658609"/>
                  <a:pt x="756214" y="1658672"/>
                  <a:pt x="753703" y="1658672"/>
                </a:cubicBezTo>
                <a:cubicBezTo>
                  <a:pt x="751107" y="1658672"/>
                  <a:pt x="748931" y="1658588"/>
                  <a:pt x="747173" y="1658420"/>
                </a:cubicBezTo>
                <a:cubicBezTo>
                  <a:pt x="745415" y="1658253"/>
                  <a:pt x="744012" y="1658002"/>
                  <a:pt x="742966" y="1657667"/>
                </a:cubicBezTo>
                <a:cubicBezTo>
                  <a:pt x="741920" y="1657332"/>
                  <a:pt x="741145" y="1656872"/>
                  <a:pt x="740643" y="1656286"/>
                </a:cubicBezTo>
                <a:cubicBezTo>
                  <a:pt x="740141" y="1655700"/>
                  <a:pt x="739764" y="1654988"/>
                  <a:pt x="739513" y="1654151"/>
                </a:cubicBezTo>
                <a:lnTo>
                  <a:pt x="715779" y="1572151"/>
                </a:lnTo>
                <a:lnTo>
                  <a:pt x="715528" y="1571021"/>
                </a:lnTo>
                <a:lnTo>
                  <a:pt x="715277" y="1572151"/>
                </a:lnTo>
                <a:lnTo>
                  <a:pt x="693302" y="1654151"/>
                </a:lnTo>
                <a:cubicBezTo>
                  <a:pt x="693050" y="1655072"/>
                  <a:pt x="692653" y="1655825"/>
                  <a:pt x="692109" y="1656411"/>
                </a:cubicBezTo>
                <a:cubicBezTo>
                  <a:pt x="691564" y="1656997"/>
                  <a:pt x="690748" y="1657458"/>
                  <a:pt x="689660" y="1657793"/>
                </a:cubicBezTo>
                <a:cubicBezTo>
                  <a:pt x="688572" y="1658127"/>
                  <a:pt x="687169" y="1658358"/>
                  <a:pt x="685453" y="1658483"/>
                </a:cubicBezTo>
                <a:cubicBezTo>
                  <a:pt x="683737" y="1658609"/>
                  <a:pt x="681623" y="1658672"/>
                  <a:pt x="679112" y="1658672"/>
                </a:cubicBezTo>
                <a:cubicBezTo>
                  <a:pt x="676517" y="1658672"/>
                  <a:pt x="674403" y="1658588"/>
                  <a:pt x="672770" y="1658420"/>
                </a:cubicBezTo>
                <a:cubicBezTo>
                  <a:pt x="671138" y="1658253"/>
                  <a:pt x="669798" y="1658002"/>
                  <a:pt x="668752" y="1657667"/>
                </a:cubicBezTo>
                <a:cubicBezTo>
                  <a:pt x="667705" y="1657332"/>
                  <a:pt x="666931" y="1656872"/>
                  <a:pt x="666429" y="1656286"/>
                </a:cubicBezTo>
                <a:cubicBezTo>
                  <a:pt x="665926" y="1655700"/>
                  <a:pt x="665550" y="1654988"/>
                  <a:pt x="665299" y="1654151"/>
                </a:cubicBezTo>
                <a:lnTo>
                  <a:pt x="632273" y="1546785"/>
                </a:lnTo>
                <a:cubicBezTo>
                  <a:pt x="631854" y="1545530"/>
                  <a:pt x="631561" y="1544483"/>
                  <a:pt x="631394" y="1543646"/>
                </a:cubicBezTo>
                <a:cubicBezTo>
                  <a:pt x="631226" y="1542809"/>
                  <a:pt x="631143" y="1542097"/>
                  <a:pt x="631143" y="1541511"/>
                </a:cubicBezTo>
                <a:cubicBezTo>
                  <a:pt x="631143" y="1540758"/>
                  <a:pt x="631310" y="1540151"/>
                  <a:pt x="631645" y="1539691"/>
                </a:cubicBezTo>
                <a:cubicBezTo>
                  <a:pt x="631980" y="1539230"/>
                  <a:pt x="632545" y="1538853"/>
                  <a:pt x="633340" y="1538560"/>
                </a:cubicBezTo>
                <a:cubicBezTo>
                  <a:pt x="634135" y="1538267"/>
                  <a:pt x="635203" y="1538079"/>
                  <a:pt x="636542" y="1537995"/>
                </a:cubicBezTo>
                <a:cubicBezTo>
                  <a:pt x="637882" y="1537912"/>
                  <a:pt x="639514" y="1537870"/>
                  <a:pt x="641440" y="1537870"/>
                </a:cubicBezTo>
                <a:close/>
                <a:moveTo>
                  <a:pt x="2298255" y="1536237"/>
                </a:moveTo>
                <a:cubicBezTo>
                  <a:pt x="2301855" y="1536237"/>
                  <a:pt x="2305350" y="1536572"/>
                  <a:pt x="2308740" y="1537242"/>
                </a:cubicBezTo>
                <a:cubicBezTo>
                  <a:pt x="2312131" y="1537912"/>
                  <a:pt x="2315249" y="1538791"/>
                  <a:pt x="2318095" y="1539879"/>
                </a:cubicBezTo>
                <a:cubicBezTo>
                  <a:pt x="2320942" y="1540967"/>
                  <a:pt x="2323474" y="1542223"/>
                  <a:pt x="2325693" y="1543646"/>
                </a:cubicBezTo>
                <a:cubicBezTo>
                  <a:pt x="2327911" y="1545069"/>
                  <a:pt x="2329523" y="1546283"/>
                  <a:pt x="2330527" y="1547288"/>
                </a:cubicBezTo>
                <a:cubicBezTo>
                  <a:pt x="2331532" y="1548292"/>
                  <a:pt x="2332223" y="1549088"/>
                  <a:pt x="2332599" y="1549674"/>
                </a:cubicBezTo>
                <a:cubicBezTo>
                  <a:pt x="2332976" y="1550260"/>
                  <a:pt x="2333290" y="1550950"/>
                  <a:pt x="2333541" y="1551746"/>
                </a:cubicBezTo>
                <a:cubicBezTo>
                  <a:pt x="2333792" y="1552541"/>
                  <a:pt x="2333960" y="1553441"/>
                  <a:pt x="2334043" y="1554445"/>
                </a:cubicBezTo>
                <a:cubicBezTo>
                  <a:pt x="2334127" y="1555450"/>
                  <a:pt x="2334169" y="1556706"/>
                  <a:pt x="2334169" y="1558213"/>
                </a:cubicBezTo>
                <a:cubicBezTo>
                  <a:pt x="2334169" y="1561478"/>
                  <a:pt x="2333792" y="1563759"/>
                  <a:pt x="2333039" y="1565056"/>
                </a:cubicBezTo>
                <a:cubicBezTo>
                  <a:pt x="2332285" y="1566354"/>
                  <a:pt x="2331364" y="1567003"/>
                  <a:pt x="2330276" y="1567003"/>
                </a:cubicBezTo>
                <a:cubicBezTo>
                  <a:pt x="2329020" y="1567003"/>
                  <a:pt x="2327576" y="1566312"/>
                  <a:pt x="2325944" y="1564931"/>
                </a:cubicBezTo>
                <a:cubicBezTo>
                  <a:pt x="2324311" y="1563550"/>
                  <a:pt x="2322239" y="1562022"/>
                  <a:pt x="2319728" y="1560347"/>
                </a:cubicBezTo>
                <a:cubicBezTo>
                  <a:pt x="2317216" y="1558673"/>
                  <a:pt x="2314182" y="1557145"/>
                  <a:pt x="2310624" y="1555764"/>
                </a:cubicBezTo>
                <a:cubicBezTo>
                  <a:pt x="2307066" y="1554383"/>
                  <a:pt x="2302859" y="1553692"/>
                  <a:pt x="2298004" y="1553692"/>
                </a:cubicBezTo>
                <a:cubicBezTo>
                  <a:pt x="2288041" y="1553692"/>
                  <a:pt x="2280402" y="1557522"/>
                  <a:pt x="2275086" y="1565182"/>
                </a:cubicBezTo>
                <a:cubicBezTo>
                  <a:pt x="2269770" y="1572842"/>
                  <a:pt x="2267113" y="1583955"/>
                  <a:pt x="2267113" y="1598522"/>
                </a:cubicBezTo>
                <a:cubicBezTo>
                  <a:pt x="2267113" y="1605805"/>
                  <a:pt x="2267803" y="1612188"/>
                  <a:pt x="2269184" y="1617672"/>
                </a:cubicBezTo>
                <a:cubicBezTo>
                  <a:pt x="2270566" y="1623155"/>
                  <a:pt x="2272596" y="1627739"/>
                  <a:pt x="2275275" y="1631422"/>
                </a:cubicBezTo>
                <a:cubicBezTo>
                  <a:pt x="2277954" y="1635106"/>
                  <a:pt x="2281240" y="1637847"/>
                  <a:pt x="2285132" y="1639647"/>
                </a:cubicBezTo>
                <a:cubicBezTo>
                  <a:pt x="2289025" y="1641447"/>
                  <a:pt x="2293483" y="1642347"/>
                  <a:pt x="2298506" y="1642347"/>
                </a:cubicBezTo>
                <a:cubicBezTo>
                  <a:pt x="2303278" y="1642347"/>
                  <a:pt x="2307464" y="1641594"/>
                  <a:pt x="2311063" y="1640087"/>
                </a:cubicBezTo>
                <a:cubicBezTo>
                  <a:pt x="2314663" y="1638580"/>
                  <a:pt x="2317782" y="1636926"/>
                  <a:pt x="2320419" y="1635127"/>
                </a:cubicBezTo>
                <a:cubicBezTo>
                  <a:pt x="2323056" y="1633327"/>
                  <a:pt x="2325274" y="1631694"/>
                  <a:pt x="2327074" y="1630229"/>
                </a:cubicBezTo>
                <a:cubicBezTo>
                  <a:pt x="2328874" y="1628764"/>
                  <a:pt x="2330276" y="1628032"/>
                  <a:pt x="2331281" y="1628032"/>
                </a:cubicBezTo>
                <a:cubicBezTo>
                  <a:pt x="2331867" y="1628032"/>
                  <a:pt x="2332369" y="1628199"/>
                  <a:pt x="2332788" y="1628534"/>
                </a:cubicBezTo>
                <a:cubicBezTo>
                  <a:pt x="2333206" y="1628869"/>
                  <a:pt x="2333562" y="1629434"/>
                  <a:pt x="2333855" y="1630229"/>
                </a:cubicBezTo>
                <a:cubicBezTo>
                  <a:pt x="2334148" y="1631024"/>
                  <a:pt x="2334357" y="1632029"/>
                  <a:pt x="2334483" y="1633243"/>
                </a:cubicBezTo>
                <a:cubicBezTo>
                  <a:pt x="2334608" y="1634457"/>
                  <a:pt x="2334671" y="1635901"/>
                  <a:pt x="2334671" y="1637575"/>
                </a:cubicBezTo>
                <a:cubicBezTo>
                  <a:pt x="2334671" y="1638998"/>
                  <a:pt x="2334629" y="1640233"/>
                  <a:pt x="2334546" y="1641280"/>
                </a:cubicBezTo>
                <a:cubicBezTo>
                  <a:pt x="2334462" y="1642326"/>
                  <a:pt x="2334315" y="1643205"/>
                  <a:pt x="2334106" y="1643917"/>
                </a:cubicBezTo>
                <a:cubicBezTo>
                  <a:pt x="2333897" y="1644628"/>
                  <a:pt x="2333646" y="1645256"/>
                  <a:pt x="2333353" y="1645800"/>
                </a:cubicBezTo>
                <a:cubicBezTo>
                  <a:pt x="2333060" y="1646344"/>
                  <a:pt x="2332390" y="1647140"/>
                  <a:pt x="2331344" y="1648186"/>
                </a:cubicBezTo>
                <a:cubicBezTo>
                  <a:pt x="2330297" y="1649233"/>
                  <a:pt x="2328518" y="1650530"/>
                  <a:pt x="2326007" y="1652079"/>
                </a:cubicBezTo>
                <a:cubicBezTo>
                  <a:pt x="2323495" y="1653628"/>
                  <a:pt x="2320670" y="1655009"/>
                  <a:pt x="2317530" y="1656223"/>
                </a:cubicBezTo>
                <a:cubicBezTo>
                  <a:pt x="2314391" y="1657437"/>
                  <a:pt x="2310980" y="1658420"/>
                  <a:pt x="2307296" y="1659174"/>
                </a:cubicBezTo>
                <a:cubicBezTo>
                  <a:pt x="2303613" y="1659927"/>
                  <a:pt x="2299804" y="1660304"/>
                  <a:pt x="2295869" y="1660304"/>
                </a:cubicBezTo>
                <a:cubicBezTo>
                  <a:pt x="2287748" y="1660304"/>
                  <a:pt x="2280549" y="1658965"/>
                  <a:pt x="2274270" y="1656286"/>
                </a:cubicBezTo>
                <a:cubicBezTo>
                  <a:pt x="2267992" y="1653607"/>
                  <a:pt x="2262738" y="1649693"/>
                  <a:pt x="2258511" y="1644545"/>
                </a:cubicBezTo>
                <a:cubicBezTo>
                  <a:pt x="2254283" y="1639396"/>
                  <a:pt x="2251060" y="1633076"/>
                  <a:pt x="2248842" y="1625583"/>
                </a:cubicBezTo>
                <a:cubicBezTo>
                  <a:pt x="2246623" y="1618090"/>
                  <a:pt x="2245514" y="1609447"/>
                  <a:pt x="2245514" y="1599652"/>
                </a:cubicBezTo>
                <a:cubicBezTo>
                  <a:pt x="2245514" y="1588518"/>
                  <a:pt x="2246874" y="1578953"/>
                  <a:pt x="2249595" y="1570958"/>
                </a:cubicBezTo>
                <a:cubicBezTo>
                  <a:pt x="2252316" y="1562964"/>
                  <a:pt x="2256041" y="1556413"/>
                  <a:pt x="2260771" y="1551306"/>
                </a:cubicBezTo>
                <a:cubicBezTo>
                  <a:pt x="2265501" y="1546199"/>
                  <a:pt x="2271068" y="1542411"/>
                  <a:pt x="2277472" y="1539942"/>
                </a:cubicBezTo>
                <a:cubicBezTo>
                  <a:pt x="2283877" y="1537472"/>
                  <a:pt x="2290804" y="1536237"/>
                  <a:pt x="2298255" y="1536237"/>
                </a:cubicBezTo>
                <a:close/>
                <a:moveTo>
                  <a:pt x="2193480" y="1536237"/>
                </a:moveTo>
                <a:cubicBezTo>
                  <a:pt x="2197080" y="1536237"/>
                  <a:pt x="2200575" y="1536572"/>
                  <a:pt x="2203965" y="1537242"/>
                </a:cubicBezTo>
                <a:cubicBezTo>
                  <a:pt x="2207356" y="1537912"/>
                  <a:pt x="2210474" y="1538791"/>
                  <a:pt x="2213320" y="1539879"/>
                </a:cubicBezTo>
                <a:cubicBezTo>
                  <a:pt x="2216167" y="1540967"/>
                  <a:pt x="2218699" y="1542223"/>
                  <a:pt x="2220918" y="1543646"/>
                </a:cubicBezTo>
                <a:cubicBezTo>
                  <a:pt x="2223136" y="1545069"/>
                  <a:pt x="2224748" y="1546283"/>
                  <a:pt x="2225752" y="1547288"/>
                </a:cubicBezTo>
                <a:cubicBezTo>
                  <a:pt x="2226757" y="1548292"/>
                  <a:pt x="2227447" y="1549088"/>
                  <a:pt x="2227824" y="1549674"/>
                </a:cubicBezTo>
                <a:cubicBezTo>
                  <a:pt x="2228201" y="1550260"/>
                  <a:pt x="2228515" y="1550950"/>
                  <a:pt x="2228766" y="1551746"/>
                </a:cubicBezTo>
                <a:cubicBezTo>
                  <a:pt x="2229017" y="1552541"/>
                  <a:pt x="2229185" y="1553441"/>
                  <a:pt x="2229268" y="1554445"/>
                </a:cubicBezTo>
                <a:cubicBezTo>
                  <a:pt x="2229352" y="1555450"/>
                  <a:pt x="2229394" y="1556706"/>
                  <a:pt x="2229394" y="1558213"/>
                </a:cubicBezTo>
                <a:cubicBezTo>
                  <a:pt x="2229394" y="1561478"/>
                  <a:pt x="2229017" y="1563759"/>
                  <a:pt x="2228264" y="1565056"/>
                </a:cubicBezTo>
                <a:cubicBezTo>
                  <a:pt x="2227510" y="1566354"/>
                  <a:pt x="2226589" y="1567003"/>
                  <a:pt x="2225501" y="1567003"/>
                </a:cubicBezTo>
                <a:cubicBezTo>
                  <a:pt x="2224245" y="1567003"/>
                  <a:pt x="2222801" y="1566312"/>
                  <a:pt x="2221169" y="1564931"/>
                </a:cubicBezTo>
                <a:cubicBezTo>
                  <a:pt x="2219536" y="1563550"/>
                  <a:pt x="2217464" y="1562022"/>
                  <a:pt x="2214953" y="1560347"/>
                </a:cubicBezTo>
                <a:cubicBezTo>
                  <a:pt x="2212441" y="1558673"/>
                  <a:pt x="2209407" y="1557145"/>
                  <a:pt x="2205849" y="1555764"/>
                </a:cubicBezTo>
                <a:cubicBezTo>
                  <a:pt x="2202291" y="1554383"/>
                  <a:pt x="2198084" y="1553692"/>
                  <a:pt x="2193229" y="1553692"/>
                </a:cubicBezTo>
                <a:cubicBezTo>
                  <a:pt x="2183266" y="1553692"/>
                  <a:pt x="2175627" y="1557522"/>
                  <a:pt x="2170311" y="1565182"/>
                </a:cubicBezTo>
                <a:cubicBezTo>
                  <a:pt x="2164995" y="1572842"/>
                  <a:pt x="2162338" y="1583955"/>
                  <a:pt x="2162338" y="1598522"/>
                </a:cubicBezTo>
                <a:cubicBezTo>
                  <a:pt x="2162338" y="1605805"/>
                  <a:pt x="2163028" y="1612188"/>
                  <a:pt x="2164409" y="1617672"/>
                </a:cubicBezTo>
                <a:cubicBezTo>
                  <a:pt x="2165791" y="1623155"/>
                  <a:pt x="2167821" y="1627739"/>
                  <a:pt x="2170500" y="1631422"/>
                </a:cubicBezTo>
                <a:cubicBezTo>
                  <a:pt x="2173179" y="1635106"/>
                  <a:pt x="2176465" y="1637847"/>
                  <a:pt x="2180357" y="1639647"/>
                </a:cubicBezTo>
                <a:cubicBezTo>
                  <a:pt x="2184250" y="1641447"/>
                  <a:pt x="2188708" y="1642347"/>
                  <a:pt x="2193731" y="1642347"/>
                </a:cubicBezTo>
                <a:cubicBezTo>
                  <a:pt x="2198503" y="1642347"/>
                  <a:pt x="2202689" y="1641594"/>
                  <a:pt x="2206288" y="1640087"/>
                </a:cubicBezTo>
                <a:cubicBezTo>
                  <a:pt x="2209888" y="1638580"/>
                  <a:pt x="2213007" y="1636926"/>
                  <a:pt x="2215644" y="1635127"/>
                </a:cubicBezTo>
                <a:cubicBezTo>
                  <a:pt x="2218281" y="1633327"/>
                  <a:pt x="2220499" y="1631694"/>
                  <a:pt x="2222299" y="1630229"/>
                </a:cubicBezTo>
                <a:cubicBezTo>
                  <a:pt x="2224099" y="1628764"/>
                  <a:pt x="2225501" y="1628032"/>
                  <a:pt x="2226506" y="1628032"/>
                </a:cubicBezTo>
                <a:cubicBezTo>
                  <a:pt x="2227092" y="1628032"/>
                  <a:pt x="2227594" y="1628199"/>
                  <a:pt x="2228013" y="1628534"/>
                </a:cubicBezTo>
                <a:cubicBezTo>
                  <a:pt x="2228431" y="1628869"/>
                  <a:pt x="2228787" y="1629434"/>
                  <a:pt x="2229080" y="1630229"/>
                </a:cubicBezTo>
                <a:cubicBezTo>
                  <a:pt x="2229373" y="1631024"/>
                  <a:pt x="2229582" y="1632029"/>
                  <a:pt x="2229708" y="1633243"/>
                </a:cubicBezTo>
                <a:cubicBezTo>
                  <a:pt x="2229833" y="1634457"/>
                  <a:pt x="2229896" y="1635901"/>
                  <a:pt x="2229896" y="1637575"/>
                </a:cubicBezTo>
                <a:cubicBezTo>
                  <a:pt x="2229896" y="1638998"/>
                  <a:pt x="2229854" y="1640233"/>
                  <a:pt x="2229771" y="1641280"/>
                </a:cubicBezTo>
                <a:cubicBezTo>
                  <a:pt x="2229687" y="1642326"/>
                  <a:pt x="2229540" y="1643205"/>
                  <a:pt x="2229331" y="1643917"/>
                </a:cubicBezTo>
                <a:cubicBezTo>
                  <a:pt x="2229122" y="1644628"/>
                  <a:pt x="2228871" y="1645256"/>
                  <a:pt x="2228578" y="1645800"/>
                </a:cubicBezTo>
                <a:cubicBezTo>
                  <a:pt x="2228285" y="1646344"/>
                  <a:pt x="2227615" y="1647140"/>
                  <a:pt x="2226568" y="1648186"/>
                </a:cubicBezTo>
                <a:cubicBezTo>
                  <a:pt x="2225522" y="1649233"/>
                  <a:pt x="2223743" y="1650530"/>
                  <a:pt x="2221232" y="1652079"/>
                </a:cubicBezTo>
                <a:cubicBezTo>
                  <a:pt x="2218720" y="1653628"/>
                  <a:pt x="2215895" y="1655009"/>
                  <a:pt x="2212755" y="1656223"/>
                </a:cubicBezTo>
                <a:cubicBezTo>
                  <a:pt x="2209616" y="1657437"/>
                  <a:pt x="2206205" y="1658420"/>
                  <a:pt x="2202521" y="1659174"/>
                </a:cubicBezTo>
                <a:cubicBezTo>
                  <a:pt x="2198838" y="1659927"/>
                  <a:pt x="2195029" y="1660304"/>
                  <a:pt x="2191094" y="1660304"/>
                </a:cubicBezTo>
                <a:cubicBezTo>
                  <a:pt x="2182973" y="1660304"/>
                  <a:pt x="2175774" y="1658965"/>
                  <a:pt x="2169495" y="1656286"/>
                </a:cubicBezTo>
                <a:cubicBezTo>
                  <a:pt x="2163217" y="1653607"/>
                  <a:pt x="2157963" y="1649693"/>
                  <a:pt x="2153736" y="1644545"/>
                </a:cubicBezTo>
                <a:cubicBezTo>
                  <a:pt x="2149508" y="1639396"/>
                  <a:pt x="2146285" y="1633076"/>
                  <a:pt x="2144067" y="1625583"/>
                </a:cubicBezTo>
                <a:cubicBezTo>
                  <a:pt x="2141848" y="1618090"/>
                  <a:pt x="2140739" y="1609447"/>
                  <a:pt x="2140739" y="1599652"/>
                </a:cubicBezTo>
                <a:cubicBezTo>
                  <a:pt x="2140739" y="1588518"/>
                  <a:pt x="2142099" y="1578953"/>
                  <a:pt x="2144820" y="1570958"/>
                </a:cubicBezTo>
                <a:cubicBezTo>
                  <a:pt x="2147541" y="1562964"/>
                  <a:pt x="2151266" y="1556413"/>
                  <a:pt x="2155996" y="1551306"/>
                </a:cubicBezTo>
                <a:cubicBezTo>
                  <a:pt x="2160726" y="1546199"/>
                  <a:pt x="2166293" y="1542411"/>
                  <a:pt x="2172697" y="1539942"/>
                </a:cubicBezTo>
                <a:cubicBezTo>
                  <a:pt x="2179102" y="1537472"/>
                  <a:pt x="2186029" y="1536237"/>
                  <a:pt x="2193480" y="1536237"/>
                </a:cubicBezTo>
                <a:close/>
                <a:moveTo>
                  <a:pt x="1336230" y="1536237"/>
                </a:moveTo>
                <a:cubicBezTo>
                  <a:pt x="1339830" y="1536237"/>
                  <a:pt x="1343325" y="1536572"/>
                  <a:pt x="1346715" y="1537242"/>
                </a:cubicBezTo>
                <a:cubicBezTo>
                  <a:pt x="1350106" y="1537912"/>
                  <a:pt x="1353224" y="1538791"/>
                  <a:pt x="1356070" y="1539879"/>
                </a:cubicBezTo>
                <a:cubicBezTo>
                  <a:pt x="1358917" y="1540967"/>
                  <a:pt x="1361449" y="1542223"/>
                  <a:pt x="1363668" y="1543646"/>
                </a:cubicBezTo>
                <a:cubicBezTo>
                  <a:pt x="1365886" y="1545069"/>
                  <a:pt x="1367498" y="1546283"/>
                  <a:pt x="1368502" y="1547288"/>
                </a:cubicBezTo>
                <a:cubicBezTo>
                  <a:pt x="1369507" y="1548292"/>
                  <a:pt x="1370198" y="1549088"/>
                  <a:pt x="1370574" y="1549674"/>
                </a:cubicBezTo>
                <a:cubicBezTo>
                  <a:pt x="1370951" y="1550260"/>
                  <a:pt x="1371265" y="1550950"/>
                  <a:pt x="1371516" y="1551746"/>
                </a:cubicBezTo>
                <a:cubicBezTo>
                  <a:pt x="1371767" y="1552541"/>
                  <a:pt x="1371935" y="1553441"/>
                  <a:pt x="1372018" y="1554445"/>
                </a:cubicBezTo>
                <a:cubicBezTo>
                  <a:pt x="1372102" y="1555450"/>
                  <a:pt x="1372144" y="1556706"/>
                  <a:pt x="1372144" y="1558213"/>
                </a:cubicBezTo>
                <a:cubicBezTo>
                  <a:pt x="1372144" y="1561478"/>
                  <a:pt x="1371767" y="1563759"/>
                  <a:pt x="1371014" y="1565056"/>
                </a:cubicBezTo>
                <a:cubicBezTo>
                  <a:pt x="1370260" y="1566354"/>
                  <a:pt x="1369339" y="1567003"/>
                  <a:pt x="1368251" y="1567003"/>
                </a:cubicBezTo>
                <a:cubicBezTo>
                  <a:pt x="1366995" y="1567003"/>
                  <a:pt x="1365551" y="1566312"/>
                  <a:pt x="1363919" y="1564931"/>
                </a:cubicBezTo>
                <a:cubicBezTo>
                  <a:pt x="1362286" y="1563550"/>
                  <a:pt x="1360214" y="1562022"/>
                  <a:pt x="1357703" y="1560347"/>
                </a:cubicBezTo>
                <a:cubicBezTo>
                  <a:pt x="1355191" y="1558673"/>
                  <a:pt x="1352157" y="1557145"/>
                  <a:pt x="1348599" y="1555764"/>
                </a:cubicBezTo>
                <a:cubicBezTo>
                  <a:pt x="1345041" y="1554383"/>
                  <a:pt x="1340834" y="1553692"/>
                  <a:pt x="1335979" y="1553692"/>
                </a:cubicBezTo>
                <a:cubicBezTo>
                  <a:pt x="1326017" y="1553692"/>
                  <a:pt x="1318377" y="1557522"/>
                  <a:pt x="1313061" y="1565182"/>
                </a:cubicBezTo>
                <a:cubicBezTo>
                  <a:pt x="1307746" y="1572842"/>
                  <a:pt x="1305088" y="1583955"/>
                  <a:pt x="1305088" y="1598522"/>
                </a:cubicBezTo>
                <a:cubicBezTo>
                  <a:pt x="1305088" y="1605805"/>
                  <a:pt x="1305778" y="1612188"/>
                  <a:pt x="1307160" y="1617672"/>
                </a:cubicBezTo>
                <a:cubicBezTo>
                  <a:pt x="1308541" y="1623155"/>
                  <a:pt x="1310571" y="1627739"/>
                  <a:pt x="1313250" y="1631422"/>
                </a:cubicBezTo>
                <a:cubicBezTo>
                  <a:pt x="1315929" y="1635106"/>
                  <a:pt x="1319215" y="1637847"/>
                  <a:pt x="1323107" y="1639647"/>
                </a:cubicBezTo>
                <a:cubicBezTo>
                  <a:pt x="1327000" y="1641447"/>
                  <a:pt x="1331458" y="1642347"/>
                  <a:pt x="1336481" y="1642347"/>
                </a:cubicBezTo>
                <a:cubicBezTo>
                  <a:pt x="1341253" y="1642347"/>
                  <a:pt x="1345439" y="1641594"/>
                  <a:pt x="1349038" y="1640087"/>
                </a:cubicBezTo>
                <a:cubicBezTo>
                  <a:pt x="1352638" y="1638580"/>
                  <a:pt x="1355757" y="1636926"/>
                  <a:pt x="1358394" y="1635127"/>
                </a:cubicBezTo>
                <a:cubicBezTo>
                  <a:pt x="1361031" y="1633327"/>
                  <a:pt x="1363249" y="1631694"/>
                  <a:pt x="1365049" y="1630229"/>
                </a:cubicBezTo>
                <a:cubicBezTo>
                  <a:pt x="1366849" y="1628764"/>
                  <a:pt x="1368251" y="1628032"/>
                  <a:pt x="1369256" y="1628032"/>
                </a:cubicBezTo>
                <a:cubicBezTo>
                  <a:pt x="1369842" y="1628032"/>
                  <a:pt x="1370344" y="1628199"/>
                  <a:pt x="1370763" y="1628534"/>
                </a:cubicBezTo>
                <a:cubicBezTo>
                  <a:pt x="1371181" y="1628869"/>
                  <a:pt x="1371537" y="1629434"/>
                  <a:pt x="1371830" y="1630229"/>
                </a:cubicBezTo>
                <a:cubicBezTo>
                  <a:pt x="1372123" y="1631024"/>
                  <a:pt x="1372332" y="1632029"/>
                  <a:pt x="1372458" y="1633243"/>
                </a:cubicBezTo>
                <a:cubicBezTo>
                  <a:pt x="1372583" y="1634457"/>
                  <a:pt x="1372646" y="1635901"/>
                  <a:pt x="1372646" y="1637575"/>
                </a:cubicBezTo>
                <a:cubicBezTo>
                  <a:pt x="1372646" y="1638998"/>
                  <a:pt x="1372604" y="1640233"/>
                  <a:pt x="1372521" y="1641280"/>
                </a:cubicBezTo>
                <a:cubicBezTo>
                  <a:pt x="1372437" y="1642326"/>
                  <a:pt x="1372290" y="1643205"/>
                  <a:pt x="1372081" y="1643917"/>
                </a:cubicBezTo>
                <a:cubicBezTo>
                  <a:pt x="1371872" y="1644628"/>
                  <a:pt x="1371621" y="1645256"/>
                  <a:pt x="1371328" y="1645800"/>
                </a:cubicBezTo>
                <a:cubicBezTo>
                  <a:pt x="1371035" y="1646344"/>
                  <a:pt x="1370365" y="1647140"/>
                  <a:pt x="1369319" y="1648186"/>
                </a:cubicBezTo>
                <a:cubicBezTo>
                  <a:pt x="1368272" y="1649233"/>
                  <a:pt x="1366493" y="1650530"/>
                  <a:pt x="1363982" y="1652079"/>
                </a:cubicBezTo>
                <a:cubicBezTo>
                  <a:pt x="1361470" y="1653628"/>
                  <a:pt x="1358645" y="1655009"/>
                  <a:pt x="1355505" y="1656223"/>
                </a:cubicBezTo>
                <a:cubicBezTo>
                  <a:pt x="1352366" y="1657437"/>
                  <a:pt x="1348955" y="1658420"/>
                  <a:pt x="1345271" y="1659174"/>
                </a:cubicBezTo>
                <a:cubicBezTo>
                  <a:pt x="1341588" y="1659927"/>
                  <a:pt x="1337779" y="1660304"/>
                  <a:pt x="1333844" y="1660304"/>
                </a:cubicBezTo>
                <a:cubicBezTo>
                  <a:pt x="1325723" y="1660304"/>
                  <a:pt x="1318524" y="1658965"/>
                  <a:pt x="1312245" y="1656286"/>
                </a:cubicBezTo>
                <a:cubicBezTo>
                  <a:pt x="1305967" y="1653607"/>
                  <a:pt x="1300713" y="1649693"/>
                  <a:pt x="1296486" y="1644545"/>
                </a:cubicBezTo>
                <a:cubicBezTo>
                  <a:pt x="1292258" y="1639396"/>
                  <a:pt x="1289035" y="1633076"/>
                  <a:pt x="1286817" y="1625583"/>
                </a:cubicBezTo>
                <a:cubicBezTo>
                  <a:pt x="1284598" y="1618090"/>
                  <a:pt x="1283489" y="1609447"/>
                  <a:pt x="1283489" y="1599652"/>
                </a:cubicBezTo>
                <a:cubicBezTo>
                  <a:pt x="1283489" y="1588518"/>
                  <a:pt x="1284849" y="1578953"/>
                  <a:pt x="1287570" y="1570958"/>
                </a:cubicBezTo>
                <a:cubicBezTo>
                  <a:pt x="1290291" y="1562964"/>
                  <a:pt x="1294016" y="1556413"/>
                  <a:pt x="1298746" y="1551306"/>
                </a:cubicBezTo>
                <a:cubicBezTo>
                  <a:pt x="1303476" y="1546199"/>
                  <a:pt x="1309043" y="1542411"/>
                  <a:pt x="1315447" y="1539942"/>
                </a:cubicBezTo>
                <a:cubicBezTo>
                  <a:pt x="1321852" y="1537472"/>
                  <a:pt x="1328779" y="1536237"/>
                  <a:pt x="1336230" y="1536237"/>
                </a:cubicBezTo>
                <a:close/>
                <a:moveTo>
                  <a:pt x="2738288" y="1536112"/>
                </a:moveTo>
                <a:cubicBezTo>
                  <a:pt x="2747162" y="1536112"/>
                  <a:pt x="2754718" y="1537535"/>
                  <a:pt x="2760954" y="1540381"/>
                </a:cubicBezTo>
                <a:cubicBezTo>
                  <a:pt x="2767191" y="1543228"/>
                  <a:pt x="2772319" y="1547058"/>
                  <a:pt x="2776337" y="1551871"/>
                </a:cubicBezTo>
                <a:cubicBezTo>
                  <a:pt x="2780356" y="1556685"/>
                  <a:pt x="2783307" y="1562336"/>
                  <a:pt x="2785190" y="1568824"/>
                </a:cubicBezTo>
                <a:cubicBezTo>
                  <a:pt x="2787074" y="1575312"/>
                  <a:pt x="2788016" y="1582239"/>
                  <a:pt x="2788016" y="1589606"/>
                </a:cubicBezTo>
                <a:lnTo>
                  <a:pt x="2788016" y="1593373"/>
                </a:lnTo>
                <a:cubicBezTo>
                  <a:pt x="2788016" y="1596638"/>
                  <a:pt x="2787196" y="1598961"/>
                  <a:pt x="2785556" y="1600343"/>
                </a:cubicBezTo>
                <a:cubicBezTo>
                  <a:pt x="2783916" y="1601724"/>
                  <a:pt x="2782045" y="1602415"/>
                  <a:pt x="2779941" y="1602415"/>
                </a:cubicBezTo>
                <a:lnTo>
                  <a:pt x="2705513" y="1602415"/>
                </a:lnTo>
                <a:cubicBezTo>
                  <a:pt x="2705513" y="1608693"/>
                  <a:pt x="2706144" y="1614344"/>
                  <a:pt x="2707406" y="1619367"/>
                </a:cubicBezTo>
                <a:cubicBezTo>
                  <a:pt x="2708668" y="1624390"/>
                  <a:pt x="2710771" y="1628701"/>
                  <a:pt x="2713715" y="1632301"/>
                </a:cubicBezTo>
                <a:cubicBezTo>
                  <a:pt x="2716660" y="1635901"/>
                  <a:pt x="2720487" y="1638664"/>
                  <a:pt x="2725198" y="1640589"/>
                </a:cubicBezTo>
                <a:cubicBezTo>
                  <a:pt x="2729909" y="1642514"/>
                  <a:pt x="2735672" y="1643477"/>
                  <a:pt x="2742485" y="1643477"/>
                </a:cubicBezTo>
                <a:cubicBezTo>
                  <a:pt x="2747869" y="1643477"/>
                  <a:pt x="2752664" y="1643038"/>
                  <a:pt x="2756870" y="1642159"/>
                </a:cubicBezTo>
                <a:cubicBezTo>
                  <a:pt x="2761077" y="1641280"/>
                  <a:pt x="2764715" y="1640296"/>
                  <a:pt x="2767785" y="1639208"/>
                </a:cubicBezTo>
                <a:cubicBezTo>
                  <a:pt x="2770856" y="1638119"/>
                  <a:pt x="2773380" y="1637136"/>
                  <a:pt x="2775357" y="1636257"/>
                </a:cubicBezTo>
                <a:cubicBezTo>
                  <a:pt x="2777334" y="1635378"/>
                  <a:pt x="2778828" y="1634938"/>
                  <a:pt x="2779838" y="1634938"/>
                </a:cubicBezTo>
                <a:cubicBezTo>
                  <a:pt x="2780426" y="1634938"/>
                  <a:pt x="2780952" y="1635085"/>
                  <a:pt x="2781414" y="1635378"/>
                </a:cubicBezTo>
                <a:cubicBezTo>
                  <a:pt x="2781877" y="1635671"/>
                  <a:pt x="2782234" y="1636110"/>
                  <a:pt x="2782486" y="1636696"/>
                </a:cubicBezTo>
                <a:cubicBezTo>
                  <a:pt x="2782739" y="1637282"/>
                  <a:pt x="2782928" y="1638098"/>
                  <a:pt x="2783054" y="1639145"/>
                </a:cubicBezTo>
                <a:cubicBezTo>
                  <a:pt x="2783181" y="1640191"/>
                  <a:pt x="2783244" y="1641468"/>
                  <a:pt x="2783244" y="1642975"/>
                </a:cubicBezTo>
                <a:cubicBezTo>
                  <a:pt x="2783244" y="1644063"/>
                  <a:pt x="2783202" y="1645005"/>
                  <a:pt x="2783118" y="1645800"/>
                </a:cubicBezTo>
                <a:cubicBezTo>
                  <a:pt x="2783034" y="1646596"/>
                  <a:pt x="2782930" y="1647307"/>
                  <a:pt x="2782804" y="1647935"/>
                </a:cubicBezTo>
                <a:cubicBezTo>
                  <a:pt x="2782679" y="1648563"/>
                  <a:pt x="2782469" y="1649128"/>
                  <a:pt x="2782176" y="1649630"/>
                </a:cubicBezTo>
                <a:cubicBezTo>
                  <a:pt x="2781883" y="1650133"/>
                  <a:pt x="2781507" y="1650614"/>
                  <a:pt x="2781046" y="1651074"/>
                </a:cubicBezTo>
                <a:cubicBezTo>
                  <a:pt x="2780586" y="1651535"/>
                  <a:pt x="2779225" y="1652288"/>
                  <a:pt x="2776965" y="1653335"/>
                </a:cubicBezTo>
                <a:cubicBezTo>
                  <a:pt x="2774705" y="1654381"/>
                  <a:pt x="2771775" y="1655407"/>
                  <a:pt x="2768175" y="1656411"/>
                </a:cubicBezTo>
                <a:cubicBezTo>
                  <a:pt x="2764575" y="1657416"/>
                  <a:pt x="2760410" y="1658316"/>
                  <a:pt x="2755680" y="1659111"/>
                </a:cubicBezTo>
                <a:cubicBezTo>
                  <a:pt x="2750950" y="1659906"/>
                  <a:pt x="2745907" y="1660304"/>
                  <a:pt x="2740549" y="1660304"/>
                </a:cubicBezTo>
                <a:cubicBezTo>
                  <a:pt x="2731256" y="1660304"/>
                  <a:pt x="2723115" y="1659006"/>
                  <a:pt x="2716125" y="1656411"/>
                </a:cubicBezTo>
                <a:cubicBezTo>
                  <a:pt x="2709134" y="1653816"/>
                  <a:pt x="2703253" y="1649965"/>
                  <a:pt x="2698481" y="1644859"/>
                </a:cubicBezTo>
                <a:cubicBezTo>
                  <a:pt x="2693709" y="1639752"/>
                  <a:pt x="2690110" y="1633348"/>
                  <a:pt x="2687682" y="1625646"/>
                </a:cubicBezTo>
                <a:cubicBezTo>
                  <a:pt x="2685254" y="1617944"/>
                  <a:pt x="2684040" y="1608986"/>
                  <a:pt x="2684040" y="1598773"/>
                </a:cubicBezTo>
                <a:cubicBezTo>
                  <a:pt x="2684040" y="1589062"/>
                  <a:pt x="2685296" y="1580335"/>
                  <a:pt x="2687807" y="1572591"/>
                </a:cubicBezTo>
                <a:cubicBezTo>
                  <a:pt x="2690319" y="1564847"/>
                  <a:pt x="2693940" y="1558275"/>
                  <a:pt x="2698670" y="1552876"/>
                </a:cubicBezTo>
                <a:cubicBezTo>
                  <a:pt x="2703400" y="1547476"/>
                  <a:pt x="2709113" y="1543332"/>
                  <a:pt x="2715811" y="1540444"/>
                </a:cubicBezTo>
                <a:cubicBezTo>
                  <a:pt x="2722508" y="1537556"/>
                  <a:pt x="2730001" y="1536112"/>
                  <a:pt x="2738288" y="1536112"/>
                </a:cubicBezTo>
                <a:close/>
                <a:moveTo>
                  <a:pt x="2621709" y="1536112"/>
                </a:moveTo>
                <a:cubicBezTo>
                  <a:pt x="2624723" y="1536112"/>
                  <a:pt x="2627737" y="1536363"/>
                  <a:pt x="2630751" y="1536865"/>
                </a:cubicBezTo>
                <a:cubicBezTo>
                  <a:pt x="2633765" y="1537367"/>
                  <a:pt x="2636485" y="1537995"/>
                  <a:pt x="2638913" y="1538749"/>
                </a:cubicBezTo>
                <a:cubicBezTo>
                  <a:pt x="2641341" y="1539502"/>
                  <a:pt x="2643412" y="1540318"/>
                  <a:pt x="2645129" y="1541197"/>
                </a:cubicBezTo>
                <a:cubicBezTo>
                  <a:pt x="2646845" y="1542076"/>
                  <a:pt x="2648143" y="1542851"/>
                  <a:pt x="2649022" y="1543521"/>
                </a:cubicBezTo>
                <a:cubicBezTo>
                  <a:pt x="2649901" y="1544190"/>
                  <a:pt x="2650487" y="1544776"/>
                  <a:pt x="2650780" y="1545279"/>
                </a:cubicBezTo>
                <a:cubicBezTo>
                  <a:pt x="2651072" y="1545781"/>
                  <a:pt x="2651282" y="1546346"/>
                  <a:pt x="2651408" y="1546974"/>
                </a:cubicBezTo>
                <a:cubicBezTo>
                  <a:pt x="2651533" y="1547602"/>
                  <a:pt x="2651659" y="1548376"/>
                  <a:pt x="2651784" y="1549297"/>
                </a:cubicBezTo>
                <a:cubicBezTo>
                  <a:pt x="2651910" y="1550218"/>
                  <a:pt x="2651973" y="1551348"/>
                  <a:pt x="2651973" y="1552687"/>
                </a:cubicBezTo>
                <a:cubicBezTo>
                  <a:pt x="2651973" y="1554111"/>
                  <a:pt x="2651910" y="1555345"/>
                  <a:pt x="2651784" y="1556392"/>
                </a:cubicBezTo>
                <a:cubicBezTo>
                  <a:pt x="2651659" y="1557438"/>
                  <a:pt x="2651449" y="1558296"/>
                  <a:pt x="2651157" y="1558966"/>
                </a:cubicBezTo>
                <a:cubicBezTo>
                  <a:pt x="2650863" y="1559636"/>
                  <a:pt x="2650507" y="1560117"/>
                  <a:pt x="2650089" y="1560410"/>
                </a:cubicBezTo>
                <a:cubicBezTo>
                  <a:pt x="2649671" y="1560703"/>
                  <a:pt x="2649210" y="1560850"/>
                  <a:pt x="2648708" y="1560850"/>
                </a:cubicBezTo>
                <a:cubicBezTo>
                  <a:pt x="2647954" y="1560850"/>
                  <a:pt x="2646866" y="1560389"/>
                  <a:pt x="2645443" y="1559468"/>
                </a:cubicBezTo>
                <a:cubicBezTo>
                  <a:pt x="2644020" y="1558548"/>
                  <a:pt x="2642178" y="1557564"/>
                  <a:pt x="2639918" y="1556517"/>
                </a:cubicBezTo>
                <a:cubicBezTo>
                  <a:pt x="2637657" y="1555471"/>
                  <a:pt x="2634999" y="1554487"/>
                  <a:pt x="2631944" y="1553566"/>
                </a:cubicBezTo>
                <a:cubicBezTo>
                  <a:pt x="2628888" y="1552646"/>
                  <a:pt x="2625393" y="1552185"/>
                  <a:pt x="2621458" y="1552185"/>
                </a:cubicBezTo>
                <a:cubicBezTo>
                  <a:pt x="2617942" y="1552185"/>
                  <a:pt x="2614844" y="1552583"/>
                  <a:pt x="2612166" y="1553378"/>
                </a:cubicBezTo>
                <a:cubicBezTo>
                  <a:pt x="2609487" y="1554173"/>
                  <a:pt x="2607289" y="1555304"/>
                  <a:pt x="2605573" y="1556769"/>
                </a:cubicBezTo>
                <a:cubicBezTo>
                  <a:pt x="2603857" y="1558234"/>
                  <a:pt x="2602559" y="1559971"/>
                  <a:pt x="2601680" y="1561980"/>
                </a:cubicBezTo>
                <a:cubicBezTo>
                  <a:pt x="2600801" y="1563989"/>
                  <a:pt x="2600362" y="1566166"/>
                  <a:pt x="2600362" y="1568510"/>
                </a:cubicBezTo>
                <a:cubicBezTo>
                  <a:pt x="2600362" y="1571775"/>
                  <a:pt x="2601199" y="1574516"/>
                  <a:pt x="2602873" y="1576735"/>
                </a:cubicBezTo>
                <a:cubicBezTo>
                  <a:pt x="2604547" y="1578953"/>
                  <a:pt x="2606724" y="1580900"/>
                  <a:pt x="2609403" y="1582574"/>
                </a:cubicBezTo>
                <a:cubicBezTo>
                  <a:pt x="2612082" y="1584248"/>
                  <a:pt x="2615138" y="1585755"/>
                  <a:pt x="2618570" y="1587095"/>
                </a:cubicBezTo>
                <a:cubicBezTo>
                  <a:pt x="2622002" y="1588434"/>
                  <a:pt x="2625498" y="1589815"/>
                  <a:pt x="2629056" y="1591239"/>
                </a:cubicBezTo>
                <a:cubicBezTo>
                  <a:pt x="2632613" y="1592662"/>
                  <a:pt x="2636129" y="1594252"/>
                  <a:pt x="2639604" y="1596010"/>
                </a:cubicBezTo>
                <a:cubicBezTo>
                  <a:pt x="2643078" y="1597768"/>
                  <a:pt x="2646154" y="1599903"/>
                  <a:pt x="2648833" y="1602415"/>
                </a:cubicBezTo>
                <a:cubicBezTo>
                  <a:pt x="2651512" y="1604926"/>
                  <a:pt x="2653668" y="1607940"/>
                  <a:pt x="2655300" y="1611456"/>
                </a:cubicBezTo>
                <a:cubicBezTo>
                  <a:pt x="2656933" y="1614972"/>
                  <a:pt x="2657749" y="1619158"/>
                  <a:pt x="2657749" y="1624013"/>
                </a:cubicBezTo>
                <a:cubicBezTo>
                  <a:pt x="2657749" y="1629790"/>
                  <a:pt x="2656682" y="1634938"/>
                  <a:pt x="2654547" y="1639459"/>
                </a:cubicBezTo>
                <a:cubicBezTo>
                  <a:pt x="2652412" y="1643980"/>
                  <a:pt x="2649377" y="1647789"/>
                  <a:pt x="2645443" y="1650886"/>
                </a:cubicBezTo>
                <a:cubicBezTo>
                  <a:pt x="2641508" y="1653984"/>
                  <a:pt x="2636820" y="1656328"/>
                  <a:pt x="2631379" y="1657918"/>
                </a:cubicBezTo>
                <a:cubicBezTo>
                  <a:pt x="2625937" y="1659509"/>
                  <a:pt x="2619951" y="1660304"/>
                  <a:pt x="2613422" y="1660304"/>
                </a:cubicBezTo>
                <a:cubicBezTo>
                  <a:pt x="2609403" y="1660304"/>
                  <a:pt x="2605573" y="1659990"/>
                  <a:pt x="2601932" y="1659362"/>
                </a:cubicBezTo>
                <a:cubicBezTo>
                  <a:pt x="2598290" y="1658734"/>
                  <a:pt x="2595025" y="1657939"/>
                  <a:pt x="2592137" y="1656976"/>
                </a:cubicBezTo>
                <a:cubicBezTo>
                  <a:pt x="2589249" y="1656014"/>
                  <a:pt x="2586800" y="1655009"/>
                  <a:pt x="2584791" y="1653963"/>
                </a:cubicBezTo>
                <a:cubicBezTo>
                  <a:pt x="2582782" y="1652916"/>
                  <a:pt x="2581316" y="1651974"/>
                  <a:pt x="2580396" y="1651137"/>
                </a:cubicBezTo>
                <a:cubicBezTo>
                  <a:pt x="2579475" y="1650300"/>
                  <a:pt x="2578805" y="1649128"/>
                  <a:pt x="2578387" y="1647621"/>
                </a:cubicBezTo>
                <a:cubicBezTo>
                  <a:pt x="2577968" y="1646114"/>
                  <a:pt x="2577759" y="1644063"/>
                  <a:pt x="2577759" y="1641468"/>
                </a:cubicBezTo>
                <a:cubicBezTo>
                  <a:pt x="2577759" y="1639877"/>
                  <a:pt x="2577842" y="1638538"/>
                  <a:pt x="2578010" y="1637450"/>
                </a:cubicBezTo>
                <a:cubicBezTo>
                  <a:pt x="2578177" y="1636361"/>
                  <a:pt x="2578387" y="1635482"/>
                  <a:pt x="2578638" y="1634813"/>
                </a:cubicBezTo>
                <a:cubicBezTo>
                  <a:pt x="2578889" y="1634143"/>
                  <a:pt x="2579244" y="1633662"/>
                  <a:pt x="2579705" y="1633369"/>
                </a:cubicBezTo>
                <a:cubicBezTo>
                  <a:pt x="2580165" y="1633076"/>
                  <a:pt x="2580688" y="1632929"/>
                  <a:pt x="2581275" y="1632929"/>
                </a:cubicBezTo>
                <a:cubicBezTo>
                  <a:pt x="2582195" y="1632929"/>
                  <a:pt x="2583556" y="1633494"/>
                  <a:pt x="2585356" y="1634624"/>
                </a:cubicBezTo>
                <a:cubicBezTo>
                  <a:pt x="2587155" y="1635754"/>
                  <a:pt x="2589374" y="1636989"/>
                  <a:pt x="2592011" y="1638329"/>
                </a:cubicBezTo>
                <a:cubicBezTo>
                  <a:pt x="2594648" y="1639668"/>
                  <a:pt x="2597766" y="1640903"/>
                  <a:pt x="2601367" y="1642033"/>
                </a:cubicBezTo>
                <a:cubicBezTo>
                  <a:pt x="2604966" y="1643163"/>
                  <a:pt x="2609110" y="1643728"/>
                  <a:pt x="2613798" y="1643728"/>
                </a:cubicBezTo>
                <a:cubicBezTo>
                  <a:pt x="2617314" y="1643728"/>
                  <a:pt x="2620495" y="1643352"/>
                  <a:pt x="2623342" y="1642598"/>
                </a:cubicBezTo>
                <a:cubicBezTo>
                  <a:pt x="2626188" y="1641845"/>
                  <a:pt x="2628658" y="1640736"/>
                  <a:pt x="2630751" y="1639270"/>
                </a:cubicBezTo>
                <a:cubicBezTo>
                  <a:pt x="2632844" y="1637805"/>
                  <a:pt x="2634455" y="1635943"/>
                  <a:pt x="2635585" y="1633682"/>
                </a:cubicBezTo>
                <a:cubicBezTo>
                  <a:pt x="2636716" y="1631422"/>
                  <a:pt x="2637281" y="1628743"/>
                  <a:pt x="2637281" y="1625646"/>
                </a:cubicBezTo>
                <a:cubicBezTo>
                  <a:pt x="2637281" y="1622465"/>
                  <a:pt x="2636464" y="1619786"/>
                  <a:pt x="2634832" y="1617609"/>
                </a:cubicBezTo>
                <a:cubicBezTo>
                  <a:pt x="2633199" y="1615432"/>
                  <a:pt x="2631043" y="1613507"/>
                  <a:pt x="2628365" y="1611833"/>
                </a:cubicBezTo>
                <a:cubicBezTo>
                  <a:pt x="2625686" y="1610158"/>
                  <a:pt x="2622672" y="1608672"/>
                  <a:pt x="2619324" y="1607375"/>
                </a:cubicBezTo>
                <a:cubicBezTo>
                  <a:pt x="2615975" y="1606077"/>
                  <a:pt x="2612521" y="1604717"/>
                  <a:pt x="2608964" y="1603294"/>
                </a:cubicBezTo>
                <a:cubicBezTo>
                  <a:pt x="2605406" y="1601870"/>
                  <a:pt x="2601932" y="1600259"/>
                  <a:pt x="2598541" y="1598459"/>
                </a:cubicBezTo>
                <a:cubicBezTo>
                  <a:pt x="2595151" y="1596659"/>
                  <a:pt x="2592116" y="1594462"/>
                  <a:pt x="2589437" y="1591866"/>
                </a:cubicBezTo>
                <a:cubicBezTo>
                  <a:pt x="2586758" y="1589271"/>
                  <a:pt x="2584602" y="1586174"/>
                  <a:pt x="2582970" y="1582574"/>
                </a:cubicBezTo>
                <a:cubicBezTo>
                  <a:pt x="2581338" y="1578974"/>
                  <a:pt x="2580521" y="1574663"/>
                  <a:pt x="2580521" y="1569640"/>
                </a:cubicBezTo>
                <a:cubicBezTo>
                  <a:pt x="2580521" y="1565203"/>
                  <a:pt x="2581379" y="1560954"/>
                  <a:pt x="2583096" y="1556894"/>
                </a:cubicBezTo>
                <a:cubicBezTo>
                  <a:pt x="2584812" y="1552834"/>
                  <a:pt x="2587386" y="1549276"/>
                  <a:pt x="2590818" y="1546220"/>
                </a:cubicBezTo>
                <a:cubicBezTo>
                  <a:pt x="2594250" y="1543165"/>
                  <a:pt x="2598541" y="1540716"/>
                  <a:pt x="2603690" y="1538874"/>
                </a:cubicBezTo>
                <a:cubicBezTo>
                  <a:pt x="2608838" y="1537033"/>
                  <a:pt x="2614844" y="1536112"/>
                  <a:pt x="2621709" y="1536112"/>
                </a:cubicBezTo>
                <a:close/>
                <a:moveTo>
                  <a:pt x="2516934" y="1536112"/>
                </a:moveTo>
                <a:cubicBezTo>
                  <a:pt x="2519948" y="1536112"/>
                  <a:pt x="2522962" y="1536363"/>
                  <a:pt x="2525976" y="1536865"/>
                </a:cubicBezTo>
                <a:cubicBezTo>
                  <a:pt x="2528990" y="1537367"/>
                  <a:pt x="2531710" y="1537995"/>
                  <a:pt x="2534138" y="1538749"/>
                </a:cubicBezTo>
                <a:cubicBezTo>
                  <a:pt x="2536566" y="1539502"/>
                  <a:pt x="2538638" y="1540318"/>
                  <a:pt x="2540354" y="1541197"/>
                </a:cubicBezTo>
                <a:cubicBezTo>
                  <a:pt x="2542070" y="1542076"/>
                  <a:pt x="2543368" y="1542851"/>
                  <a:pt x="2544247" y="1543521"/>
                </a:cubicBezTo>
                <a:cubicBezTo>
                  <a:pt x="2545126" y="1544190"/>
                  <a:pt x="2545711" y="1544776"/>
                  <a:pt x="2546005" y="1545279"/>
                </a:cubicBezTo>
                <a:cubicBezTo>
                  <a:pt x="2546298" y="1545781"/>
                  <a:pt x="2546507" y="1546346"/>
                  <a:pt x="2546633" y="1546974"/>
                </a:cubicBezTo>
                <a:cubicBezTo>
                  <a:pt x="2546758" y="1547602"/>
                  <a:pt x="2546884" y="1548376"/>
                  <a:pt x="2547009" y="1549297"/>
                </a:cubicBezTo>
                <a:cubicBezTo>
                  <a:pt x="2547135" y="1550218"/>
                  <a:pt x="2547198" y="1551348"/>
                  <a:pt x="2547198" y="1552687"/>
                </a:cubicBezTo>
                <a:cubicBezTo>
                  <a:pt x="2547198" y="1554111"/>
                  <a:pt x="2547135" y="1555345"/>
                  <a:pt x="2547009" y="1556392"/>
                </a:cubicBezTo>
                <a:cubicBezTo>
                  <a:pt x="2546884" y="1557438"/>
                  <a:pt x="2546675" y="1558296"/>
                  <a:pt x="2546382" y="1558966"/>
                </a:cubicBezTo>
                <a:cubicBezTo>
                  <a:pt x="2546088" y="1559636"/>
                  <a:pt x="2545733" y="1560117"/>
                  <a:pt x="2545314" y="1560410"/>
                </a:cubicBezTo>
                <a:cubicBezTo>
                  <a:pt x="2544895" y="1560703"/>
                  <a:pt x="2544435" y="1560850"/>
                  <a:pt x="2543933" y="1560850"/>
                </a:cubicBezTo>
                <a:cubicBezTo>
                  <a:pt x="2543179" y="1560850"/>
                  <a:pt x="2542091" y="1560389"/>
                  <a:pt x="2540668" y="1559468"/>
                </a:cubicBezTo>
                <a:cubicBezTo>
                  <a:pt x="2539244" y="1558548"/>
                  <a:pt x="2537403" y="1557564"/>
                  <a:pt x="2535143" y="1556517"/>
                </a:cubicBezTo>
                <a:cubicBezTo>
                  <a:pt x="2532882" y="1555471"/>
                  <a:pt x="2530224" y="1554487"/>
                  <a:pt x="2527169" y="1553566"/>
                </a:cubicBezTo>
                <a:cubicBezTo>
                  <a:pt x="2524113" y="1552646"/>
                  <a:pt x="2520618" y="1552185"/>
                  <a:pt x="2516683" y="1552185"/>
                </a:cubicBezTo>
                <a:cubicBezTo>
                  <a:pt x="2513167" y="1552185"/>
                  <a:pt x="2510070" y="1552583"/>
                  <a:pt x="2507391" y="1553378"/>
                </a:cubicBezTo>
                <a:cubicBezTo>
                  <a:pt x="2504712" y="1554173"/>
                  <a:pt x="2502514" y="1555304"/>
                  <a:pt x="2500798" y="1556769"/>
                </a:cubicBezTo>
                <a:cubicBezTo>
                  <a:pt x="2499082" y="1558234"/>
                  <a:pt x="2497784" y="1559971"/>
                  <a:pt x="2496905" y="1561980"/>
                </a:cubicBezTo>
                <a:cubicBezTo>
                  <a:pt x="2496026" y="1563989"/>
                  <a:pt x="2495587" y="1566166"/>
                  <a:pt x="2495587" y="1568510"/>
                </a:cubicBezTo>
                <a:cubicBezTo>
                  <a:pt x="2495587" y="1571775"/>
                  <a:pt x="2496424" y="1574516"/>
                  <a:pt x="2498098" y="1576735"/>
                </a:cubicBezTo>
                <a:cubicBezTo>
                  <a:pt x="2499773" y="1578953"/>
                  <a:pt x="2501949" y="1580900"/>
                  <a:pt x="2504628" y="1582574"/>
                </a:cubicBezTo>
                <a:cubicBezTo>
                  <a:pt x="2507307" y="1584248"/>
                  <a:pt x="2510362" y="1585755"/>
                  <a:pt x="2513795" y="1587095"/>
                </a:cubicBezTo>
                <a:cubicBezTo>
                  <a:pt x="2517227" y="1588434"/>
                  <a:pt x="2520722" y="1589815"/>
                  <a:pt x="2524281" y="1591239"/>
                </a:cubicBezTo>
                <a:cubicBezTo>
                  <a:pt x="2527838" y="1592662"/>
                  <a:pt x="2531355" y="1594252"/>
                  <a:pt x="2534829" y="1596010"/>
                </a:cubicBezTo>
                <a:cubicBezTo>
                  <a:pt x="2538303" y="1597768"/>
                  <a:pt x="2541379" y="1599903"/>
                  <a:pt x="2544058" y="1602415"/>
                </a:cubicBezTo>
                <a:cubicBezTo>
                  <a:pt x="2546737" y="1604926"/>
                  <a:pt x="2548893" y="1607940"/>
                  <a:pt x="2550525" y="1611456"/>
                </a:cubicBezTo>
                <a:cubicBezTo>
                  <a:pt x="2552158" y="1614972"/>
                  <a:pt x="2552974" y="1619158"/>
                  <a:pt x="2552974" y="1624013"/>
                </a:cubicBezTo>
                <a:cubicBezTo>
                  <a:pt x="2552974" y="1629790"/>
                  <a:pt x="2551907" y="1634938"/>
                  <a:pt x="2549772" y="1639459"/>
                </a:cubicBezTo>
                <a:cubicBezTo>
                  <a:pt x="2547637" y="1643980"/>
                  <a:pt x="2544603" y="1647789"/>
                  <a:pt x="2540668" y="1650886"/>
                </a:cubicBezTo>
                <a:cubicBezTo>
                  <a:pt x="2536733" y="1653984"/>
                  <a:pt x="2532045" y="1656328"/>
                  <a:pt x="2526604" y="1657918"/>
                </a:cubicBezTo>
                <a:cubicBezTo>
                  <a:pt x="2521162" y="1659509"/>
                  <a:pt x="2515176" y="1660304"/>
                  <a:pt x="2508647" y="1660304"/>
                </a:cubicBezTo>
                <a:cubicBezTo>
                  <a:pt x="2504628" y="1660304"/>
                  <a:pt x="2500798" y="1659990"/>
                  <a:pt x="2497157" y="1659362"/>
                </a:cubicBezTo>
                <a:cubicBezTo>
                  <a:pt x="2493515" y="1658734"/>
                  <a:pt x="2490250" y="1657939"/>
                  <a:pt x="2487362" y="1656976"/>
                </a:cubicBezTo>
                <a:cubicBezTo>
                  <a:pt x="2484474" y="1656014"/>
                  <a:pt x="2482025" y="1655009"/>
                  <a:pt x="2480016" y="1653963"/>
                </a:cubicBezTo>
                <a:cubicBezTo>
                  <a:pt x="2478007" y="1652916"/>
                  <a:pt x="2476542" y="1651974"/>
                  <a:pt x="2475621" y="1651137"/>
                </a:cubicBezTo>
                <a:cubicBezTo>
                  <a:pt x="2474700" y="1650300"/>
                  <a:pt x="2474030" y="1649128"/>
                  <a:pt x="2473612" y="1647621"/>
                </a:cubicBezTo>
                <a:cubicBezTo>
                  <a:pt x="2473193" y="1646114"/>
                  <a:pt x="2472984" y="1644063"/>
                  <a:pt x="2472984" y="1641468"/>
                </a:cubicBezTo>
                <a:cubicBezTo>
                  <a:pt x="2472984" y="1639877"/>
                  <a:pt x="2473067" y="1638538"/>
                  <a:pt x="2473235" y="1637450"/>
                </a:cubicBezTo>
                <a:cubicBezTo>
                  <a:pt x="2473402" y="1636361"/>
                  <a:pt x="2473612" y="1635482"/>
                  <a:pt x="2473863" y="1634813"/>
                </a:cubicBezTo>
                <a:cubicBezTo>
                  <a:pt x="2474114" y="1634143"/>
                  <a:pt x="2474470" y="1633662"/>
                  <a:pt x="2474930" y="1633369"/>
                </a:cubicBezTo>
                <a:cubicBezTo>
                  <a:pt x="2475390" y="1633076"/>
                  <a:pt x="2475914" y="1632929"/>
                  <a:pt x="2476500" y="1632929"/>
                </a:cubicBezTo>
                <a:cubicBezTo>
                  <a:pt x="2477421" y="1632929"/>
                  <a:pt x="2478781" y="1633494"/>
                  <a:pt x="2480581" y="1634624"/>
                </a:cubicBezTo>
                <a:cubicBezTo>
                  <a:pt x="2482381" y="1635754"/>
                  <a:pt x="2484599" y="1636989"/>
                  <a:pt x="2487236" y="1638329"/>
                </a:cubicBezTo>
                <a:cubicBezTo>
                  <a:pt x="2489873" y="1639668"/>
                  <a:pt x="2492992" y="1640903"/>
                  <a:pt x="2496592" y="1642033"/>
                </a:cubicBezTo>
                <a:cubicBezTo>
                  <a:pt x="2500191" y="1643163"/>
                  <a:pt x="2504335" y="1643728"/>
                  <a:pt x="2509023" y="1643728"/>
                </a:cubicBezTo>
                <a:cubicBezTo>
                  <a:pt x="2512539" y="1643728"/>
                  <a:pt x="2515721" y="1643352"/>
                  <a:pt x="2518567" y="1642598"/>
                </a:cubicBezTo>
                <a:cubicBezTo>
                  <a:pt x="2521413" y="1641845"/>
                  <a:pt x="2523883" y="1640736"/>
                  <a:pt x="2525976" y="1639270"/>
                </a:cubicBezTo>
                <a:cubicBezTo>
                  <a:pt x="2528068" y="1637805"/>
                  <a:pt x="2529680" y="1635943"/>
                  <a:pt x="2530810" y="1633682"/>
                </a:cubicBezTo>
                <a:cubicBezTo>
                  <a:pt x="2531941" y="1631422"/>
                  <a:pt x="2532506" y="1628743"/>
                  <a:pt x="2532506" y="1625646"/>
                </a:cubicBezTo>
                <a:cubicBezTo>
                  <a:pt x="2532506" y="1622465"/>
                  <a:pt x="2531689" y="1619786"/>
                  <a:pt x="2530057" y="1617609"/>
                </a:cubicBezTo>
                <a:cubicBezTo>
                  <a:pt x="2528424" y="1615432"/>
                  <a:pt x="2526269" y="1613507"/>
                  <a:pt x="2523590" y="1611833"/>
                </a:cubicBezTo>
                <a:cubicBezTo>
                  <a:pt x="2520911" y="1610158"/>
                  <a:pt x="2517897" y="1608672"/>
                  <a:pt x="2514549" y="1607375"/>
                </a:cubicBezTo>
                <a:cubicBezTo>
                  <a:pt x="2511200" y="1606077"/>
                  <a:pt x="2507747" y="1604717"/>
                  <a:pt x="2504189" y="1603294"/>
                </a:cubicBezTo>
                <a:cubicBezTo>
                  <a:pt x="2500631" y="1601870"/>
                  <a:pt x="2497157" y="1600259"/>
                  <a:pt x="2493766" y="1598459"/>
                </a:cubicBezTo>
                <a:cubicBezTo>
                  <a:pt x="2490376" y="1596659"/>
                  <a:pt x="2487341" y="1594462"/>
                  <a:pt x="2484662" y="1591866"/>
                </a:cubicBezTo>
                <a:cubicBezTo>
                  <a:pt x="2481983" y="1589271"/>
                  <a:pt x="2479827" y="1586174"/>
                  <a:pt x="2478195" y="1582574"/>
                </a:cubicBezTo>
                <a:cubicBezTo>
                  <a:pt x="2476563" y="1578974"/>
                  <a:pt x="2475746" y="1574663"/>
                  <a:pt x="2475746" y="1569640"/>
                </a:cubicBezTo>
                <a:cubicBezTo>
                  <a:pt x="2475746" y="1565203"/>
                  <a:pt x="2476604" y="1560954"/>
                  <a:pt x="2478321" y="1556894"/>
                </a:cubicBezTo>
                <a:cubicBezTo>
                  <a:pt x="2480036" y="1552834"/>
                  <a:pt x="2482611" y="1549276"/>
                  <a:pt x="2486043" y="1546220"/>
                </a:cubicBezTo>
                <a:cubicBezTo>
                  <a:pt x="2489476" y="1543165"/>
                  <a:pt x="2493766" y="1540716"/>
                  <a:pt x="2498915" y="1538874"/>
                </a:cubicBezTo>
                <a:cubicBezTo>
                  <a:pt x="2504063" y="1537033"/>
                  <a:pt x="2510070" y="1536112"/>
                  <a:pt x="2516934" y="1536112"/>
                </a:cubicBezTo>
                <a:close/>
                <a:moveTo>
                  <a:pt x="2404913" y="1536112"/>
                </a:moveTo>
                <a:cubicBezTo>
                  <a:pt x="2413787" y="1536112"/>
                  <a:pt x="2421343" y="1537535"/>
                  <a:pt x="2427579" y="1540381"/>
                </a:cubicBezTo>
                <a:cubicBezTo>
                  <a:pt x="2433816" y="1543228"/>
                  <a:pt x="2438944" y="1547058"/>
                  <a:pt x="2442962" y="1551871"/>
                </a:cubicBezTo>
                <a:cubicBezTo>
                  <a:pt x="2446981" y="1556685"/>
                  <a:pt x="2449932" y="1562336"/>
                  <a:pt x="2451815" y="1568824"/>
                </a:cubicBezTo>
                <a:cubicBezTo>
                  <a:pt x="2453699" y="1575312"/>
                  <a:pt x="2454641" y="1582239"/>
                  <a:pt x="2454641" y="1589606"/>
                </a:cubicBezTo>
                <a:lnTo>
                  <a:pt x="2454641" y="1593373"/>
                </a:lnTo>
                <a:cubicBezTo>
                  <a:pt x="2454641" y="1596638"/>
                  <a:pt x="2453821" y="1598961"/>
                  <a:pt x="2452181" y="1600343"/>
                </a:cubicBezTo>
                <a:cubicBezTo>
                  <a:pt x="2450541" y="1601724"/>
                  <a:pt x="2448670" y="1602415"/>
                  <a:pt x="2446566" y="1602415"/>
                </a:cubicBezTo>
                <a:lnTo>
                  <a:pt x="2372139" y="1602415"/>
                </a:lnTo>
                <a:cubicBezTo>
                  <a:pt x="2372139" y="1608693"/>
                  <a:pt x="2372769" y="1614344"/>
                  <a:pt x="2374031" y="1619367"/>
                </a:cubicBezTo>
                <a:cubicBezTo>
                  <a:pt x="2375293" y="1624390"/>
                  <a:pt x="2377396" y="1628701"/>
                  <a:pt x="2380340" y="1632301"/>
                </a:cubicBezTo>
                <a:cubicBezTo>
                  <a:pt x="2383284" y="1635901"/>
                  <a:pt x="2387112" y="1638664"/>
                  <a:pt x="2391823" y="1640589"/>
                </a:cubicBezTo>
                <a:cubicBezTo>
                  <a:pt x="2396534" y="1642514"/>
                  <a:pt x="2402297" y="1643477"/>
                  <a:pt x="2409110" y="1643477"/>
                </a:cubicBezTo>
                <a:cubicBezTo>
                  <a:pt x="2414494" y="1643477"/>
                  <a:pt x="2419289" y="1643038"/>
                  <a:pt x="2423495" y="1642159"/>
                </a:cubicBezTo>
                <a:cubicBezTo>
                  <a:pt x="2427701" y="1641280"/>
                  <a:pt x="2431340" y="1640296"/>
                  <a:pt x="2434410" y="1639208"/>
                </a:cubicBezTo>
                <a:cubicBezTo>
                  <a:pt x="2437481" y="1638119"/>
                  <a:pt x="2440005" y="1637136"/>
                  <a:pt x="2441982" y="1636257"/>
                </a:cubicBezTo>
                <a:cubicBezTo>
                  <a:pt x="2443959" y="1635378"/>
                  <a:pt x="2445453" y="1634938"/>
                  <a:pt x="2446463" y="1634938"/>
                </a:cubicBezTo>
                <a:cubicBezTo>
                  <a:pt x="2447051" y="1634938"/>
                  <a:pt x="2447577" y="1635085"/>
                  <a:pt x="2448039" y="1635378"/>
                </a:cubicBezTo>
                <a:cubicBezTo>
                  <a:pt x="2448501" y="1635671"/>
                  <a:pt x="2448859" y="1636110"/>
                  <a:pt x="2449111" y="1636696"/>
                </a:cubicBezTo>
                <a:cubicBezTo>
                  <a:pt x="2449364" y="1637282"/>
                  <a:pt x="2449553" y="1638098"/>
                  <a:pt x="2449679" y="1639145"/>
                </a:cubicBezTo>
                <a:cubicBezTo>
                  <a:pt x="2449806" y="1640191"/>
                  <a:pt x="2449869" y="1641468"/>
                  <a:pt x="2449869" y="1642975"/>
                </a:cubicBezTo>
                <a:cubicBezTo>
                  <a:pt x="2449869" y="1644063"/>
                  <a:pt x="2449827" y="1645005"/>
                  <a:pt x="2449743" y="1645800"/>
                </a:cubicBezTo>
                <a:cubicBezTo>
                  <a:pt x="2449659" y="1646596"/>
                  <a:pt x="2449555" y="1647307"/>
                  <a:pt x="2449429" y="1647935"/>
                </a:cubicBezTo>
                <a:cubicBezTo>
                  <a:pt x="2449304" y="1648563"/>
                  <a:pt x="2449094" y="1649128"/>
                  <a:pt x="2448801" y="1649630"/>
                </a:cubicBezTo>
                <a:cubicBezTo>
                  <a:pt x="2448508" y="1650133"/>
                  <a:pt x="2448131" y="1650614"/>
                  <a:pt x="2447671" y="1651074"/>
                </a:cubicBezTo>
                <a:cubicBezTo>
                  <a:pt x="2447211" y="1651535"/>
                  <a:pt x="2445850" y="1652288"/>
                  <a:pt x="2443590" y="1653335"/>
                </a:cubicBezTo>
                <a:cubicBezTo>
                  <a:pt x="2441330" y="1654381"/>
                  <a:pt x="2438399" y="1655407"/>
                  <a:pt x="2434800" y="1656411"/>
                </a:cubicBezTo>
                <a:cubicBezTo>
                  <a:pt x="2431200" y="1657416"/>
                  <a:pt x="2427035" y="1658316"/>
                  <a:pt x="2422305" y="1659111"/>
                </a:cubicBezTo>
                <a:cubicBezTo>
                  <a:pt x="2417575" y="1659906"/>
                  <a:pt x="2412531" y="1660304"/>
                  <a:pt x="2407174" y="1660304"/>
                </a:cubicBezTo>
                <a:cubicBezTo>
                  <a:pt x="2397881" y="1660304"/>
                  <a:pt x="2389740" y="1659006"/>
                  <a:pt x="2382750" y="1656411"/>
                </a:cubicBezTo>
                <a:cubicBezTo>
                  <a:pt x="2375759" y="1653816"/>
                  <a:pt x="2369878" y="1649965"/>
                  <a:pt x="2365107" y="1644859"/>
                </a:cubicBezTo>
                <a:cubicBezTo>
                  <a:pt x="2360335" y="1639752"/>
                  <a:pt x="2356735" y="1633348"/>
                  <a:pt x="2354307" y="1625646"/>
                </a:cubicBezTo>
                <a:cubicBezTo>
                  <a:pt x="2351879" y="1617944"/>
                  <a:pt x="2350666" y="1608986"/>
                  <a:pt x="2350666" y="1598773"/>
                </a:cubicBezTo>
                <a:cubicBezTo>
                  <a:pt x="2350666" y="1589062"/>
                  <a:pt x="2351921" y="1580335"/>
                  <a:pt x="2354433" y="1572591"/>
                </a:cubicBezTo>
                <a:cubicBezTo>
                  <a:pt x="2356944" y="1564847"/>
                  <a:pt x="2360565" y="1558275"/>
                  <a:pt x="2365295" y="1552876"/>
                </a:cubicBezTo>
                <a:cubicBezTo>
                  <a:pt x="2370025" y="1547476"/>
                  <a:pt x="2375738" y="1543332"/>
                  <a:pt x="2382436" y="1540444"/>
                </a:cubicBezTo>
                <a:cubicBezTo>
                  <a:pt x="2389133" y="1537556"/>
                  <a:pt x="2396626" y="1536112"/>
                  <a:pt x="2404913" y="1536112"/>
                </a:cubicBezTo>
                <a:close/>
                <a:moveTo>
                  <a:pt x="2065385" y="1536112"/>
                </a:moveTo>
                <a:cubicBezTo>
                  <a:pt x="2073506" y="1536112"/>
                  <a:pt x="2080412" y="1537033"/>
                  <a:pt x="2086105" y="1538874"/>
                </a:cubicBezTo>
                <a:cubicBezTo>
                  <a:pt x="2091798" y="1540716"/>
                  <a:pt x="2096402" y="1543416"/>
                  <a:pt x="2099918" y="1546974"/>
                </a:cubicBezTo>
                <a:cubicBezTo>
                  <a:pt x="2103434" y="1550532"/>
                  <a:pt x="2105987" y="1554948"/>
                  <a:pt x="2107578" y="1560222"/>
                </a:cubicBezTo>
                <a:cubicBezTo>
                  <a:pt x="2109169" y="1565496"/>
                  <a:pt x="2109964" y="1571649"/>
                  <a:pt x="2109964" y="1578681"/>
                </a:cubicBezTo>
                <a:lnTo>
                  <a:pt x="2109964" y="1654904"/>
                </a:lnTo>
                <a:cubicBezTo>
                  <a:pt x="2109964" y="1655909"/>
                  <a:pt x="2109629" y="1656662"/>
                  <a:pt x="2108959" y="1657165"/>
                </a:cubicBezTo>
                <a:cubicBezTo>
                  <a:pt x="2108290" y="1657667"/>
                  <a:pt x="2107369" y="1658044"/>
                  <a:pt x="2106197" y="1658295"/>
                </a:cubicBezTo>
                <a:cubicBezTo>
                  <a:pt x="2105025" y="1658546"/>
                  <a:pt x="2103309" y="1658672"/>
                  <a:pt x="2101048" y="1658672"/>
                </a:cubicBezTo>
                <a:cubicBezTo>
                  <a:pt x="2098872" y="1658672"/>
                  <a:pt x="2097135" y="1658546"/>
                  <a:pt x="2095837" y="1658295"/>
                </a:cubicBezTo>
                <a:cubicBezTo>
                  <a:pt x="2094539" y="1658044"/>
                  <a:pt x="2093598" y="1657667"/>
                  <a:pt x="2093011" y="1657165"/>
                </a:cubicBezTo>
                <a:cubicBezTo>
                  <a:pt x="2092425" y="1656662"/>
                  <a:pt x="2092132" y="1655909"/>
                  <a:pt x="2092132" y="1654904"/>
                </a:cubicBezTo>
                <a:lnTo>
                  <a:pt x="2092132" y="1643603"/>
                </a:lnTo>
                <a:cubicBezTo>
                  <a:pt x="2087193" y="1648877"/>
                  <a:pt x="2081689" y="1652979"/>
                  <a:pt x="2075620" y="1655909"/>
                </a:cubicBezTo>
                <a:cubicBezTo>
                  <a:pt x="2069550" y="1658839"/>
                  <a:pt x="2063125" y="1660304"/>
                  <a:pt x="2056344" y="1660304"/>
                </a:cubicBezTo>
                <a:cubicBezTo>
                  <a:pt x="2050400" y="1660304"/>
                  <a:pt x="2045021" y="1659530"/>
                  <a:pt x="2040208" y="1657981"/>
                </a:cubicBezTo>
                <a:cubicBezTo>
                  <a:pt x="2035394" y="1656432"/>
                  <a:pt x="2031292" y="1654193"/>
                  <a:pt x="2027902" y="1651263"/>
                </a:cubicBezTo>
                <a:cubicBezTo>
                  <a:pt x="2024511" y="1648333"/>
                  <a:pt x="2021874" y="1644733"/>
                  <a:pt x="2019990" y="1640463"/>
                </a:cubicBezTo>
                <a:cubicBezTo>
                  <a:pt x="2018107" y="1636194"/>
                  <a:pt x="2017165" y="1631338"/>
                  <a:pt x="2017165" y="1625897"/>
                </a:cubicBezTo>
                <a:cubicBezTo>
                  <a:pt x="2017165" y="1619534"/>
                  <a:pt x="2018463" y="1614009"/>
                  <a:pt x="2021058" y="1609321"/>
                </a:cubicBezTo>
                <a:cubicBezTo>
                  <a:pt x="2023653" y="1604633"/>
                  <a:pt x="2027378" y="1600740"/>
                  <a:pt x="2032234" y="1597643"/>
                </a:cubicBezTo>
                <a:cubicBezTo>
                  <a:pt x="2037089" y="1594545"/>
                  <a:pt x="2043033" y="1592222"/>
                  <a:pt x="2050065" y="1590673"/>
                </a:cubicBezTo>
                <a:cubicBezTo>
                  <a:pt x="2057097" y="1589125"/>
                  <a:pt x="2065009" y="1588350"/>
                  <a:pt x="2073799" y="1588350"/>
                </a:cubicBezTo>
                <a:lnTo>
                  <a:pt x="2089370" y="1588350"/>
                </a:lnTo>
                <a:lnTo>
                  <a:pt x="2089370" y="1579560"/>
                </a:lnTo>
                <a:cubicBezTo>
                  <a:pt x="2089370" y="1575207"/>
                  <a:pt x="2088909" y="1571356"/>
                  <a:pt x="2087989" y="1568007"/>
                </a:cubicBezTo>
                <a:cubicBezTo>
                  <a:pt x="2087068" y="1564659"/>
                  <a:pt x="2085582" y="1561875"/>
                  <a:pt x="2083531" y="1559657"/>
                </a:cubicBezTo>
                <a:cubicBezTo>
                  <a:pt x="2081480" y="1557438"/>
                  <a:pt x="2078822" y="1555764"/>
                  <a:pt x="2075557" y="1554634"/>
                </a:cubicBezTo>
                <a:cubicBezTo>
                  <a:pt x="2072292" y="1553504"/>
                  <a:pt x="2068273" y="1552939"/>
                  <a:pt x="2063502" y="1552939"/>
                </a:cubicBezTo>
                <a:cubicBezTo>
                  <a:pt x="2058395" y="1552939"/>
                  <a:pt x="2053812" y="1553545"/>
                  <a:pt x="2049751" y="1554759"/>
                </a:cubicBezTo>
                <a:cubicBezTo>
                  <a:pt x="2045691" y="1555973"/>
                  <a:pt x="2042133" y="1557313"/>
                  <a:pt x="2039078" y="1558778"/>
                </a:cubicBezTo>
                <a:cubicBezTo>
                  <a:pt x="2036022" y="1560243"/>
                  <a:pt x="2033469" y="1561582"/>
                  <a:pt x="2031418" y="1562796"/>
                </a:cubicBezTo>
                <a:cubicBezTo>
                  <a:pt x="2029367" y="1564010"/>
                  <a:pt x="2027839" y="1564617"/>
                  <a:pt x="2026834" y="1564617"/>
                </a:cubicBezTo>
                <a:cubicBezTo>
                  <a:pt x="2026164" y="1564617"/>
                  <a:pt x="2025578" y="1564449"/>
                  <a:pt x="2025076" y="1564115"/>
                </a:cubicBezTo>
                <a:cubicBezTo>
                  <a:pt x="2024574" y="1563780"/>
                  <a:pt x="2024134" y="1563277"/>
                  <a:pt x="2023758" y="1562608"/>
                </a:cubicBezTo>
                <a:cubicBezTo>
                  <a:pt x="2023381" y="1561938"/>
                  <a:pt x="2023109" y="1561080"/>
                  <a:pt x="2022941" y="1560033"/>
                </a:cubicBezTo>
                <a:cubicBezTo>
                  <a:pt x="2022774" y="1558987"/>
                  <a:pt x="2022690" y="1557836"/>
                  <a:pt x="2022690" y="1556580"/>
                </a:cubicBezTo>
                <a:cubicBezTo>
                  <a:pt x="2022690" y="1554487"/>
                  <a:pt x="2022837" y="1552834"/>
                  <a:pt x="2023130" y="1551620"/>
                </a:cubicBezTo>
                <a:cubicBezTo>
                  <a:pt x="2023423" y="1550406"/>
                  <a:pt x="2024134" y="1549255"/>
                  <a:pt x="2025264" y="1548167"/>
                </a:cubicBezTo>
                <a:cubicBezTo>
                  <a:pt x="2026395" y="1547078"/>
                  <a:pt x="2028341" y="1545802"/>
                  <a:pt x="2031104" y="1544337"/>
                </a:cubicBezTo>
                <a:cubicBezTo>
                  <a:pt x="2033866" y="1542872"/>
                  <a:pt x="2037047" y="1541532"/>
                  <a:pt x="2040647" y="1540318"/>
                </a:cubicBezTo>
                <a:cubicBezTo>
                  <a:pt x="2044247" y="1539105"/>
                  <a:pt x="2048182" y="1538100"/>
                  <a:pt x="2052451" y="1537305"/>
                </a:cubicBezTo>
                <a:cubicBezTo>
                  <a:pt x="2056721" y="1536509"/>
                  <a:pt x="2061032" y="1536112"/>
                  <a:pt x="2065385" y="1536112"/>
                </a:cubicBezTo>
                <a:close/>
                <a:moveTo>
                  <a:pt x="1890563" y="1536112"/>
                </a:moveTo>
                <a:cubicBezTo>
                  <a:pt x="1899437" y="1536112"/>
                  <a:pt x="1906993" y="1537535"/>
                  <a:pt x="1913230" y="1540381"/>
                </a:cubicBezTo>
                <a:cubicBezTo>
                  <a:pt x="1919466" y="1543228"/>
                  <a:pt x="1924594" y="1547058"/>
                  <a:pt x="1928612" y="1551871"/>
                </a:cubicBezTo>
                <a:cubicBezTo>
                  <a:pt x="1932631" y="1556685"/>
                  <a:pt x="1935582" y="1562336"/>
                  <a:pt x="1937465" y="1568824"/>
                </a:cubicBezTo>
                <a:cubicBezTo>
                  <a:pt x="1939349" y="1575312"/>
                  <a:pt x="1940291" y="1582239"/>
                  <a:pt x="1940291" y="1589606"/>
                </a:cubicBezTo>
                <a:lnTo>
                  <a:pt x="1940291" y="1593373"/>
                </a:lnTo>
                <a:cubicBezTo>
                  <a:pt x="1940291" y="1596638"/>
                  <a:pt x="1939471" y="1598961"/>
                  <a:pt x="1937831" y="1600343"/>
                </a:cubicBezTo>
                <a:cubicBezTo>
                  <a:pt x="1936192" y="1601724"/>
                  <a:pt x="1934320" y="1602415"/>
                  <a:pt x="1932217" y="1602415"/>
                </a:cubicBezTo>
                <a:lnTo>
                  <a:pt x="1857789" y="1602415"/>
                </a:lnTo>
                <a:cubicBezTo>
                  <a:pt x="1857789" y="1608693"/>
                  <a:pt x="1858419" y="1614344"/>
                  <a:pt x="1859681" y="1619367"/>
                </a:cubicBezTo>
                <a:cubicBezTo>
                  <a:pt x="1860943" y="1624390"/>
                  <a:pt x="1863046" y="1628701"/>
                  <a:pt x="1865990" y="1632301"/>
                </a:cubicBezTo>
                <a:cubicBezTo>
                  <a:pt x="1868935" y="1635901"/>
                  <a:pt x="1872762" y="1638664"/>
                  <a:pt x="1877473" y="1640589"/>
                </a:cubicBezTo>
                <a:cubicBezTo>
                  <a:pt x="1882184" y="1642514"/>
                  <a:pt x="1887947" y="1643477"/>
                  <a:pt x="1894760" y="1643477"/>
                </a:cubicBezTo>
                <a:cubicBezTo>
                  <a:pt x="1900144" y="1643477"/>
                  <a:pt x="1904939" y="1643038"/>
                  <a:pt x="1909145" y="1642159"/>
                </a:cubicBezTo>
                <a:cubicBezTo>
                  <a:pt x="1913351" y="1641280"/>
                  <a:pt x="1916990" y="1640296"/>
                  <a:pt x="1920060" y="1639208"/>
                </a:cubicBezTo>
                <a:cubicBezTo>
                  <a:pt x="1923131" y="1638119"/>
                  <a:pt x="1925655" y="1637136"/>
                  <a:pt x="1927632" y="1636257"/>
                </a:cubicBezTo>
                <a:cubicBezTo>
                  <a:pt x="1929609" y="1635378"/>
                  <a:pt x="1931103" y="1634938"/>
                  <a:pt x="1932113" y="1634938"/>
                </a:cubicBezTo>
                <a:cubicBezTo>
                  <a:pt x="1932701" y="1634938"/>
                  <a:pt x="1933227" y="1635085"/>
                  <a:pt x="1933689" y="1635378"/>
                </a:cubicBezTo>
                <a:cubicBezTo>
                  <a:pt x="1934152" y="1635671"/>
                  <a:pt x="1934509" y="1636110"/>
                  <a:pt x="1934761" y="1636696"/>
                </a:cubicBezTo>
                <a:cubicBezTo>
                  <a:pt x="1935014" y="1637282"/>
                  <a:pt x="1935203" y="1638098"/>
                  <a:pt x="1935329" y="1639145"/>
                </a:cubicBezTo>
                <a:cubicBezTo>
                  <a:pt x="1935456" y="1640191"/>
                  <a:pt x="1935519" y="1641468"/>
                  <a:pt x="1935519" y="1642975"/>
                </a:cubicBezTo>
                <a:cubicBezTo>
                  <a:pt x="1935519" y="1644063"/>
                  <a:pt x="1935477" y="1645005"/>
                  <a:pt x="1935393" y="1645800"/>
                </a:cubicBezTo>
                <a:cubicBezTo>
                  <a:pt x="1935310" y="1646596"/>
                  <a:pt x="1935205" y="1647307"/>
                  <a:pt x="1935079" y="1647935"/>
                </a:cubicBezTo>
                <a:cubicBezTo>
                  <a:pt x="1934954" y="1648563"/>
                  <a:pt x="1934744" y="1649128"/>
                  <a:pt x="1934451" y="1649630"/>
                </a:cubicBezTo>
                <a:cubicBezTo>
                  <a:pt x="1934158" y="1650133"/>
                  <a:pt x="1933782" y="1650614"/>
                  <a:pt x="1933321" y="1651074"/>
                </a:cubicBezTo>
                <a:cubicBezTo>
                  <a:pt x="1932861" y="1651535"/>
                  <a:pt x="1931500" y="1652288"/>
                  <a:pt x="1929240" y="1653335"/>
                </a:cubicBezTo>
                <a:cubicBezTo>
                  <a:pt x="1926980" y="1654381"/>
                  <a:pt x="1924050" y="1655407"/>
                  <a:pt x="1920450" y="1656411"/>
                </a:cubicBezTo>
                <a:cubicBezTo>
                  <a:pt x="1916850" y="1657416"/>
                  <a:pt x="1912685" y="1658316"/>
                  <a:pt x="1907955" y="1659111"/>
                </a:cubicBezTo>
                <a:cubicBezTo>
                  <a:pt x="1903225" y="1659906"/>
                  <a:pt x="1898182" y="1660304"/>
                  <a:pt x="1892824" y="1660304"/>
                </a:cubicBezTo>
                <a:cubicBezTo>
                  <a:pt x="1883531" y="1660304"/>
                  <a:pt x="1875390" y="1659006"/>
                  <a:pt x="1868400" y="1656411"/>
                </a:cubicBezTo>
                <a:cubicBezTo>
                  <a:pt x="1861409" y="1653816"/>
                  <a:pt x="1855528" y="1649965"/>
                  <a:pt x="1850757" y="1644859"/>
                </a:cubicBezTo>
                <a:cubicBezTo>
                  <a:pt x="1845985" y="1639752"/>
                  <a:pt x="1842385" y="1633348"/>
                  <a:pt x="1839957" y="1625646"/>
                </a:cubicBezTo>
                <a:cubicBezTo>
                  <a:pt x="1837529" y="1617944"/>
                  <a:pt x="1836316" y="1608986"/>
                  <a:pt x="1836316" y="1598773"/>
                </a:cubicBezTo>
                <a:cubicBezTo>
                  <a:pt x="1836316" y="1589062"/>
                  <a:pt x="1837571" y="1580335"/>
                  <a:pt x="1840083" y="1572591"/>
                </a:cubicBezTo>
                <a:cubicBezTo>
                  <a:pt x="1842594" y="1564847"/>
                  <a:pt x="1846215" y="1558275"/>
                  <a:pt x="1850945" y="1552876"/>
                </a:cubicBezTo>
                <a:cubicBezTo>
                  <a:pt x="1855675" y="1547476"/>
                  <a:pt x="1861388" y="1543332"/>
                  <a:pt x="1868086" y="1540444"/>
                </a:cubicBezTo>
                <a:cubicBezTo>
                  <a:pt x="1874783" y="1537556"/>
                  <a:pt x="1882276" y="1536112"/>
                  <a:pt x="1890563" y="1536112"/>
                </a:cubicBezTo>
                <a:close/>
                <a:moveTo>
                  <a:pt x="1576885" y="1536112"/>
                </a:moveTo>
                <a:cubicBezTo>
                  <a:pt x="1584419" y="1536112"/>
                  <a:pt x="1590761" y="1537388"/>
                  <a:pt x="1595909" y="1539942"/>
                </a:cubicBezTo>
                <a:cubicBezTo>
                  <a:pt x="1601058" y="1542495"/>
                  <a:pt x="1605223" y="1545906"/>
                  <a:pt x="1608404" y="1550176"/>
                </a:cubicBezTo>
                <a:cubicBezTo>
                  <a:pt x="1611585" y="1554445"/>
                  <a:pt x="1613866" y="1559447"/>
                  <a:pt x="1615248" y="1565182"/>
                </a:cubicBezTo>
                <a:cubicBezTo>
                  <a:pt x="1616629" y="1570917"/>
                  <a:pt x="1617320" y="1577802"/>
                  <a:pt x="1617320" y="1585839"/>
                </a:cubicBezTo>
                <a:lnTo>
                  <a:pt x="1617320" y="1654779"/>
                </a:lnTo>
                <a:cubicBezTo>
                  <a:pt x="1617320" y="1655449"/>
                  <a:pt x="1617152" y="1656014"/>
                  <a:pt x="1616817" y="1656474"/>
                </a:cubicBezTo>
                <a:cubicBezTo>
                  <a:pt x="1616483" y="1656935"/>
                  <a:pt x="1615938" y="1657332"/>
                  <a:pt x="1615185" y="1657667"/>
                </a:cubicBezTo>
                <a:cubicBezTo>
                  <a:pt x="1614431" y="1658002"/>
                  <a:pt x="1613385" y="1658253"/>
                  <a:pt x="1612046" y="1658420"/>
                </a:cubicBezTo>
                <a:cubicBezTo>
                  <a:pt x="1610706" y="1658588"/>
                  <a:pt x="1609032" y="1658672"/>
                  <a:pt x="1607023" y="1658672"/>
                </a:cubicBezTo>
                <a:cubicBezTo>
                  <a:pt x="1604930" y="1658672"/>
                  <a:pt x="1603214" y="1658588"/>
                  <a:pt x="1601874" y="1658420"/>
                </a:cubicBezTo>
                <a:cubicBezTo>
                  <a:pt x="1600535" y="1658253"/>
                  <a:pt x="1599488" y="1658002"/>
                  <a:pt x="1598735" y="1657667"/>
                </a:cubicBezTo>
                <a:cubicBezTo>
                  <a:pt x="1597981" y="1657332"/>
                  <a:pt x="1597437" y="1656935"/>
                  <a:pt x="1597102" y="1656474"/>
                </a:cubicBezTo>
                <a:cubicBezTo>
                  <a:pt x="1596767" y="1656014"/>
                  <a:pt x="1596600" y="1655449"/>
                  <a:pt x="1596600" y="1654779"/>
                </a:cubicBezTo>
                <a:lnTo>
                  <a:pt x="1596600" y="1588601"/>
                </a:lnTo>
                <a:cubicBezTo>
                  <a:pt x="1596600" y="1582155"/>
                  <a:pt x="1596098" y="1576965"/>
                  <a:pt x="1595093" y="1573030"/>
                </a:cubicBezTo>
                <a:cubicBezTo>
                  <a:pt x="1594089" y="1569096"/>
                  <a:pt x="1592624" y="1565705"/>
                  <a:pt x="1590698" y="1562859"/>
                </a:cubicBezTo>
                <a:cubicBezTo>
                  <a:pt x="1588773" y="1560013"/>
                  <a:pt x="1586282" y="1557836"/>
                  <a:pt x="1583226" y="1556329"/>
                </a:cubicBezTo>
                <a:cubicBezTo>
                  <a:pt x="1580171" y="1554822"/>
                  <a:pt x="1576634" y="1554069"/>
                  <a:pt x="1572615" y="1554069"/>
                </a:cubicBezTo>
                <a:cubicBezTo>
                  <a:pt x="1567425" y="1554069"/>
                  <a:pt x="1562235" y="1555910"/>
                  <a:pt x="1557044" y="1559594"/>
                </a:cubicBezTo>
                <a:cubicBezTo>
                  <a:pt x="1551854" y="1563277"/>
                  <a:pt x="1546412" y="1568677"/>
                  <a:pt x="1540720" y="1575793"/>
                </a:cubicBezTo>
                <a:lnTo>
                  <a:pt x="1540720" y="1654779"/>
                </a:lnTo>
                <a:cubicBezTo>
                  <a:pt x="1540720" y="1655449"/>
                  <a:pt x="1540552" y="1656014"/>
                  <a:pt x="1540217" y="1656474"/>
                </a:cubicBezTo>
                <a:cubicBezTo>
                  <a:pt x="1539883" y="1656935"/>
                  <a:pt x="1539338" y="1657332"/>
                  <a:pt x="1538585" y="1657667"/>
                </a:cubicBezTo>
                <a:cubicBezTo>
                  <a:pt x="1537831" y="1658002"/>
                  <a:pt x="1536785" y="1658253"/>
                  <a:pt x="1535446" y="1658420"/>
                </a:cubicBezTo>
                <a:cubicBezTo>
                  <a:pt x="1534106" y="1658588"/>
                  <a:pt x="1532390" y="1658672"/>
                  <a:pt x="1530297" y="1658672"/>
                </a:cubicBezTo>
                <a:cubicBezTo>
                  <a:pt x="1528288" y="1658672"/>
                  <a:pt x="1526614" y="1658588"/>
                  <a:pt x="1525274" y="1658420"/>
                </a:cubicBezTo>
                <a:cubicBezTo>
                  <a:pt x="1523935" y="1658253"/>
                  <a:pt x="1522867" y="1658002"/>
                  <a:pt x="1522072" y="1657667"/>
                </a:cubicBezTo>
                <a:cubicBezTo>
                  <a:pt x="1521277" y="1657332"/>
                  <a:pt x="1520733" y="1656935"/>
                  <a:pt x="1520440" y="1656474"/>
                </a:cubicBezTo>
                <a:cubicBezTo>
                  <a:pt x="1520147" y="1656014"/>
                  <a:pt x="1520000" y="1655449"/>
                  <a:pt x="1520000" y="1654779"/>
                </a:cubicBezTo>
                <a:lnTo>
                  <a:pt x="1520000" y="1541762"/>
                </a:lnTo>
                <a:cubicBezTo>
                  <a:pt x="1520000" y="1541093"/>
                  <a:pt x="1520126" y="1540528"/>
                  <a:pt x="1520377" y="1540067"/>
                </a:cubicBezTo>
                <a:cubicBezTo>
                  <a:pt x="1520628" y="1539607"/>
                  <a:pt x="1521130" y="1539188"/>
                  <a:pt x="1521884" y="1538812"/>
                </a:cubicBezTo>
                <a:cubicBezTo>
                  <a:pt x="1522637" y="1538435"/>
                  <a:pt x="1523600" y="1538184"/>
                  <a:pt x="1524772" y="1538058"/>
                </a:cubicBezTo>
                <a:cubicBezTo>
                  <a:pt x="1525944" y="1537932"/>
                  <a:pt x="1527493" y="1537870"/>
                  <a:pt x="1529418" y="1537870"/>
                </a:cubicBezTo>
                <a:cubicBezTo>
                  <a:pt x="1531260" y="1537870"/>
                  <a:pt x="1532788" y="1537932"/>
                  <a:pt x="1534001" y="1538058"/>
                </a:cubicBezTo>
                <a:cubicBezTo>
                  <a:pt x="1535215" y="1538184"/>
                  <a:pt x="1536157" y="1538435"/>
                  <a:pt x="1536827" y="1538812"/>
                </a:cubicBezTo>
                <a:cubicBezTo>
                  <a:pt x="1537497" y="1539188"/>
                  <a:pt x="1537978" y="1539607"/>
                  <a:pt x="1538271" y="1540067"/>
                </a:cubicBezTo>
                <a:cubicBezTo>
                  <a:pt x="1538564" y="1540528"/>
                  <a:pt x="1538711" y="1541093"/>
                  <a:pt x="1538711" y="1541762"/>
                </a:cubicBezTo>
                <a:lnTo>
                  <a:pt x="1538711" y="1556706"/>
                </a:lnTo>
                <a:cubicBezTo>
                  <a:pt x="1545073" y="1549590"/>
                  <a:pt x="1551414" y="1544379"/>
                  <a:pt x="1557735" y="1541072"/>
                </a:cubicBezTo>
                <a:cubicBezTo>
                  <a:pt x="1564055" y="1537765"/>
                  <a:pt x="1570439" y="1536112"/>
                  <a:pt x="1576885" y="1536112"/>
                </a:cubicBezTo>
                <a:close/>
                <a:moveTo>
                  <a:pt x="1436735" y="1536112"/>
                </a:moveTo>
                <a:cubicBezTo>
                  <a:pt x="1444856" y="1536112"/>
                  <a:pt x="1451762" y="1537033"/>
                  <a:pt x="1457455" y="1538874"/>
                </a:cubicBezTo>
                <a:cubicBezTo>
                  <a:pt x="1463148" y="1540716"/>
                  <a:pt x="1467752" y="1543416"/>
                  <a:pt x="1471268" y="1546974"/>
                </a:cubicBezTo>
                <a:cubicBezTo>
                  <a:pt x="1474784" y="1550532"/>
                  <a:pt x="1477338" y="1554948"/>
                  <a:pt x="1478928" y="1560222"/>
                </a:cubicBezTo>
                <a:cubicBezTo>
                  <a:pt x="1480519" y="1565496"/>
                  <a:pt x="1481314" y="1571649"/>
                  <a:pt x="1481314" y="1578681"/>
                </a:cubicBezTo>
                <a:lnTo>
                  <a:pt x="1481314" y="1654904"/>
                </a:lnTo>
                <a:cubicBezTo>
                  <a:pt x="1481314" y="1655909"/>
                  <a:pt x="1480979" y="1656662"/>
                  <a:pt x="1480309" y="1657165"/>
                </a:cubicBezTo>
                <a:cubicBezTo>
                  <a:pt x="1479640" y="1657667"/>
                  <a:pt x="1478719" y="1658044"/>
                  <a:pt x="1477547" y="1658295"/>
                </a:cubicBezTo>
                <a:cubicBezTo>
                  <a:pt x="1476375" y="1658546"/>
                  <a:pt x="1474659" y="1658672"/>
                  <a:pt x="1472398" y="1658672"/>
                </a:cubicBezTo>
                <a:cubicBezTo>
                  <a:pt x="1470222" y="1658672"/>
                  <a:pt x="1468485" y="1658546"/>
                  <a:pt x="1467187" y="1658295"/>
                </a:cubicBezTo>
                <a:cubicBezTo>
                  <a:pt x="1465889" y="1658044"/>
                  <a:pt x="1464948" y="1657667"/>
                  <a:pt x="1464361" y="1657165"/>
                </a:cubicBezTo>
                <a:cubicBezTo>
                  <a:pt x="1463776" y="1656662"/>
                  <a:pt x="1463482" y="1655909"/>
                  <a:pt x="1463482" y="1654904"/>
                </a:cubicBezTo>
                <a:lnTo>
                  <a:pt x="1463482" y="1643603"/>
                </a:lnTo>
                <a:cubicBezTo>
                  <a:pt x="1458543" y="1648877"/>
                  <a:pt x="1453039" y="1652979"/>
                  <a:pt x="1446969" y="1655909"/>
                </a:cubicBezTo>
                <a:cubicBezTo>
                  <a:pt x="1440900" y="1658839"/>
                  <a:pt x="1434475" y="1660304"/>
                  <a:pt x="1427694" y="1660304"/>
                </a:cubicBezTo>
                <a:cubicBezTo>
                  <a:pt x="1421750" y="1660304"/>
                  <a:pt x="1416371" y="1659530"/>
                  <a:pt x="1411558" y="1657981"/>
                </a:cubicBezTo>
                <a:cubicBezTo>
                  <a:pt x="1406744" y="1656432"/>
                  <a:pt x="1402642" y="1654193"/>
                  <a:pt x="1399251" y="1651263"/>
                </a:cubicBezTo>
                <a:cubicBezTo>
                  <a:pt x="1395861" y="1648333"/>
                  <a:pt x="1393224" y="1644733"/>
                  <a:pt x="1391340" y="1640463"/>
                </a:cubicBezTo>
                <a:cubicBezTo>
                  <a:pt x="1389457" y="1636194"/>
                  <a:pt x="1388515" y="1631338"/>
                  <a:pt x="1388515" y="1625897"/>
                </a:cubicBezTo>
                <a:cubicBezTo>
                  <a:pt x="1388515" y="1619534"/>
                  <a:pt x="1389813" y="1614009"/>
                  <a:pt x="1392408" y="1609321"/>
                </a:cubicBezTo>
                <a:cubicBezTo>
                  <a:pt x="1395003" y="1604633"/>
                  <a:pt x="1398728" y="1600740"/>
                  <a:pt x="1403584" y="1597643"/>
                </a:cubicBezTo>
                <a:cubicBezTo>
                  <a:pt x="1408439" y="1594545"/>
                  <a:pt x="1414383" y="1592222"/>
                  <a:pt x="1421415" y="1590673"/>
                </a:cubicBezTo>
                <a:cubicBezTo>
                  <a:pt x="1428447" y="1589125"/>
                  <a:pt x="1436359" y="1588350"/>
                  <a:pt x="1445149" y="1588350"/>
                </a:cubicBezTo>
                <a:lnTo>
                  <a:pt x="1460720" y="1588350"/>
                </a:lnTo>
                <a:lnTo>
                  <a:pt x="1460720" y="1579560"/>
                </a:lnTo>
                <a:cubicBezTo>
                  <a:pt x="1460720" y="1575207"/>
                  <a:pt x="1460259" y="1571356"/>
                  <a:pt x="1459338" y="1568007"/>
                </a:cubicBezTo>
                <a:cubicBezTo>
                  <a:pt x="1458418" y="1564659"/>
                  <a:pt x="1456932" y="1561875"/>
                  <a:pt x="1454881" y="1559657"/>
                </a:cubicBezTo>
                <a:cubicBezTo>
                  <a:pt x="1452830" y="1557438"/>
                  <a:pt x="1450172" y="1555764"/>
                  <a:pt x="1446907" y="1554634"/>
                </a:cubicBezTo>
                <a:cubicBezTo>
                  <a:pt x="1443642" y="1553504"/>
                  <a:pt x="1439624" y="1552939"/>
                  <a:pt x="1434852" y="1552939"/>
                </a:cubicBezTo>
                <a:cubicBezTo>
                  <a:pt x="1429745" y="1552939"/>
                  <a:pt x="1425162" y="1553545"/>
                  <a:pt x="1421101" y="1554759"/>
                </a:cubicBezTo>
                <a:cubicBezTo>
                  <a:pt x="1417041" y="1555973"/>
                  <a:pt x="1413483" y="1557313"/>
                  <a:pt x="1410428" y="1558778"/>
                </a:cubicBezTo>
                <a:cubicBezTo>
                  <a:pt x="1407372" y="1560243"/>
                  <a:pt x="1404819" y="1561582"/>
                  <a:pt x="1402768" y="1562796"/>
                </a:cubicBezTo>
                <a:cubicBezTo>
                  <a:pt x="1400717" y="1564010"/>
                  <a:pt x="1399189" y="1564617"/>
                  <a:pt x="1398184" y="1564617"/>
                </a:cubicBezTo>
                <a:cubicBezTo>
                  <a:pt x="1397514" y="1564617"/>
                  <a:pt x="1396928" y="1564449"/>
                  <a:pt x="1396426" y="1564115"/>
                </a:cubicBezTo>
                <a:cubicBezTo>
                  <a:pt x="1395924" y="1563780"/>
                  <a:pt x="1395484" y="1563277"/>
                  <a:pt x="1395108" y="1562608"/>
                </a:cubicBezTo>
                <a:cubicBezTo>
                  <a:pt x="1394731" y="1561938"/>
                  <a:pt x="1394459" y="1561080"/>
                  <a:pt x="1394291" y="1560033"/>
                </a:cubicBezTo>
                <a:cubicBezTo>
                  <a:pt x="1394124" y="1558987"/>
                  <a:pt x="1394040" y="1557836"/>
                  <a:pt x="1394040" y="1556580"/>
                </a:cubicBezTo>
                <a:cubicBezTo>
                  <a:pt x="1394040" y="1554487"/>
                  <a:pt x="1394187" y="1552834"/>
                  <a:pt x="1394480" y="1551620"/>
                </a:cubicBezTo>
                <a:cubicBezTo>
                  <a:pt x="1394773" y="1550406"/>
                  <a:pt x="1395484" y="1549255"/>
                  <a:pt x="1396615" y="1548167"/>
                </a:cubicBezTo>
                <a:cubicBezTo>
                  <a:pt x="1397745" y="1547078"/>
                  <a:pt x="1399691" y="1545802"/>
                  <a:pt x="1402454" y="1544337"/>
                </a:cubicBezTo>
                <a:cubicBezTo>
                  <a:pt x="1405216" y="1542872"/>
                  <a:pt x="1408398" y="1541532"/>
                  <a:pt x="1411997" y="1540318"/>
                </a:cubicBezTo>
                <a:cubicBezTo>
                  <a:pt x="1415597" y="1539105"/>
                  <a:pt x="1419532" y="1538100"/>
                  <a:pt x="1423801" y="1537305"/>
                </a:cubicBezTo>
                <a:cubicBezTo>
                  <a:pt x="1428071" y="1536509"/>
                  <a:pt x="1432382" y="1536112"/>
                  <a:pt x="1436735" y="1536112"/>
                </a:cubicBezTo>
                <a:close/>
                <a:moveTo>
                  <a:pt x="1173910" y="1536112"/>
                </a:moveTo>
                <a:cubicBezTo>
                  <a:pt x="1176923" y="1536112"/>
                  <a:pt x="1179937" y="1536363"/>
                  <a:pt x="1182951" y="1536865"/>
                </a:cubicBezTo>
                <a:cubicBezTo>
                  <a:pt x="1185965" y="1537367"/>
                  <a:pt x="1188685" y="1537995"/>
                  <a:pt x="1191113" y="1538749"/>
                </a:cubicBezTo>
                <a:cubicBezTo>
                  <a:pt x="1193541" y="1539502"/>
                  <a:pt x="1195613" y="1540318"/>
                  <a:pt x="1197329" y="1541197"/>
                </a:cubicBezTo>
                <a:cubicBezTo>
                  <a:pt x="1199045" y="1542076"/>
                  <a:pt x="1200343" y="1542851"/>
                  <a:pt x="1201222" y="1543521"/>
                </a:cubicBezTo>
                <a:cubicBezTo>
                  <a:pt x="1202101" y="1544190"/>
                  <a:pt x="1202687" y="1544776"/>
                  <a:pt x="1202980" y="1545279"/>
                </a:cubicBezTo>
                <a:cubicBezTo>
                  <a:pt x="1203273" y="1545781"/>
                  <a:pt x="1203482" y="1546346"/>
                  <a:pt x="1203608" y="1546974"/>
                </a:cubicBezTo>
                <a:cubicBezTo>
                  <a:pt x="1203733" y="1547602"/>
                  <a:pt x="1203859" y="1548376"/>
                  <a:pt x="1203984" y="1549297"/>
                </a:cubicBezTo>
                <a:cubicBezTo>
                  <a:pt x="1204110" y="1550218"/>
                  <a:pt x="1204173" y="1551348"/>
                  <a:pt x="1204173" y="1552687"/>
                </a:cubicBezTo>
                <a:cubicBezTo>
                  <a:pt x="1204173" y="1554111"/>
                  <a:pt x="1204110" y="1555345"/>
                  <a:pt x="1203984" y="1556392"/>
                </a:cubicBezTo>
                <a:cubicBezTo>
                  <a:pt x="1203859" y="1557438"/>
                  <a:pt x="1203650" y="1558296"/>
                  <a:pt x="1203357" y="1558966"/>
                </a:cubicBezTo>
                <a:cubicBezTo>
                  <a:pt x="1203064" y="1559636"/>
                  <a:pt x="1202708" y="1560117"/>
                  <a:pt x="1202289" y="1560410"/>
                </a:cubicBezTo>
                <a:cubicBezTo>
                  <a:pt x="1201871" y="1560703"/>
                  <a:pt x="1201410" y="1560850"/>
                  <a:pt x="1200908" y="1560850"/>
                </a:cubicBezTo>
                <a:cubicBezTo>
                  <a:pt x="1200154" y="1560850"/>
                  <a:pt x="1199066" y="1560389"/>
                  <a:pt x="1197643" y="1559468"/>
                </a:cubicBezTo>
                <a:cubicBezTo>
                  <a:pt x="1196220" y="1558548"/>
                  <a:pt x="1194378" y="1557564"/>
                  <a:pt x="1192118" y="1556517"/>
                </a:cubicBezTo>
                <a:cubicBezTo>
                  <a:pt x="1189857" y="1555471"/>
                  <a:pt x="1187199" y="1554487"/>
                  <a:pt x="1184144" y="1553566"/>
                </a:cubicBezTo>
                <a:cubicBezTo>
                  <a:pt x="1181088" y="1552646"/>
                  <a:pt x="1177593" y="1552185"/>
                  <a:pt x="1173658" y="1552185"/>
                </a:cubicBezTo>
                <a:cubicBezTo>
                  <a:pt x="1170142" y="1552185"/>
                  <a:pt x="1167045" y="1552583"/>
                  <a:pt x="1164366" y="1553378"/>
                </a:cubicBezTo>
                <a:cubicBezTo>
                  <a:pt x="1161687" y="1554173"/>
                  <a:pt x="1159489" y="1555304"/>
                  <a:pt x="1157773" y="1556769"/>
                </a:cubicBezTo>
                <a:cubicBezTo>
                  <a:pt x="1156057" y="1558234"/>
                  <a:pt x="1154760" y="1559971"/>
                  <a:pt x="1153881" y="1561980"/>
                </a:cubicBezTo>
                <a:cubicBezTo>
                  <a:pt x="1153001" y="1563989"/>
                  <a:pt x="1152562" y="1566166"/>
                  <a:pt x="1152562" y="1568510"/>
                </a:cubicBezTo>
                <a:cubicBezTo>
                  <a:pt x="1152562" y="1571775"/>
                  <a:pt x="1153399" y="1574516"/>
                  <a:pt x="1155073" y="1576735"/>
                </a:cubicBezTo>
                <a:cubicBezTo>
                  <a:pt x="1156748" y="1578953"/>
                  <a:pt x="1158924" y="1580900"/>
                  <a:pt x="1161603" y="1582574"/>
                </a:cubicBezTo>
                <a:cubicBezTo>
                  <a:pt x="1164282" y="1584248"/>
                  <a:pt x="1167338" y="1585755"/>
                  <a:pt x="1170770" y="1587095"/>
                </a:cubicBezTo>
                <a:cubicBezTo>
                  <a:pt x="1174203" y="1588434"/>
                  <a:pt x="1177698" y="1589815"/>
                  <a:pt x="1181256" y="1591239"/>
                </a:cubicBezTo>
                <a:cubicBezTo>
                  <a:pt x="1184814" y="1592662"/>
                  <a:pt x="1188330" y="1594252"/>
                  <a:pt x="1191804" y="1596010"/>
                </a:cubicBezTo>
                <a:cubicBezTo>
                  <a:pt x="1195278" y="1597768"/>
                  <a:pt x="1198355" y="1599903"/>
                  <a:pt x="1201033" y="1602415"/>
                </a:cubicBezTo>
                <a:cubicBezTo>
                  <a:pt x="1203712" y="1604926"/>
                  <a:pt x="1205868" y="1607940"/>
                  <a:pt x="1207500" y="1611456"/>
                </a:cubicBezTo>
                <a:cubicBezTo>
                  <a:pt x="1209133" y="1614972"/>
                  <a:pt x="1209949" y="1619158"/>
                  <a:pt x="1209949" y="1624013"/>
                </a:cubicBezTo>
                <a:cubicBezTo>
                  <a:pt x="1209949" y="1629790"/>
                  <a:pt x="1208882" y="1634938"/>
                  <a:pt x="1206747" y="1639459"/>
                </a:cubicBezTo>
                <a:cubicBezTo>
                  <a:pt x="1204612" y="1643980"/>
                  <a:pt x="1201578" y="1647789"/>
                  <a:pt x="1197643" y="1650886"/>
                </a:cubicBezTo>
                <a:cubicBezTo>
                  <a:pt x="1193708" y="1653984"/>
                  <a:pt x="1189020" y="1656328"/>
                  <a:pt x="1183579" y="1657918"/>
                </a:cubicBezTo>
                <a:cubicBezTo>
                  <a:pt x="1178137" y="1659509"/>
                  <a:pt x="1172151" y="1660304"/>
                  <a:pt x="1165622" y="1660304"/>
                </a:cubicBezTo>
                <a:cubicBezTo>
                  <a:pt x="1161603" y="1660304"/>
                  <a:pt x="1157773" y="1659990"/>
                  <a:pt x="1154132" y="1659362"/>
                </a:cubicBezTo>
                <a:cubicBezTo>
                  <a:pt x="1150490" y="1658734"/>
                  <a:pt x="1147225" y="1657939"/>
                  <a:pt x="1144337" y="1656976"/>
                </a:cubicBezTo>
                <a:cubicBezTo>
                  <a:pt x="1141449" y="1656014"/>
                  <a:pt x="1139000" y="1655009"/>
                  <a:pt x="1136991" y="1653963"/>
                </a:cubicBezTo>
                <a:cubicBezTo>
                  <a:pt x="1134982" y="1652916"/>
                  <a:pt x="1133517" y="1651974"/>
                  <a:pt x="1132596" y="1651137"/>
                </a:cubicBezTo>
                <a:cubicBezTo>
                  <a:pt x="1131675" y="1650300"/>
                  <a:pt x="1131005" y="1649128"/>
                  <a:pt x="1130587" y="1647621"/>
                </a:cubicBezTo>
                <a:cubicBezTo>
                  <a:pt x="1130168" y="1646114"/>
                  <a:pt x="1129959" y="1644063"/>
                  <a:pt x="1129959" y="1641468"/>
                </a:cubicBezTo>
                <a:cubicBezTo>
                  <a:pt x="1129959" y="1639877"/>
                  <a:pt x="1130042" y="1638538"/>
                  <a:pt x="1130210" y="1637450"/>
                </a:cubicBezTo>
                <a:cubicBezTo>
                  <a:pt x="1130377" y="1636361"/>
                  <a:pt x="1130587" y="1635482"/>
                  <a:pt x="1130838" y="1634813"/>
                </a:cubicBezTo>
                <a:cubicBezTo>
                  <a:pt x="1131089" y="1634143"/>
                  <a:pt x="1131445" y="1633662"/>
                  <a:pt x="1131905" y="1633369"/>
                </a:cubicBezTo>
                <a:cubicBezTo>
                  <a:pt x="1132366" y="1633076"/>
                  <a:pt x="1132889" y="1632929"/>
                  <a:pt x="1133475" y="1632929"/>
                </a:cubicBezTo>
                <a:cubicBezTo>
                  <a:pt x="1134396" y="1632929"/>
                  <a:pt x="1135756" y="1633494"/>
                  <a:pt x="1137556" y="1634624"/>
                </a:cubicBezTo>
                <a:cubicBezTo>
                  <a:pt x="1139356" y="1635754"/>
                  <a:pt x="1141574" y="1636989"/>
                  <a:pt x="1144211" y="1638329"/>
                </a:cubicBezTo>
                <a:cubicBezTo>
                  <a:pt x="1146848" y="1639668"/>
                  <a:pt x="1149967" y="1640903"/>
                  <a:pt x="1153567" y="1642033"/>
                </a:cubicBezTo>
                <a:cubicBezTo>
                  <a:pt x="1157166" y="1643163"/>
                  <a:pt x="1161310" y="1643728"/>
                  <a:pt x="1165998" y="1643728"/>
                </a:cubicBezTo>
                <a:cubicBezTo>
                  <a:pt x="1169514" y="1643728"/>
                  <a:pt x="1172696" y="1643352"/>
                  <a:pt x="1175542" y="1642598"/>
                </a:cubicBezTo>
                <a:cubicBezTo>
                  <a:pt x="1178388" y="1641845"/>
                  <a:pt x="1180858" y="1640736"/>
                  <a:pt x="1182951" y="1639270"/>
                </a:cubicBezTo>
                <a:cubicBezTo>
                  <a:pt x="1185044" y="1637805"/>
                  <a:pt x="1186655" y="1635943"/>
                  <a:pt x="1187785" y="1633682"/>
                </a:cubicBezTo>
                <a:cubicBezTo>
                  <a:pt x="1188916" y="1631422"/>
                  <a:pt x="1189481" y="1628743"/>
                  <a:pt x="1189481" y="1625646"/>
                </a:cubicBezTo>
                <a:cubicBezTo>
                  <a:pt x="1189481" y="1622465"/>
                  <a:pt x="1188664" y="1619786"/>
                  <a:pt x="1187032" y="1617609"/>
                </a:cubicBezTo>
                <a:cubicBezTo>
                  <a:pt x="1185400" y="1615432"/>
                  <a:pt x="1183244" y="1613507"/>
                  <a:pt x="1180565" y="1611833"/>
                </a:cubicBezTo>
                <a:cubicBezTo>
                  <a:pt x="1177886" y="1610158"/>
                  <a:pt x="1174872" y="1608672"/>
                  <a:pt x="1171524" y="1607375"/>
                </a:cubicBezTo>
                <a:cubicBezTo>
                  <a:pt x="1168175" y="1606077"/>
                  <a:pt x="1164722" y="1604717"/>
                  <a:pt x="1161164" y="1603294"/>
                </a:cubicBezTo>
                <a:cubicBezTo>
                  <a:pt x="1157606" y="1601870"/>
                  <a:pt x="1154132" y="1600259"/>
                  <a:pt x="1150741" y="1598459"/>
                </a:cubicBezTo>
                <a:cubicBezTo>
                  <a:pt x="1147351" y="1596659"/>
                  <a:pt x="1144316" y="1594462"/>
                  <a:pt x="1141637" y="1591866"/>
                </a:cubicBezTo>
                <a:cubicBezTo>
                  <a:pt x="1138958" y="1589271"/>
                  <a:pt x="1136802" y="1586174"/>
                  <a:pt x="1135170" y="1582574"/>
                </a:cubicBezTo>
                <a:cubicBezTo>
                  <a:pt x="1133538" y="1578974"/>
                  <a:pt x="1132721" y="1574663"/>
                  <a:pt x="1132721" y="1569640"/>
                </a:cubicBezTo>
                <a:cubicBezTo>
                  <a:pt x="1132721" y="1565203"/>
                  <a:pt x="1133579" y="1560954"/>
                  <a:pt x="1135296" y="1556894"/>
                </a:cubicBezTo>
                <a:cubicBezTo>
                  <a:pt x="1137012" y="1552834"/>
                  <a:pt x="1139586" y="1549276"/>
                  <a:pt x="1143018" y="1546220"/>
                </a:cubicBezTo>
                <a:cubicBezTo>
                  <a:pt x="1146451" y="1543165"/>
                  <a:pt x="1150741" y="1540716"/>
                  <a:pt x="1155890" y="1538874"/>
                </a:cubicBezTo>
                <a:cubicBezTo>
                  <a:pt x="1161038" y="1537033"/>
                  <a:pt x="1167045" y="1536112"/>
                  <a:pt x="1173910" y="1536112"/>
                </a:cubicBezTo>
                <a:close/>
                <a:moveTo>
                  <a:pt x="1102877" y="1536112"/>
                </a:moveTo>
                <a:cubicBezTo>
                  <a:pt x="1103965" y="1536112"/>
                  <a:pt x="1105200" y="1536174"/>
                  <a:pt x="1106581" y="1536300"/>
                </a:cubicBezTo>
                <a:cubicBezTo>
                  <a:pt x="1107962" y="1536426"/>
                  <a:pt x="1109406" y="1536656"/>
                  <a:pt x="1110913" y="1536991"/>
                </a:cubicBezTo>
                <a:cubicBezTo>
                  <a:pt x="1112420" y="1537326"/>
                  <a:pt x="1113781" y="1537702"/>
                  <a:pt x="1114995" y="1538121"/>
                </a:cubicBezTo>
                <a:cubicBezTo>
                  <a:pt x="1116208" y="1538539"/>
                  <a:pt x="1117066" y="1538958"/>
                  <a:pt x="1117569" y="1539377"/>
                </a:cubicBezTo>
                <a:cubicBezTo>
                  <a:pt x="1118071" y="1539795"/>
                  <a:pt x="1118406" y="1540193"/>
                  <a:pt x="1118573" y="1540570"/>
                </a:cubicBezTo>
                <a:cubicBezTo>
                  <a:pt x="1118741" y="1540946"/>
                  <a:pt x="1118887" y="1541428"/>
                  <a:pt x="1119013" y="1542014"/>
                </a:cubicBezTo>
                <a:cubicBezTo>
                  <a:pt x="1119138" y="1542600"/>
                  <a:pt x="1119222" y="1543458"/>
                  <a:pt x="1119264" y="1544588"/>
                </a:cubicBezTo>
                <a:cubicBezTo>
                  <a:pt x="1119306" y="1545718"/>
                  <a:pt x="1119327" y="1547246"/>
                  <a:pt x="1119327" y="1549171"/>
                </a:cubicBezTo>
                <a:cubicBezTo>
                  <a:pt x="1119327" y="1551013"/>
                  <a:pt x="1119285" y="1552562"/>
                  <a:pt x="1119201" y="1553818"/>
                </a:cubicBezTo>
                <a:cubicBezTo>
                  <a:pt x="1119118" y="1555073"/>
                  <a:pt x="1118950" y="1556057"/>
                  <a:pt x="1118699" y="1556769"/>
                </a:cubicBezTo>
                <a:cubicBezTo>
                  <a:pt x="1118448" y="1557480"/>
                  <a:pt x="1118134" y="1558024"/>
                  <a:pt x="1117757" y="1558401"/>
                </a:cubicBezTo>
                <a:cubicBezTo>
                  <a:pt x="1117380" y="1558778"/>
                  <a:pt x="1116857" y="1558966"/>
                  <a:pt x="1116187" y="1558966"/>
                </a:cubicBezTo>
                <a:cubicBezTo>
                  <a:pt x="1115518" y="1558966"/>
                  <a:pt x="1114702" y="1558778"/>
                  <a:pt x="1113739" y="1558401"/>
                </a:cubicBezTo>
                <a:cubicBezTo>
                  <a:pt x="1112776" y="1558024"/>
                  <a:pt x="1111688" y="1557648"/>
                  <a:pt x="1110474" y="1557271"/>
                </a:cubicBezTo>
                <a:cubicBezTo>
                  <a:pt x="1109260" y="1556894"/>
                  <a:pt x="1107900" y="1556538"/>
                  <a:pt x="1106393" y="1556203"/>
                </a:cubicBezTo>
                <a:cubicBezTo>
                  <a:pt x="1104886" y="1555869"/>
                  <a:pt x="1103253" y="1555701"/>
                  <a:pt x="1101495" y="1555701"/>
                </a:cubicBezTo>
                <a:cubicBezTo>
                  <a:pt x="1099402" y="1555701"/>
                  <a:pt x="1097351" y="1556120"/>
                  <a:pt x="1095342" y="1556957"/>
                </a:cubicBezTo>
                <a:cubicBezTo>
                  <a:pt x="1093333" y="1557794"/>
                  <a:pt x="1091219" y="1559175"/>
                  <a:pt x="1089001" y="1561101"/>
                </a:cubicBezTo>
                <a:cubicBezTo>
                  <a:pt x="1086782" y="1563026"/>
                  <a:pt x="1084459" y="1565580"/>
                  <a:pt x="1082031" y="1568761"/>
                </a:cubicBezTo>
                <a:cubicBezTo>
                  <a:pt x="1079604" y="1571942"/>
                  <a:pt x="1076925" y="1575835"/>
                  <a:pt x="1073995" y="1580439"/>
                </a:cubicBezTo>
                <a:lnTo>
                  <a:pt x="1073995" y="1654779"/>
                </a:lnTo>
                <a:cubicBezTo>
                  <a:pt x="1073995" y="1655449"/>
                  <a:pt x="1073827" y="1656014"/>
                  <a:pt x="1073492" y="1656474"/>
                </a:cubicBezTo>
                <a:cubicBezTo>
                  <a:pt x="1073157" y="1656935"/>
                  <a:pt x="1072613" y="1657332"/>
                  <a:pt x="1071860" y="1657667"/>
                </a:cubicBezTo>
                <a:cubicBezTo>
                  <a:pt x="1071106" y="1658002"/>
                  <a:pt x="1070060" y="1658253"/>
                  <a:pt x="1068721" y="1658420"/>
                </a:cubicBezTo>
                <a:cubicBezTo>
                  <a:pt x="1067381" y="1658588"/>
                  <a:pt x="1065665" y="1658672"/>
                  <a:pt x="1063572" y="1658672"/>
                </a:cubicBezTo>
                <a:cubicBezTo>
                  <a:pt x="1061563" y="1658672"/>
                  <a:pt x="1059889" y="1658588"/>
                  <a:pt x="1058549" y="1658420"/>
                </a:cubicBezTo>
                <a:cubicBezTo>
                  <a:pt x="1057210" y="1658253"/>
                  <a:pt x="1056142" y="1658002"/>
                  <a:pt x="1055347" y="1657667"/>
                </a:cubicBezTo>
                <a:cubicBezTo>
                  <a:pt x="1054552" y="1657332"/>
                  <a:pt x="1054007" y="1656935"/>
                  <a:pt x="1053715" y="1656474"/>
                </a:cubicBezTo>
                <a:cubicBezTo>
                  <a:pt x="1053422" y="1656014"/>
                  <a:pt x="1053275" y="1655449"/>
                  <a:pt x="1053275" y="1654779"/>
                </a:cubicBezTo>
                <a:lnTo>
                  <a:pt x="1053275" y="1541762"/>
                </a:lnTo>
                <a:cubicBezTo>
                  <a:pt x="1053275" y="1541093"/>
                  <a:pt x="1053401" y="1540528"/>
                  <a:pt x="1053652" y="1540067"/>
                </a:cubicBezTo>
                <a:cubicBezTo>
                  <a:pt x="1053903" y="1539607"/>
                  <a:pt x="1054405" y="1539188"/>
                  <a:pt x="1055159" y="1538812"/>
                </a:cubicBezTo>
                <a:cubicBezTo>
                  <a:pt x="1055912" y="1538435"/>
                  <a:pt x="1056875" y="1538184"/>
                  <a:pt x="1058047" y="1538058"/>
                </a:cubicBezTo>
                <a:cubicBezTo>
                  <a:pt x="1059219" y="1537932"/>
                  <a:pt x="1060768" y="1537870"/>
                  <a:pt x="1062693" y="1537870"/>
                </a:cubicBezTo>
                <a:cubicBezTo>
                  <a:pt x="1064535" y="1537870"/>
                  <a:pt x="1066063" y="1537932"/>
                  <a:pt x="1067276" y="1538058"/>
                </a:cubicBezTo>
                <a:cubicBezTo>
                  <a:pt x="1068490" y="1538184"/>
                  <a:pt x="1069432" y="1538435"/>
                  <a:pt x="1070102" y="1538812"/>
                </a:cubicBezTo>
                <a:cubicBezTo>
                  <a:pt x="1070772" y="1539188"/>
                  <a:pt x="1071253" y="1539607"/>
                  <a:pt x="1071546" y="1540067"/>
                </a:cubicBezTo>
                <a:cubicBezTo>
                  <a:pt x="1071839" y="1540528"/>
                  <a:pt x="1071986" y="1541093"/>
                  <a:pt x="1071986" y="1541762"/>
                </a:cubicBezTo>
                <a:lnTo>
                  <a:pt x="1071986" y="1558213"/>
                </a:lnTo>
                <a:cubicBezTo>
                  <a:pt x="1075083" y="1553692"/>
                  <a:pt x="1077992" y="1550008"/>
                  <a:pt x="1080713" y="1547162"/>
                </a:cubicBezTo>
                <a:cubicBezTo>
                  <a:pt x="1083434" y="1544316"/>
                  <a:pt x="1086008" y="1542076"/>
                  <a:pt x="1088436" y="1540444"/>
                </a:cubicBezTo>
                <a:cubicBezTo>
                  <a:pt x="1090863" y="1538812"/>
                  <a:pt x="1093270" y="1537681"/>
                  <a:pt x="1095656" y="1537053"/>
                </a:cubicBezTo>
                <a:cubicBezTo>
                  <a:pt x="1098042" y="1536426"/>
                  <a:pt x="1100449" y="1536112"/>
                  <a:pt x="1102877" y="1536112"/>
                </a:cubicBezTo>
                <a:close/>
                <a:moveTo>
                  <a:pt x="976163" y="1536112"/>
                </a:moveTo>
                <a:cubicBezTo>
                  <a:pt x="985037" y="1536112"/>
                  <a:pt x="992593" y="1537535"/>
                  <a:pt x="998830" y="1540381"/>
                </a:cubicBezTo>
                <a:cubicBezTo>
                  <a:pt x="1005066" y="1543228"/>
                  <a:pt x="1010194" y="1547058"/>
                  <a:pt x="1014212" y="1551871"/>
                </a:cubicBezTo>
                <a:cubicBezTo>
                  <a:pt x="1018231" y="1556685"/>
                  <a:pt x="1021182" y="1562336"/>
                  <a:pt x="1023065" y="1568824"/>
                </a:cubicBezTo>
                <a:cubicBezTo>
                  <a:pt x="1024949" y="1575312"/>
                  <a:pt x="1025891" y="1582239"/>
                  <a:pt x="1025891" y="1589606"/>
                </a:cubicBezTo>
                <a:lnTo>
                  <a:pt x="1025891" y="1593373"/>
                </a:lnTo>
                <a:cubicBezTo>
                  <a:pt x="1025891" y="1596638"/>
                  <a:pt x="1025071" y="1598961"/>
                  <a:pt x="1023431" y="1600343"/>
                </a:cubicBezTo>
                <a:cubicBezTo>
                  <a:pt x="1021791" y="1601724"/>
                  <a:pt x="1019920" y="1602415"/>
                  <a:pt x="1017817" y="1602415"/>
                </a:cubicBezTo>
                <a:lnTo>
                  <a:pt x="943389" y="1602415"/>
                </a:lnTo>
                <a:cubicBezTo>
                  <a:pt x="943389" y="1608693"/>
                  <a:pt x="944019" y="1614344"/>
                  <a:pt x="945281" y="1619367"/>
                </a:cubicBezTo>
                <a:cubicBezTo>
                  <a:pt x="946543" y="1624390"/>
                  <a:pt x="948646" y="1628701"/>
                  <a:pt x="951590" y="1632301"/>
                </a:cubicBezTo>
                <a:cubicBezTo>
                  <a:pt x="954535" y="1635901"/>
                  <a:pt x="958362" y="1638664"/>
                  <a:pt x="963073" y="1640589"/>
                </a:cubicBezTo>
                <a:cubicBezTo>
                  <a:pt x="967784" y="1642514"/>
                  <a:pt x="973547" y="1643477"/>
                  <a:pt x="980360" y="1643477"/>
                </a:cubicBezTo>
                <a:cubicBezTo>
                  <a:pt x="985744" y="1643477"/>
                  <a:pt x="990539" y="1643038"/>
                  <a:pt x="994745" y="1642159"/>
                </a:cubicBezTo>
                <a:cubicBezTo>
                  <a:pt x="998951" y="1641280"/>
                  <a:pt x="1002590" y="1640296"/>
                  <a:pt x="1005661" y="1639208"/>
                </a:cubicBezTo>
                <a:cubicBezTo>
                  <a:pt x="1008731" y="1638119"/>
                  <a:pt x="1011255" y="1637136"/>
                  <a:pt x="1013232" y="1636257"/>
                </a:cubicBezTo>
                <a:cubicBezTo>
                  <a:pt x="1015209" y="1635378"/>
                  <a:pt x="1016703" y="1634938"/>
                  <a:pt x="1017713" y="1634938"/>
                </a:cubicBezTo>
                <a:cubicBezTo>
                  <a:pt x="1018301" y="1634938"/>
                  <a:pt x="1018827" y="1635085"/>
                  <a:pt x="1019289" y="1635378"/>
                </a:cubicBezTo>
                <a:cubicBezTo>
                  <a:pt x="1019752" y="1635671"/>
                  <a:pt x="1020109" y="1636110"/>
                  <a:pt x="1020361" y="1636696"/>
                </a:cubicBezTo>
                <a:cubicBezTo>
                  <a:pt x="1020614" y="1637282"/>
                  <a:pt x="1020803" y="1638098"/>
                  <a:pt x="1020930" y="1639145"/>
                </a:cubicBezTo>
                <a:cubicBezTo>
                  <a:pt x="1021056" y="1640191"/>
                  <a:pt x="1021119" y="1641468"/>
                  <a:pt x="1021119" y="1642975"/>
                </a:cubicBezTo>
                <a:cubicBezTo>
                  <a:pt x="1021119" y="1644063"/>
                  <a:pt x="1021077" y="1645005"/>
                  <a:pt x="1020993" y="1645800"/>
                </a:cubicBezTo>
                <a:cubicBezTo>
                  <a:pt x="1020909" y="1646596"/>
                  <a:pt x="1020805" y="1647307"/>
                  <a:pt x="1020679" y="1647935"/>
                </a:cubicBezTo>
                <a:cubicBezTo>
                  <a:pt x="1020554" y="1648563"/>
                  <a:pt x="1020344" y="1649128"/>
                  <a:pt x="1020051" y="1649630"/>
                </a:cubicBezTo>
                <a:cubicBezTo>
                  <a:pt x="1019758" y="1650133"/>
                  <a:pt x="1019382" y="1650614"/>
                  <a:pt x="1018921" y="1651074"/>
                </a:cubicBezTo>
                <a:cubicBezTo>
                  <a:pt x="1018461" y="1651535"/>
                  <a:pt x="1017100" y="1652288"/>
                  <a:pt x="1014840" y="1653335"/>
                </a:cubicBezTo>
                <a:cubicBezTo>
                  <a:pt x="1012580" y="1654381"/>
                  <a:pt x="1009650" y="1655407"/>
                  <a:pt x="1006050" y="1656411"/>
                </a:cubicBezTo>
                <a:cubicBezTo>
                  <a:pt x="1002450" y="1657416"/>
                  <a:pt x="998285" y="1658316"/>
                  <a:pt x="993555" y="1659111"/>
                </a:cubicBezTo>
                <a:cubicBezTo>
                  <a:pt x="988825" y="1659906"/>
                  <a:pt x="983782" y="1660304"/>
                  <a:pt x="978424" y="1660304"/>
                </a:cubicBezTo>
                <a:cubicBezTo>
                  <a:pt x="969131" y="1660304"/>
                  <a:pt x="960990" y="1659006"/>
                  <a:pt x="954000" y="1656411"/>
                </a:cubicBezTo>
                <a:cubicBezTo>
                  <a:pt x="947009" y="1653816"/>
                  <a:pt x="941128" y="1649965"/>
                  <a:pt x="936357" y="1644859"/>
                </a:cubicBezTo>
                <a:cubicBezTo>
                  <a:pt x="931585" y="1639752"/>
                  <a:pt x="927985" y="1633348"/>
                  <a:pt x="925557" y="1625646"/>
                </a:cubicBezTo>
                <a:cubicBezTo>
                  <a:pt x="923129" y="1617944"/>
                  <a:pt x="921916" y="1608986"/>
                  <a:pt x="921916" y="1598773"/>
                </a:cubicBezTo>
                <a:cubicBezTo>
                  <a:pt x="921916" y="1589062"/>
                  <a:pt x="923171" y="1580335"/>
                  <a:pt x="925683" y="1572591"/>
                </a:cubicBezTo>
                <a:cubicBezTo>
                  <a:pt x="928194" y="1564847"/>
                  <a:pt x="931815" y="1558275"/>
                  <a:pt x="936545" y="1552876"/>
                </a:cubicBezTo>
                <a:cubicBezTo>
                  <a:pt x="941275" y="1547476"/>
                  <a:pt x="946988" y="1543332"/>
                  <a:pt x="953686" y="1540444"/>
                </a:cubicBezTo>
                <a:cubicBezTo>
                  <a:pt x="960383" y="1537556"/>
                  <a:pt x="967876" y="1536112"/>
                  <a:pt x="976163" y="1536112"/>
                </a:cubicBezTo>
                <a:close/>
                <a:moveTo>
                  <a:pt x="859584" y="1536112"/>
                </a:moveTo>
                <a:cubicBezTo>
                  <a:pt x="862598" y="1536112"/>
                  <a:pt x="865612" y="1536363"/>
                  <a:pt x="868626" y="1536865"/>
                </a:cubicBezTo>
                <a:cubicBezTo>
                  <a:pt x="871640" y="1537367"/>
                  <a:pt x="874360" y="1537995"/>
                  <a:pt x="876788" y="1538749"/>
                </a:cubicBezTo>
                <a:cubicBezTo>
                  <a:pt x="879216" y="1539502"/>
                  <a:pt x="881288" y="1540318"/>
                  <a:pt x="883004" y="1541197"/>
                </a:cubicBezTo>
                <a:cubicBezTo>
                  <a:pt x="884720" y="1542076"/>
                  <a:pt x="886018" y="1542851"/>
                  <a:pt x="886897" y="1543521"/>
                </a:cubicBezTo>
                <a:cubicBezTo>
                  <a:pt x="887776" y="1544190"/>
                  <a:pt x="888362" y="1544776"/>
                  <a:pt x="888655" y="1545279"/>
                </a:cubicBezTo>
                <a:cubicBezTo>
                  <a:pt x="888948" y="1545781"/>
                  <a:pt x="889157" y="1546346"/>
                  <a:pt x="889283" y="1546974"/>
                </a:cubicBezTo>
                <a:cubicBezTo>
                  <a:pt x="889408" y="1547602"/>
                  <a:pt x="889534" y="1548376"/>
                  <a:pt x="889659" y="1549297"/>
                </a:cubicBezTo>
                <a:cubicBezTo>
                  <a:pt x="889785" y="1550218"/>
                  <a:pt x="889848" y="1551348"/>
                  <a:pt x="889848" y="1552687"/>
                </a:cubicBezTo>
                <a:cubicBezTo>
                  <a:pt x="889848" y="1554111"/>
                  <a:pt x="889785" y="1555345"/>
                  <a:pt x="889659" y="1556392"/>
                </a:cubicBezTo>
                <a:cubicBezTo>
                  <a:pt x="889534" y="1557438"/>
                  <a:pt x="889325" y="1558296"/>
                  <a:pt x="889032" y="1558966"/>
                </a:cubicBezTo>
                <a:cubicBezTo>
                  <a:pt x="888738" y="1559636"/>
                  <a:pt x="888383" y="1560117"/>
                  <a:pt x="887964" y="1560410"/>
                </a:cubicBezTo>
                <a:cubicBezTo>
                  <a:pt x="887546" y="1560703"/>
                  <a:pt x="887085" y="1560850"/>
                  <a:pt x="886583" y="1560850"/>
                </a:cubicBezTo>
                <a:cubicBezTo>
                  <a:pt x="885829" y="1560850"/>
                  <a:pt x="884741" y="1560389"/>
                  <a:pt x="883318" y="1559468"/>
                </a:cubicBezTo>
                <a:cubicBezTo>
                  <a:pt x="881895" y="1558548"/>
                  <a:pt x="880053" y="1557564"/>
                  <a:pt x="877793" y="1556517"/>
                </a:cubicBezTo>
                <a:cubicBezTo>
                  <a:pt x="875532" y="1555471"/>
                  <a:pt x="872874" y="1554487"/>
                  <a:pt x="869819" y="1553566"/>
                </a:cubicBezTo>
                <a:cubicBezTo>
                  <a:pt x="866763" y="1552646"/>
                  <a:pt x="863268" y="1552185"/>
                  <a:pt x="859333" y="1552185"/>
                </a:cubicBezTo>
                <a:cubicBezTo>
                  <a:pt x="855817" y="1552185"/>
                  <a:pt x="852720" y="1552583"/>
                  <a:pt x="850041" y="1553378"/>
                </a:cubicBezTo>
                <a:cubicBezTo>
                  <a:pt x="847362" y="1554173"/>
                  <a:pt x="845164" y="1555304"/>
                  <a:pt x="843448" y="1556769"/>
                </a:cubicBezTo>
                <a:cubicBezTo>
                  <a:pt x="841732" y="1558234"/>
                  <a:pt x="840434" y="1559971"/>
                  <a:pt x="839555" y="1561980"/>
                </a:cubicBezTo>
                <a:cubicBezTo>
                  <a:pt x="838676" y="1563989"/>
                  <a:pt x="838237" y="1566166"/>
                  <a:pt x="838237" y="1568510"/>
                </a:cubicBezTo>
                <a:cubicBezTo>
                  <a:pt x="838237" y="1571775"/>
                  <a:pt x="839074" y="1574516"/>
                  <a:pt x="840748" y="1576735"/>
                </a:cubicBezTo>
                <a:cubicBezTo>
                  <a:pt x="842423" y="1578953"/>
                  <a:pt x="844599" y="1580900"/>
                  <a:pt x="847278" y="1582574"/>
                </a:cubicBezTo>
                <a:cubicBezTo>
                  <a:pt x="849957" y="1584248"/>
                  <a:pt x="853013" y="1585755"/>
                  <a:pt x="856445" y="1587095"/>
                </a:cubicBezTo>
                <a:cubicBezTo>
                  <a:pt x="859877" y="1588434"/>
                  <a:pt x="863373" y="1589815"/>
                  <a:pt x="866931" y="1591239"/>
                </a:cubicBezTo>
                <a:cubicBezTo>
                  <a:pt x="870488" y="1592662"/>
                  <a:pt x="874005" y="1594252"/>
                  <a:pt x="877479" y="1596010"/>
                </a:cubicBezTo>
                <a:cubicBezTo>
                  <a:pt x="880953" y="1597768"/>
                  <a:pt x="884029" y="1599903"/>
                  <a:pt x="886708" y="1602415"/>
                </a:cubicBezTo>
                <a:cubicBezTo>
                  <a:pt x="889387" y="1604926"/>
                  <a:pt x="891543" y="1607940"/>
                  <a:pt x="893175" y="1611456"/>
                </a:cubicBezTo>
                <a:cubicBezTo>
                  <a:pt x="894808" y="1614972"/>
                  <a:pt x="895624" y="1619158"/>
                  <a:pt x="895624" y="1624013"/>
                </a:cubicBezTo>
                <a:cubicBezTo>
                  <a:pt x="895624" y="1629790"/>
                  <a:pt x="894557" y="1634938"/>
                  <a:pt x="892422" y="1639459"/>
                </a:cubicBezTo>
                <a:cubicBezTo>
                  <a:pt x="890287" y="1643980"/>
                  <a:pt x="887252" y="1647789"/>
                  <a:pt x="883318" y="1650886"/>
                </a:cubicBezTo>
                <a:cubicBezTo>
                  <a:pt x="879383" y="1653984"/>
                  <a:pt x="874695" y="1656328"/>
                  <a:pt x="869254" y="1657918"/>
                </a:cubicBezTo>
                <a:cubicBezTo>
                  <a:pt x="863812" y="1659509"/>
                  <a:pt x="857826" y="1660304"/>
                  <a:pt x="851297" y="1660304"/>
                </a:cubicBezTo>
                <a:cubicBezTo>
                  <a:pt x="847278" y="1660304"/>
                  <a:pt x="843448" y="1659990"/>
                  <a:pt x="839807" y="1659362"/>
                </a:cubicBezTo>
                <a:cubicBezTo>
                  <a:pt x="836165" y="1658734"/>
                  <a:pt x="832900" y="1657939"/>
                  <a:pt x="830012" y="1656976"/>
                </a:cubicBezTo>
                <a:cubicBezTo>
                  <a:pt x="827124" y="1656014"/>
                  <a:pt x="824675" y="1655009"/>
                  <a:pt x="822666" y="1653963"/>
                </a:cubicBezTo>
                <a:cubicBezTo>
                  <a:pt x="820657" y="1652916"/>
                  <a:pt x="819192" y="1651974"/>
                  <a:pt x="818271" y="1651137"/>
                </a:cubicBezTo>
                <a:cubicBezTo>
                  <a:pt x="817350" y="1650300"/>
                  <a:pt x="816680" y="1649128"/>
                  <a:pt x="816262" y="1647621"/>
                </a:cubicBezTo>
                <a:cubicBezTo>
                  <a:pt x="815843" y="1646114"/>
                  <a:pt x="815634" y="1644063"/>
                  <a:pt x="815634" y="1641468"/>
                </a:cubicBezTo>
                <a:cubicBezTo>
                  <a:pt x="815634" y="1639877"/>
                  <a:pt x="815717" y="1638538"/>
                  <a:pt x="815885" y="1637450"/>
                </a:cubicBezTo>
                <a:cubicBezTo>
                  <a:pt x="816052" y="1636361"/>
                  <a:pt x="816262" y="1635482"/>
                  <a:pt x="816513" y="1634813"/>
                </a:cubicBezTo>
                <a:cubicBezTo>
                  <a:pt x="816764" y="1634143"/>
                  <a:pt x="817120" y="1633662"/>
                  <a:pt x="817580" y="1633369"/>
                </a:cubicBezTo>
                <a:cubicBezTo>
                  <a:pt x="818041" y="1633076"/>
                  <a:pt x="818564" y="1632929"/>
                  <a:pt x="819150" y="1632929"/>
                </a:cubicBezTo>
                <a:cubicBezTo>
                  <a:pt x="820071" y="1632929"/>
                  <a:pt x="821431" y="1633494"/>
                  <a:pt x="823231" y="1634624"/>
                </a:cubicBezTo>
                <a:cubicBezTo>
                  <a:pt x="825031" y="1635754"/>
                  <a:pt x="827249" y="1636989"/>
                  <a:pt x="829886" y="1638329"/>
                </a:cubicBezTo>
                <a:cubicBezTo>
                  <a:pt x="832523" y="1639668"/>
                  <a:pt x="835642" y="1640903"/>
                  <a:pt x="839242" y="1642033"/>
                </a:cubicBezTo>
                <a:cubicBezTo>
                  <a:pt x="842841" y="1643163"/>
                  <a:pt x="846985" y="1643728"/>
                  <a:pt x="851673" y="1643728"/>
                </a:cubicBezTo>
                <a:cubicBezTo>
                  <a:pt x="855189" y="1643728"/>
                  <a:pt x="858371" y="1643352"/>
                  <a:pt x="861217" y="1642598"/>
                </a:cubicBezTo>
                <a:cubicBezTo>
                  <a:pt x="864063" y="1641845"/>
                  <a:pt x="866533" y="1640736"/>
                  <a:pt x="868626" y="1639270"/>
                </a:cubicBezTo>
                <a:cubicBezTo>
                  <a:pt x="870719" y="1637805"/>
                  <a:pt x="872330" y="1635943"/>
                  <a:pt x="873460" y="1633682"/>
                </a:cubicBezTo>
                <a:cubicBezTo>
                  <a:pt x="874591" y="1631422"/>
                  <a:pt x="875156" y="1628743"/>
                  <a:pt x="875156" y="1625646"/>
                </a:cubicBezTo>
                <a:cubicBezTo>
                  <a:pt x="875156" y="1622465"/>
                  <a:pt x="874339" y="1619786"/>
                  <a:pt x="872707" y="1617609"/>
                </a:cubicBezTo>
                <a:cubicBezTo>
                  <a:pt x="871074" y="1615432"/>
                  <a:pt x="868919" y="1613507"/>
                  <a:pt x="866240" y="1611833"/>
                </a:cubicBezTo>
                <a:cubicBezTo>
                  <a:pt x="863561" y="1610158"/>
                  <a:pt x="860547" y="1608672"/>
                  <a:pt x="857199" y="1607375"/>
                </a:cubicBezTo>
                <a:cubicBezTo>
                  <a:pt x="853850" y="1606077"/>
                  <a:pt x="850397" y="1604717"/>
                  <a:pt x="846839" y="1603294"/>
                </a:cubicBezTo>
                <a:cubicBezTo>
                  <a:pt x="843281" y="1601870"/>
                  <a:pt x="839807" y="1600259"/>
                  <a:pt x="836416" y="1598459"/>
                </a:cubicBezTo>
                <a:cubicBezTo>
                  <a:pt x="833026" y="1596659"/>
                  <a:pt x="829991" y="1594462"/>
                  <a:pt x="827312" y="1591866"/>
                </a:cubicBezTo>
                <a:cubicBezTo>
                  <a:pt x="824633" y="1589271"/>
                  <a:pt x="822477" y="1586174"/>
                  <a:pt x="820845" y="1582574"/>
                </a:cubicBezTo>
                <a:cubicBezTo>
                  <a:pt x="819213" y="1578974"/>
                  <a:pt x="818396" y="1574663"/>
                  <a:pt x="818396" y="1569640"/>
                </a:cubicBezTo>
                <a:cubicBezTo>
                  <a:pt x="818396" y="1565203"/>
                  <a:pt x="819254" y="1560954"/>
                  <a:pt x="820971" y="1556894"/>
                </a:cubicBezTo>
                <a:cubicBezTo>
                  <a:pt x="822687" y="1552834"/>
                  <a:pt x="825261" y="1549276"/>
                  <a:pt x="828693" y="1546220"/>
                </a:cubicBezTo>
                <a:cubicBezTo>
                  <a:pt x="832126" y="1543165"/>
                  <a:pt x="836416" y="1540716"/>
                  <a:pt x="841565" y="1538874"/>
                </a:cubicBezTo>
                <a:cubicBezTo>
                  <a:pt x="846713" y="1537033"/>
                  <a:pt x="852720" y="1536112"/>
                  <a:pt x="859584" y="1536112"/>
                </a:cubicBezTo>
                <a:close/>
                <a:moveTo>
                  <a:pt x="560077" y="1536112"/>
                </a:moveTo>
                <a:cubicBezTo>
                  <a:pt x="569370" y="1536112"/>
                  <a:pt x="577469" y="1537493"/>
                  <a:pt x="584376" y="1540256"/>
                </a:cubicBezTo>
                <a:cubicBezTo>
                  <a:pt x="591282" y="1543018"/>
                  <a:pt x="597038" y="1547037"/>
                  <a:pt x="601642" y="1552311"/>
                </a:cubicBezTo>
                <a:cubicBezTo>
                  <a:pt x="606246" y="1557585"/>
                  <a:pt x="609700" y="1563989"/>
                  <a:pt x="612002" y="1571523"/>
                </a:cubicBezTo>
                <a:cubicBezTo>
                  <a:pt x="614304" y="1579058"/>
                  <a:pt x="615455" y="1587555"/>
                  <a:pt x="615455" y="1597015"/>
                </a:cubicBezTo>
                <a:cubicBezTo>
                  <a:pt x="615455" y="1606224"/>
                  <a:pt x="614241" y="1614700"/>
                  <a:pt x="611814" y="1622444"/>
                </a:cubicBezTo>
                <a:cubicBezTo>
                  <a:pt x="609386" y="1630187"/>
                  <a:pt x="605765" y="1636864"/>
                  <a:pt x="600951" y="1642473"/>
                </a:cubicBezTo>
                <a:cubicBezTo>
                  <a:pt x="596138" y="1648082"/>
                  <a:pt x="590110" y="1652456"/>
                  <a:pt x="582869" y="1655595"/>
                </a:cubicBezTo>
                <a:cubicBezTo>
                  <a:pt x="575627" y="1658734"/>
                  <a:pt x="567235" y="1660304"/>
                  <a:pt x="557691" y="1660304"/>
                </a:cubicBezTo>
                <a:cubicBezTo>
                  <a:pt x="548399" y="1660304"/>
                  <a:pt x="540300" y="1658923"/>
                  <a:pt x="533393" y="1656160"/>
                </a:cubicBezTo>
                <a:cubicBezTo>
                  <a:pt x="526486" y="1653398"/>
                  <a:pt x="520731" y="1649379"/>
                  <a:pt x="516126" y="1644105"/>
                </a:cubicBezTo>
                <a:cubicBezTo>
                  <a:pt x="511522" y="1638831"/>
                  <a:pt x="508090" y="1632427"/>
                  <a:pt x="505829" y="1624892"/>
                </a:cubicBezTo>
                <a:cubicBezTo>
                  <a:pt x="503569" y="1617358"/>
                  <a:pt x="502439" y="1608819"/>
                  <a:pt x="502439" y="1599275"/>
                </a:cubicBezTo>
                <a:cubicBezTo>
                  <a:pt x="502439" y="1590067"/>
                  <a:pt x="503632" y="1581590"/>
                  <a:pt x="506018" y="1573847"/>
                </a:cubicBezTo>
                <a:cubicBezTo>
                  <a:pt x="508403" y="1566103"/>
                  <a:pt x="512003" y="1559427"/>
                  <a:pt x="516817" y="1553818"/>
                </a:cubicBezTo>
                <a:cubicBezTo>
                  <a:pt x="521631" y="1548209"/>
                  <a:pt x="527637" y="1543855"/>
                  <a:pt x="534837" y="1540758"/>
                </a:cubicBezTo>
                <a:cubicBezTo>
                  <a:pt x="542037" y="1537660"/>
                  <a:pt x="550450" y="1536112"/>
                  <a:pt x="560077" y="1536112"/>
                </a:cubicBezTo>
                <a:close/>
                <a:moveTo>
                  <a:pt x="474227" y="1536112"/>
                </a:moveTo>
                <a:cubicBezTo>
                  <a:pt x="475315" y="1536112"/>
                  <a:pt x="476550" y="1536174"/>
                  <a:pt x="477931" y="1536300"/>
                </a:cubicBezTo>
                <a:cubicBezTo>
                  <a:pt x="479312" y="1536426"/>
                  <a:pt x="480756" y="1536656"/>
                  <a:pt x="482263" y="1536991"/>
                </a:cubicBezTo>
                <a:cubicBezTo>
                  <a:pt x="483770" y="1537326"/>
                  <a:pt x="485131" y="1537702"/>
                  <a:pt x="486344" y="1538121"/>
                </a:cubicBezTo>
                <a:cubicBezTo>
                  <a:pt x="487558" y="1538539"/>
                  <a:pt x="488416" y="1538958"/>
                  <a:pt x="488919" y="1539377"/>
                </a:cubicBezTo>
                <a:cubicBezTo>
                  <a:pt x="489421" y="1539795"/>
                  <a:pt x="489756" y="1540193"/>
                  <a:pt x="489923" y="1540570"/>
                </a:cubicBezTo>
                <a:cubicBezTo>
                  <a:pt x="490091" y="1540946"/>
                  <a:pt x="490237" y="1541428"/>
                  <a:pt x="490363" y="1542014"/>
                </a:cubicBezTo>
                <a:cubicBezTo>
                  <a:pt x="490488" y="1542600"/>
                  <a:pt x="490572" y="1543458"/>
                  <a:pt x="490614" y="1544588"/>
                </a:cubicBezTo>
                <a:cubicBezTo>
                  <a:pt x="490656" y="1545718"/>
                  <a:pt x="490677" y="1547246"/>
                  <a:pt x="490677" y="1549171"/>
                </a:cubicBezTo>
                <a:cubicBezTo>
                  <a:pt x="490677" y="1551013"/>
                  <a:pt x="490635" y="1552562"/>
                  <a:pt x="490551" y="1553818"/>
                </a:cubicBezTo>
                <a:cubicBezTo>
                  <a:pt x="490467" y="1555073"/>
                  <a:pt x="490300" y="1556057"/>
                  <a:pt x="490049" y="1556769"/>
                </a:cubicBezTo>
                <a:cubicBezTo>
                  <a:pt x="489798" y="1557480"/>
                  <a:pt x="489484" y="1558024"/>
                  <a:pt x="489107" y="1558401"/>
                </a:cubicBezTo>
                <a:cubicBezTo>
                  <a:pt x="488730" y="1558778"/>
                  <a:pt x="488207" y="1558966"/>
                  <a:pt x="487538" y="1558966"/>
                </a:cubicBezTo>
                <a:cubicBezTo>
                  <a:pt x="486868" y="1558966"/>
                  <a:pt x="486051" y="1558778"/>
                  <a:pt x="485089" y="1558401"/>
                </a:cubicBezTo>
                <a:cubicBezTo>
                  <a:pt x="484126" y="1558024"/>
                  <a:pt x="483038" y="1557648"/>
                  <a:pt x="481824" y="1557271"/>
                </a:cubicBezTo>
                <a:cubicBezTo>
                  <a:pt x="480610" y="1556894"/>
                  <a:pt x="479250" y="1556538"/>
                  <a:pt x="477743" y="1556203"/>
                </a:cubicBezTo>
                <a:cubicBezTo>
                  <a:pt x="476236" y="1555869"/>
                  <a:pt x="474603" y="1555701"/>
                  <a:pt x="472845" y="1555701"/>
                </a:cubicBezTo>
                <a:cubicBezTo>
                  <a:pt x="470752" y="1555701"/>
                  <a:pt x="468701" y="1556120"/>
                  <a:pt x="466692" y="1556957"/>
                </a:cubicBezTo>
                <a:cubicBezTo>
                  <a:pt x="464683" y="1557794"/>
                  <a:pt x="462569" y="1559175"/>
                  <a:pt x="460351" y="1561101"/>
                </a:cubicBezTo>
                <a:cubicBezTo>
                  <a:pt x="458132" y="1563026"/>
                  <a:pt x="455809" y="1565580"/>
                  <a:pt x="453381" y="1568761"/>
                </a:cubicBezTo>
                <a:cubicBezTo>
                  <a:pt x="450954" y="1571942"/>
                  <a:pt x="448275" y="1575835"/>
                  <a:pt x="445345" y="1580439"/>
                </a:cubicBezTo>
                <a:lnTo>
                  <a:pt x="445345" y="1654779"/>
                </a:lnTo>
                <a:cubicBezTo>
                  <a:pt x="445345" y="1655449"/>
                  <a:pt x="445177" y="1656014"/>
                  <a:pt x="444842" y="1656474"/>
                </a:cubicBezTo>
                <a:cubicBezTo>
                  <a:pt x="444507" y="1656935"/>
                  <a:pt x="443963" y="1657332"/>
                  <a:pt x="443210" y="1657667"/>
                </a:cubicBezTo>
                <a:cubicBezTo>
                  <a:pt x="442456" y="1658002"/>
                  <a:pt x="441410" y="1658253"/>
                  <a:pt x="440071" y="1658420"/>
                </a:cubicBezTo>
                <a:cubicBezTo>
                  <a:pt x="438731" y="1658588"/>
                  <a:pt x="437015" y="1658672"/>
                  <a:pt x="434922" y="1658672"/>
                </a:cubicBezTo>
                <a:cubicBezTo>
                  <a:pt x="432913" y="1658672"/>
                  <a:pt x="431239" y="1658588"/>
                  <a:pt x="429899" y="1658420"/>
                </a:cubicBezTo>
                <a:cubicBezTo>
                  <a:pt x="428560" y="1658253"/>
                  <a:pt x="427492" y="1658002"/>
                  <a:pt x="426697" y="1657667"/>
                </a:cubicBezTo>
                <a:cubicBezTo>
                  <a:pt x="425902" y="1657332"/>
                  <a:pt x="425357" y="1656935"/>
                  <a:pt x="425064" y="1656474"/>
                </a:cubicBezTo>
                <a:cubicBezTo>
                  <a:pt x="424771" y="1656014"/>
                  <a:pt x="424625" y="1655449"/>
                  <a:pt x="424625" y="1654779"/>
                </a:cubicBezTo>
                <a:lnTo>
                  <a:pt x="424625" y="1541762"/>
                </a:lnTo>
                <a:cubicBezTo>
                  <a:pt x="424625" y="1541093"/>
                  <a:pt x="424751" y="1540528"/>
                  <a:pt x="425002" y="1540067"/>
                </a:cubicBezTo>
                <a:cubicBezTo>
                  <a:pt x="425253" y="1539607"/>
                  <a:pt x="425755" y="1539188"/>
                  <a:pt x="426509" y="1538812"/>
                </a:cubicBezTo>
                <a:cubicBezTo>
                  <a:pt x="427262" y="1538435"/>
                  <a:pt x="428225" y="1538184"/>
                  <a:pt x="429397" y="1538058"/>
                </a:cubicBezTo>
                <a:cubicBezTo>
                  <a:pt x="430569" y="1537932"/>
                  <a:pt x="432117" y="1537870"/>
                  <a:pt x="434043" y="1537870"/>
                </a:cubicBezTo>
                <a:cubicBezTo>
                  <a:pt x="435885" y="1537870"/>
                  <a:pt x="437412" y="1537932"/>
                  <a:pt x="438626" y="1538058"/>
                </a:cubicBezTo>
                <a:cubicBezTo>
                  <a:pt x="439840" y="1538184"/>
                  <a:pt x="440782" y="1538435"/>
                  <a:pt x="441452" y="1538812"/>
                </a:cubicBezTo>
                <a:cubicBezTo>
                  <a:pt x="442122" y="1539188"/>
                  <a:pt x="442603" y="1539607"/>
                  <a:pt x="442896" y="1540067"/>
                </a:cubicBezTo>
                <a:cubicBezTo>
                  <a:pt x="443189" y="1540528"/>
                  <a:pt x="443335" y="1541093"/>
                  <a:pt x="443335" y="1541762"/>
                </a:cubicBezTo>
                <a:lnTo>
                  <a:pt x="443335" y="1558213"/>
                </a:lnTo>
                <a:cubicBezTo>
                  <a:pt x="446433" y="1553692"/>
                  <a:pt x="449342" y="1550008"/>
                  <a:pt x="452063" y="1547162"/>
                </a:cubicBezTo>
                <a:cubicBezTo>
                  <a:pt x="454784" y="1544316"/>
                  <a:pt x="457358" y="1542076"/>
                  <a:pt x="459786" y="1540444"/>
                </a:cubicBezTo>
                <a:cubicBezTo>
                  <a:pt x="462213" y="1538812"/>
                  <a:pt x="464620" y="1537681"/>
                  <a:pt x="467006" y="1537053"/>
                </a:cubicBezTo>
                <a:cubicBezTo>
                  <a:pt x="469392" y="1536426"/>
                  <a:pt x="471799" y="1536112"/>
                  <a:pt x="474227" y="1536112"/>
                </a:cubicBezTo>
                <a:close/>
                <a:moveTo>
                  <a:pt x="2901669" y="1483496"/>
                </a:moveTo>
                <a:cubicBezTo>
                  <a:pt x="2903762" y="1483496"/>
                  <a:pt x="2905478" y="1483601"/>
                  <a:pt x="2906818" y="1483810"/>
                </a:cubicBezTo>
                <a:cubicBezTo>
                  <a:pt x="2908157" y="1484019"/>
                  <a:pt x="2909204" y="1484271"/>
                  <a:pt x="2909957" y="1484564"/>
                </a:cubicBezTo>
                <a:cubicBezTo>
                  <a:pt x="2910710" y="1484857"/>
                  <a:pt x="2911276" y="1485275"/>
                  <a:pt x="2911652" y="1485819"/>
                </a:cubicBezTo>
                <a:cubicBezTo>
                  <a:pt x="2912029" y="1486364"/>
                  <a:pt x="2912217" y="1486929"/>
                  <a:pt x="2912217" y="1487515"/>
                </a:cubicBezTo>
                <a:lnTo>
                  <a:pt x="2912217" y="1654779"/>
                </a:lnTo>
                <a:cubicBezTo>
                  <a:pt x="2912217" y="1655449"/>
                  <a:pt x="2912071" y="1656035"/>
                  <a:pt x="2911778" y="1656537"/>
                </a:cubicBezTo>
                <a:cubicBezTo>
                  <a:pt x="2911485" y="1657039"/>
                  <a:pt x="2910983" y="1657437"/>
                  <a:pt x="2910271" y="1657730"/>
                </a:cubicBezTo>
                <a:cubicBezTo>
                  <a:pt x="2909559" y="1658023"/>
                  <a:pt x="2908618" y="1658253"/>
                  <a:pt x="2907446" y="1658420"/>
                </a:cubicBezTo>
                <a:cubicBezTo>
                  <a:pt x="2906273" y="1658588"/>
                  <a:pt x="2904850" y="1658672"/>
                  <a:pt x="2903176" y="1658672"/>
                </a:cubicBezTo>
                <a:cubicBezTo>
                  <a:pt x="2901418" y="1658672"/>
                  <a:pt x="2899953" y="1658588"/>
                  <a:pt x="2898781" y="1658420"/>
                </a:cubicBezTo>
                <a:cubicBezTo>
                  <a:pt x="2897609" y="1658253"/>
                  <a:pt x="2896646" y="1658023"/>
                  <a:pt x="2895893" y="1657730"/>
                </a:cubicBezTo>
                <a:cubicBezTo>
                  <a:pt x="2895139" y="1657437"/>
                  <a:pt x="2894595" y="1657039"/>
                  <a:pt x="2894260" y="1656537"/>
                </a:cubicBezTo>
                <a:cubicBezTo>
                  <a:pt x="2893925" y="1656035"/>
                  <a:pt x="2893758" y="1655449"/>
                  <a:pt x="2893758" y="1654779"/>
                </a:cubicBezTo>
                <a:lnTo>
                  <a:pt x="2893758" y="1639836"/>
                </a:lnTo>
                <a:cubicBezTo>
                  <a:pt x="2887814" y="1646282"/>
                  <a:pt x="2881640" y="1651305"/>
                  <a:pt x="2875236" y="1654904"/>
                </a:cubicBezTo>
                <a:cubicBezTo>
                  <a:pt x="2868832" y="1658504"/>
                  <a:pt x="2861820" y="1660304"/>
                  <a:pt x="2854202" y="1660304"/>
                </a:cubicBezTo>
                <a:cubicBezTo>
                  <a:pt x="2845914" y="1660304"/>
                  <a:pt x="2838840" y="1658693"/>
                  <a:pt x="2832980" y="1655469"/>
                </a:cubicBezTo>
                <a:cubicBezTo>
                  <a:pt x="2827120" y="1652246"/>
                  <a:pt x="2822369" y="1647893"/>
                  <a:pt x="2818728" y="1642410"/>
                </a:cubicBezTo>
                <a:cubicBezTo>
                  <a:pt x="2815086" y="1636926"/>
                  <a:pt x="2812428" y="1630480"/>
                  <a:pt x="2810754" y="1623071"/>
                </a:cubicBezTo>
                <a:cubicBezTo>
                  <a:pt x="2809079" y="1615663"/>
                  <a:pt x="2808242" y="1607856"/>
                  <a:pt x="2808242" y="1599652"/>
                </a:cubicBezTo>
                <a:cubicBezTo>
                  <a:pt x="2808242" y="1589941"/>
                  <a:pt x="2809289" y="1581172"/>
                  <a:pt x="2811382" y="1573344"/>
                </a:cubicBezTo>
                <a:cubicBezTo>
                  <a:pt x="2813475" y="1565517"/>
                  <a:pt x="2816572" y="1558841"/>
                  <a:pt x="2820674" y="1553315"/>
                </a:cubicBezTo>
                <a:cubicBezTo>
                  <a:pt x="2824776" y="1547790"/>
                  <a:pt x="2829862" y="1543541"/>
                  <a:pt x="2835931" y="1540570"/>
                </a:cubicBezTo>
                <a:cubicBezTo>
                  <a:pt x="2842001" y="1537598"/>
                  <a:pt x="2849012" y="1536112"/>
                  <a:pt x="2856965" y="1536112"/>
                </a:cubicBezTo>
                <a:cubicBezTo>
                  <a:pt x="2863578" y="1536112"/>
                  <a:pt x="2869627" y="1537556"/>
                  <a:pt x="2875110" y="1540444"/>
                </a:cubicBezTo>
                <a:cubicBezTo>
                  <a:pt x="2880594" y="1543332"/>
                  <a:pt x="2886014" y="1547581"/>
                  <a:pt x="2891372" y="1553190"/>
                </a:cubicBezTo>
                <a:lnTo>
                  <a:pt x="2891372" y="1487515"/>
                </a:lnTo>
                <a:cubicBezTo>
                  <a:pt x="2891372" y="1486929"/>
                  <a:pt x="2891519" y="1486364"/>
                  <a:pt x="2891812" y="1485819"/>
                </a:cubicBezTo>
                <a:cubicBezTo>
                  <a:pt x="2892105" y="1485275"/>
                  <a:pt x="2892670" y="1484857"/>
                  <a:pt x="2893507" y="1484564"/>
                </a:cubicBezTo>
                <a:cubicBezTo>
                  <a:pt x="2894344" y="1484271"/>
                  <a:pt x="2895411" y="1484019"/>
                  <a:pt x="2896709" y="1483810"/>
                </a:cubicBezTo>
                <a:cubicBezTo>
                  <a:pt x="2898007" y="1483601"/>
                  <a:pt x="2899660" y="1483496"/>
                  <a:pt x="2901669" y="1483496"/>
                </a:cubicBezTo>
                <a:close/>
                <a:moveTo>
                  <a:pt x="1720797" y="1482994"/>
                </a:moveTo>
                <a:cubicBezTo>
                  <a:pt x="1722890" y="1482994"/>
                  <a:pt x="1724606" y="1483078"/>
                  <a:pt x="1725946" y="1483245"/>
                </a:cubicBezTo>
                <a:cubicBezTo>
                  <a:pt x="1727285" y="1483413"/>
                  <a:pt x="1728331" y="1483664"/>
                  <a:pt x="1729085" y="1483999"/>
                </a:cubicBezTo>
                <a:cubicBezTo>
                  <a:pt x="1729838" y="1484333"/>
                  <a:pt x="1730383" y="1484752"/>
                  <a:pt x="1730717" y="1485254"/>
                </a:cubicBezTo>
                <a:cubicBezTo>
                  <a:pt x="1731052" y="1485757"/>
                  <a:pt x="1731220" y="1486343"/>
                  <a:pt x="1731220" y="1487012"/>
                </a:cubicBezTo>
                <a:lnTo>
                  <a:pt x="1731220" y="1554697"/>
                </a:lnTo>
                <a:cubicBezTo>
                  <a:pt x="1734568" y="1551264"/>
                  <a:pt x="1737812" y="1548376"/>
                  <a:pt x="1740952" y="1546032"/>
                </a:cubicBezTo>
                <a:cubicBezTo>
                  <a:pt x="1744091" y="1543688"/>
                  <a:pt x="1747168" y="1541783"/>
                  <a:pt x="1750181" y="1540318"/>
                </a:cubicBezTo>
                <a:cubicBezTo>
                  <a:pt x="1753195" y="1538853"/>
                  <a:pt x="1756209" y="1537786"/>
                  <a:pt x="1759223" y="1537116"/>
                </a:cubicBezTo>
                <a:cubicBezTo>
                  <a:pt x="1762236" y="1536447"/>
                  <a:pt x="1765418" y="1536112"/>
                  <a:pt x="1768766" y="1536112"/>
                </a:cubicBezTo>
                <a:cubicBezTo>
                  <a:pt x="1776970" y="1536112"/>
                  <a:pt x="1783982" y="1537744"/>
                  <a:pt x="1789800" y="1541009"/>
                </a:cubicBezTo>
                <a:cubicBezTo>
                  <a:pt x="1795618" y="1544274"/>
                  <a:pt x="1800348" y="1548648"/>
                  <a:pt x="1803990" y="1554131"/>
                </a:cubicBezTo>
                <a:cubicBezTo>
                  <a:pt x="1807631" y="1559615"/>
                  <a:pt x="1810289" y="1566040"/>
                  <a:pt x="1811964" y="1573407"/>
                </a:cubicBezTo>
                <a:cubicBezTo>
                  <a:pt x="1813638" y="1580774"/>
                  <a:pt x="1814475" y="1588560"/>
                  <a:pt x="1814475" y="1596764"/>
                </a:cubicBezTo>
                <a:cubicBezTo>
                  <a:pt x="1814475" y="1606559"/>
                  <a:pt x="1813408" y="1615370"/>
                  <a:pt x="1811273" y="1623197"/>
                </a:cubicBezTo>
                <a:cubicBezTo>
                  <a:pt x="1809138" y="1631024"/>
                  <a:pt x="1805999" y="1637701"/>
                  <a:pt x="1801855" y="1643226"/>
                </a:cubicBezTo>
                <a:cubicBezTo>
                  <a:pt x="1797711" y="1648751"/>
                  <a:pt x="1792625" y="1652979"/>
                  <a:pt x="1786598" y="1655909"/>
                </a:cubicBezTo>
                <a:cubicBezTo>
                  <a:pt x="1780570" y="1658839"/>
                  <a:pt x="1773664" y="1660304"/>
                  <a:pt x="1765878" y="1660304"/>
                </a:cubicBezTo>
                <a:cubicBezTo>
                  <a:pt x="1762278" y="1660304"/>
                  <a:pt x="1758951" y="1659948"/>
                  <a:pt x="1755895" y="1659237"/>
                </a:cubicBezTo>
                <a:cubicBezTo>
                  <a:pt x="1752839" y="1658525"/>
                  <a:pt x="1749846" y="1657374"/>
                  <a:pt x="1746916" y="1655783"/>
                </a:cubicBezTo>
                <a:cubicBezTo>
                  <a:pt x="1743986" y="1654193"/>
                  <a:pt x="1741056" y="1652184"/>
                  <a:pt x="1738126" y="1649756"/>
                </a:cubicBezTo>
                <a:cubicBezTo>
                  <a:pt x="1735196" y="1647328"/>
                  <a:pt x="1732099" y="1644398"/>
                  <a:pt x="1728834" y="1640966"/>
                </a:cubicBezTo>
                <a:lnTo>
                  <a:pt x="1728834" y="1654779"/>
                </a:lnTo>
                <a:cubicBezTo>
                  <a:pt x="1728834" y="1655449"/>
                  <a:pt x="1728666" y="1656035"/>
                  <a:pt x="1728331" y="1656537"/>
                </a:cubicBezTo>
                <a:cubicBezTo>
                  <a:pt x="1727997" y="1657039"/>
                  <a:pt x="1727452" y="1657437"/>
                  <a:pt x="1726699" y="1657730"/>
                </a:cubicBezTo>
                <a:cubicBezTo>
                  <a:pt x="1725946" y="1658023"/>
                  <a:pt x="1725004" y="1658253"/>
                  <a:pt x="1723874" y="1658420"/>
                </a:cubicBezTo>
                <a:cubicBezTo>
                  <a:pt x="1722743" y="1658588"/>
                  <a:pt x="1721299" y="1658672"/>
                  <a:pt x="1719541" y="1658672"/>
                </a:cubicBezTo>
                <a:cubicBezTo>
                  <a:pt x="1717867" y="1658672"/>
                  <a:pt x="1716444" y="1658588"/>
                  <a:pt x="1715272" y="1658420"/>
                </a:cubicBezTo>
                <a:cubicBezTo>
                  <a:pt x="1714100" y="1658253"/>
                  <a:pt x="1713137" y="1658023"/>
                  <a:pt x="1712384" y="1657730"/>
                </a:cubicBezTo>
                <a:cubicBezTo>
                  <a:pt x="1711630" y="1657437"/>
                  <a:pt x="1711128" y="1657039"/>
                  <a:pt x="1710877" y="1656537"/>
                </a:cubicBezTo>
                <a:cubicBezTo>
                  <a:pt x="1710626" y="1656035"/>
                  <a:pt x="1710500" y="1655449"/>
                  <a:pt x="1710500" y="1654779"/>
                </a:cubicBezTo>
                <a:lnTo>
                  <a:pt x="1710500" y="1487012"/>
                </a:lnTo>
                <a:cubicBezTo>
                  <a:pt x="1710500" y="1486343"/>
                  <a:pt x="1710647" y="1485757"/>
                  <a:pt x="1710940" y="1485254"/>
                </a:cubicBezTo>
                <a:cubicBezTo>
                  <a:pt x="1711233" y="1484752"/>
                  <a:pt x="1711777" y="1484333"/>
                  <a:pt x="1712572" y="1483999"/>
                </a:cubicBezTo>
                <a:cubicBezTo>
                  <a:pt x="1713367" y="1483664"/>
                  <a:pt x="1714435" y="1483413"/>
                  <a:pt x="1715774" y="1483245"/>
                </a:cubicBezTo>
                <a:cubicBezTo>
                  <a:pt x="1717114" y="1483078"/>
                  <a:pt x="1718788" y="1482994"/>
                  <a:pt x="1720797" y="1482994"/>
                </a:cubicBezTo>
                <a:close/>
                <a:moveTo>
                  <a:pt x="301572" y="1482994"/>
                </a:moveTo>
                <a:cubicBezTo>
                  <a:pt x="303665" y="1482994"/>
                  <a:pt x="305381" y="1483078"/>
                  <a:pt x="306720" y="1483245"/>
                </a:cubicBezTo>
                <a:cubicBezTo>
                  <a:pt x="308060" y="1483413"/>
                  <a:pt x="309106" y="1483664"/>
                  <a:pt x="309860" y="1483999"/>
                </a:cubicBezTo>
                <a:cubicBezTo>
                  <a:pt x="310613" y="1484333"/>
                  <a:pt x="311157" y="1484752"/>
                  <a:pt x="311492" y="1485254"/>
                </a:cubicBezTo>
                <a:cubicBezTo>
                  <a:pt x="311827" y="1485757"/>
                  <a:pt x="311995" y="1486343"/>
                  <a:pt x="311995" y="1487012"/>
                </a:cubicBezTo>
                <a:lnTo>
                  <a:pt x="311995" y="1554697"/>
                </a:lnTo>
                <a:cubicBezTo>
                  <a:pt x="315343" y="1551264"/>
                  <a:pt x="318587" y="1548376"/>
                  <a:pt x="321727" y="1546032"/>
                </a:cubicBezTo>
                <a:cubicBezTo>
                  <a:pt x="324866" y="1543688"/>
                  <a:pt x="327943" y="1541783"/>
                  <a:pt x="330956" y="1540318"/>
                </a:cubicBezTo>
                <a:cubicBezTo>
                  <a:pt x="333970" y="1538853"/>
                  <a:pt x="336984" y="1537786"/>
                  <a:pt x="339997" y="1537116"/>
                </a:cubicBezTo>
                <a:cubicBezTo>
                  <a:pt x="343011" y="1536447"/>
                  <a:pt x="346192" y="1536112"/>
                  <a:pt x="349541" y="1536112"/>
                </a:cubicBezTo>
                <a:cubicBezTo>
                  <a:pt x="357745" y="1536112"/>
                  <a:pt x="364756" y="1537744"/>
                  <a:pt x="370575" y="1541009"/>
                </a:cubicBezTo>
                <a:cubicBezTo>
                  <a:pt x="376393" y="1544274"/>
                  <a:pt x="381123" y="1548648"/>
                  <a:pt x="384765" y="1554131"/>
                </a:cubicBezTo>
                <a:cubicBezTo>
                  <a:pt x="388406" y="1559615"/>
                  <a:pt x="391064" y="1566040"/>
                  <a:pt x="392739" y="1573407"/>
                </a:cubicBezTo>
                <a:cubicBezTo>
                  <a:pt x="394413" y="1580774"/>
                  <a:pt x="395250" y="1588560"/>
                  <a:pt x="395250" y="1596764"/>
                </a:cubicBezTo>
                <a:cubicBezTo>
                  <a:pt x="395250" y="1606559"/>
                  <a:pt x="394183" y="1615370"/>
                  <a:pt x="392048" y="1623197"/>
                </a:cubicBezTo>
                <a:cubicBezTo>
                  <a:pt x="389913" y="1631024"/>
                  <a:pt x="386774" y="1637701"/>
                  <a:pt x="382630" y="1643226"/>
                </a:cubicBezTo>
                <a:cubicBezTo>
                  <a:pt x="378486" y="1648751"/>
                  <a:pt x="373400" y="1652979"/>
                  <a:pt x="367373" y="1655909"/>
                </a:cubicBezTo>
                <a:cubicBezTo>
                  <a:pt x="361345" y="1658839"/>
                  <a:pt x="354438" y="1660304"/>
                  <a:pt x="346653" y="1660304"/>
                </a:cubicBezTo>
                <a:cubicBezTo>
                  <a:pt x="343053" y="1660304"/>
                  <a:pt x="339726" y="1659948"/>
                  <a:pt x="336670" y="1659237"/>
                </a:cubicBezTo>
                <a:cubicBezTo>
                  <a:pt x="333614" y="1658525"/>
                  <a:pt x="330621" y="1657374"/>
                  <a:pt x="327691" y="1655783"/>
                </a:cubicBezTo>
                <a:cubicBezTo>
                  <a:pt x="324761" y="1654193"/>
                  <a:pt x="321831" y="1652184"/>
                  <a:pt x="318901" y="1649756"/>
                </a:cubicBezTo>
                <a:cubicBezTo>
                  <a:pt x="315971" y="1647328"/>
                  <a:pt x="312874" y="1644398"/>
                  <a:pt x="309609" y="1640966"/>
                </a:cubicBezTo>
                <a:lnTo>
                  <a:pt x="309609" y="1654779"/>
                </a:lnTo>
                <a:cubicBezTo>
                  <a:pt x="309609" y="1655449"/>
                  <a:pt x="309441" y="1656035"/>
                  <a:pt x="309106" y="1656537"/>
                </a:cubicBezTo>
                <a:cubicBezTo>
                  <a:pt x="308772" y="1657039"/>
                  <a:pt x="308227" y="1657437"/>
                  <a:pt x="307474" y="1657730"/>
                </a:cubicBezTo>
                <a:cubicBezTo>
                  <a:pt x="306720" y="1658023"/>
                  <a:pt x="305779" y="1658253"/>
                  <a:pt x="304649" y="1658420"/>
                </a:cubicBezTo>
                <a:cubicBezTo>
                  <a:pt x="303518" y="1658588"/>
                  <a:pt x="302074" y="1658672"/>
                  <a:pt x="300316" y="1658672"/>
                </a:cubicBezTo>
                <a:cubicBezTo>
                  <a:pt x="298642" y="1658672"/>
                  <a:pt x="297219" y="1658588"/>
                  <a:pt x="296047" y="1658420"/>
                </a:cubicBezTo>
                <a:cubicBezTo>
                  <a:pt x="294875" y="1658253"/>
                  <a:pt x="293912" y="1658023"/>
                  <a:pt x="293158" y="1657730"/>
                </a:cubicBezTo>
                <a:cubicBezTo>
                  <a:pt x="292405" y="1657437"/>
                  <a:pt x="291903" y="1657039"/>
                  <a:pt x="291652" y="1656537"/>
                </a:cubicBezTo>
                <a:cubicBezTo>
                  <a:pt x="291400" y="1656035"/>
                  <a:pt x="291275" y="1655449"/>
                  <a:pt x="291275" y="1654779"/>
                </a:cubicBezTo>
                <a:lnTo>
                  <a:pt x="291275" y="1487012"/>
                </a:lnTo>
                <a:cubicBezTo>
                  <a:pt x="291275" y="1486343"/>
                  <a:pt x="291421" y="1485757"/>
                  <a:pt x="291714" y="1485254"/>
                </a:cubicBezTo>
                <a:cubicBezTo>
                  <a:pt x="292007" y="1484752"/>
                  <a:pt x="292552" y="1484333"/>
                  <a:pt x="293347" y="1483999"/>
                </a:cubicBezTo>
                <a:cubicBezTo>
                  <a:pt x="294142" y="1483664"/>
                  <a:pt x="295210" y="1483413"/>
                  <a:pt x="296549" y="1483245"/>
                </a:cubicBezTo>
                <a:cubicBezTo>
                  <a:pt x="297888" y="1483078"/>
                  <a:pt x="299563" y="1482994"/>
                  <a:pt x="301572" y="1482994"/>
                </a:cubicBezTo>
                <a:close/>
                <a:moveTo>
                  <a:pt x="769571" y="1344956"/>
                </a:moveTo>
                <a:cubicBezTo>
                  <a:pt x="766892" y="1347049"/>
                  <a:pt x="764695" y="1349037"/>
                  <a:pt x="762979" y="1350921"/>
                </a:cubicBezTo>
                <a:cubicBezTo>
                  <a:pt x="761263" y="1352804"/>
                  <a:pt x="759902" y="1354604"/>
                  <a:pt x="758898" y="1356320"/>
                </a:cubicBezTo>
                <a:cubicBezTo>
                  <a:pt x="757893" y="1358036"/>
                  <a:pt x="757202" y="1359732"/>
                  <a:pt x="756826" y="1361406"/>
                </a:cubicBezTo>
                <a:cubicBezTo>
                  <a:pt x="756449" y="1363080"/>
                  <a:pt x="756261" y="1364797"/>
                  <a:pt x="756261" y="1366555"/>
                </a:cubicBezTo>
                <a:cubicBezTo>
                  <a:pt x="756261" y="1371996"/>
                  <a:pt x="759023" y="1376119"/>
                  <a:pt x="764548" y="1378924"/>
                </a:cubicBezTo>
                <a:cubicBezTo>
                  <a:pt x="770074" y="1381728"/>
                  <a:pt x="777776" y="1383130"/>
                  <a:pt x="787654" y="1383130"/>
                </a:cubicBezTo>
                <a:cubicBezTo>
                  <a:pt x="793933" y="1383130"/>
                  <a:pt x="799186" y="1382523"/>
                  <a:pt x="803413" y="1381309"/>
                </a:cubicBezTo>
                <a:cubicBezTo>
                  <a:pt x="807641" y="1380096"/>
                  <a:pt x="811053" y="1378484"/>
                  <a:pt x="813648" y="1376475"/>
                </a:cubicBezTo>
                <a:cubicBezTo>
                  <a:pt x="816243" y="1374466"/>
                  <a:pt x="818106" y="1372163"/>
                  <a:pt x="819236" y="1369568"/>
                </a:cubicBezTo>
                <a:cubicBezTo>
                  <a:pt x="820366" y="1366973"/>
                  <a:pt x="820931" y="1364252"/>
                  <a:pt x="820931" y="1361406"/>
                </a:cubicBezTo>
                <a:cubicBezTo>
                  <a:pt x="820931" y="1356550"/>
                  <a:pt x="818943" y="1352804"/>
                  <a:pt x="814966" y="1350167"/>
                </a:cubicBezTo>
                <a:cubicBezTo>
                  <a:pt x="810990" y="1347530"/>
                  <a:pt x="805611" y="1346128"/>
                  <a:pt x="798830" y="1345960"/>
                </a:cubicBezTo>
                <a:close/>
                <a:moveTo>
                  <a:pt x="2224064" y="1298494"/>
                </a:moveTo>
                <a:cubicBezTo>
                  <a:pt x="2218371" y="1298494"/>
                  <a:pt x="2213432" y="1298975"/>
                  <a:pt x="2209246" y="1299938"/>
                </a:cubicBezTo>
                <a:cubicBezTo>
                  <a:pt x="2205060" y="1300900"/>
                  <a:pt x="2201586" y="1302324"/>
                  <a:pt x="2198824" y="1304207"/>
                </a:cubicBezTo>
                <a:cubicBezTo>
                  <a:pt x="2196061" y="1306091"/>
                  <a:pt x="2194031" y="1308351"/>
                  <a:pt x="2192733" y="1310988"/>
                </a:cubicBezTo>
                <a:cubicBezTo>
                  <a:pt x="2191436" y="1313625"/>
                  <a:pt x="2190787" y="1316660"/>
                  <a:pt x="2190787" y="1320092"/>
                </a:cubicBezTo>
                <a:cubicBezTo>
                  <a:pt x="2190787" y="1325952"/>
                  <a:pt x="2192650" y="1330620"/>
                  <a:pt x="2196375" y="1334094"/>
                </a:cubicBezTo>
                <a:cubicBezTo>
                  <a:pt x="2200100" y="1337568"/>
                  <a:pt x="2205312" y="1339305"/>
                  <a:pt x="2212009" y="1339305"/>
                </a:cubicBezTo>
                <a:cubicBezTo>
                  <a:pt x="2217450" y="1339305"/>
                  <a:pt x="2222494" y="1337924"/>
                  <a:pt x="2227141" y="1335161"/>
                </a:cubicBezTo>
                <a:cubicBezTo>
                  <a:pt x="2231787" y="1332398"/>
                  <a:pt x="2236663" y="1328171"/>
                  <a:pt x="2241770" y="1322478"/>
                </a:cubicBezTo>
                <a:lnTo>
                  <a:pt x="2241770" y="1298494"/>
                </a:lnTo>
                <a:close/>
                <a:moveTo>
                  <a:pt x="3069751" y="1249143"/>
                </a:moveTo>
                <a:cubicBezTo>
                  <a:pt x="3067057" y="1249143"/>
                  <a:pt x="3064404" y="1249520"/>
                  <a:pt x="3061793" y="1250273"/>
                </a:cubicBezTo>
                <a:cubicBezTo>
                  <a:pt x="3059182" y="1251027"/>
                  <a:pt x="3056529" y="1252282"/>
                  <a:pt x="3053833" y="1254040"/>
                </a:cubicBezTo>
                <a:cubicBezTo>
                  <a:pt x="3051137" y="1255798"/>
                  <a:pt x="3048336" y="1258059"/>
                  <a:pt x="3045430" y="1260821"/>
                </a:cubicBezTo>
                <a:cubicBezTo>
                  <a:pt x="3042524" y="1263584"/>
                  <a:pt x="3039429" y="1267058"/>
                  <a:pt x="3036145" y="1271244"/>
                </a:cubicBezTo>
                <a:lnTo>
                  <a:pt x="3036145" y="1316325"/>
                </a:lnTo>
                <a:cubicBezTo>
                  <a:pt x="3041872" y="1323273"/>
                  <a:pt x="3047347" y="1328568"/>
                  <a:pt x="3052569" y="1332210"/>
                </a:cubicBezTo>
                <a:cubicBezTo>
                  <a:pt x="3057791" y="1335852"/>
                  <a:pt x="3063224" y="1337673"/>
                  <a:pt x="3068868" y="1337673"/>
                </a:cubicBezTo>
                <a:cubicBezTo>
                  <a:pt x="3074090" y="1337673"/>
                  <a:pt x="3078554" y="1336417"/>
                  <a:pt x="3082260" y="1333905"/>
                </a:cubicBezTo>
                <a:cubicBezTo>
                  <a:pt x="3085967" y="1331394"/>
                  <a:pt x="3088978" y="1328066"/>
                  <a:pt x="3091294" y="1323922"/>
                </a:cubicBezTo>
                <a:cubicBezTo>
                  <a:pt x="3093610" y="1319778"/>
                  <a:pt x="3095295" y="1315132"/>
                  <a:pt x="3096347" y="1309984"/>
                </a:cubicBezTo>
                <a:cubicBezTo>
                  <a:pt x="3097400" y="1304835"/>
                  <a:pt x="3097927" y="1299624"/>
                  <a:pt x="3097927" y="1294350"/>
                </a:cubicBezTo>
                <a:cubicBezTo>
                  <a:pt x="3097927" y="1288573"/>
                  <a:pt x="3097485" y="1282964"/>
                  <a:pt x="3096601" y="1277523"/>
                </a:cubicBezTo>
                <a:cubicBezTo>
                  <a:pt x="3095716" y="1272081"/>
                  <a:pt x="3094179" y="1267268"/>
                  <a:pt x="3091989" y="1263082"/>
                </a:cubicBezTo>
                <a:cubicBezTo>
                  <a:pt x="3089798" y="1258896"/>
                  <a:pt x="3086892" y="1255526"/>
                  <a:pt x="3083271" y="1252973"/>
                </a:cubicBezTo>
                <a:cubicBezTo>
                  <a:pt x="3079650" y="1250420"/>
                  <a:pt x="3075143" y="1249143"/>
                  <a:pt x="3069751" y="1249143"/>
                </a:cubicBezTo>
                <a:close/>
                <a:moveTo>
                  <a:pt x="2477723" y="1249143"/>
                </a:moveTo>
                <a:cubicBezTo>
                  <a:pt x="2472449" y="1249143"/>
                  <a:pt x="2467970" y="1250399"/>
                  <a:pt x="2464286" y="1252910"/>
                </a:cubicBezTo>
                <a:cubicBezTo>
                  <a:pt x="2460603" y="1255422"/>
                  <a:pt x="2457610" y="1258729"/>
                  <a:pt x="2455308" y="1262831"/>
                </a:cubicBezTo>
                <a:cubicBezTo>
                  <a:pt x="2453006" y="1266933"/>
                  <a:pt x="2451331" y="1271579"/>
                  <a:pt x="2450285" y="1276769"/>
                </a:cubicBezTo>
                <a:cubicBezTo>
                  <a:pt x="2449239" y="1281960"/>
                  <a:pt x="2448715" y="1287234"/>
                  <a:pt x="2448715" y="1292592"/>
                </a:cubicBezTo>
                <a:cubicBezTo>
                  <a:pt x="2448715" y="1298284"/>
                  <a:pt x="2449155" y="1303851"/>
                  <a:pt x="2450034" y="1309293"/>
                </a:cubicBezTo>
                <a:cubicBezTo>
                  <a:pt x="2450913" y="1314734"/>
                  <a:pt x="2452441" y="1319569"/>
                  <a:pt x="2454617" y="1323797"/>
                </a:cubicBezTo>
                <a:cubicBezTo>
                  <a:pt x="2456794" y="1328024"/>
                  <a:pt x="2459682" y="1331415"/>
                  <a:pt x="2463282" y="1333968"/>
                </a:cubicBezTo>
                <a:cubicBezTo>
                  <a:pt x="2466882" y="1336521"/>
                  <a:pt x="2471402" y="1337798"/>
                  <a:pt x="2476844" y="1337798"/>
                </a:cubicBezTo>
                <a:cubicBezTo>
                  <a:pt x="2479606" y="1337798"/>
                  <a:pt x="2482264" y="1337421"/>
                  <a:pt x="2484818" y="1336668"/>
                </a:cubicBezTo>
                <a:cubicBezTo>
                  <a:pt x="2487371" y="1335915"/>
                  <a:pt x="2489987" y="1334659"/>
                  <a:pt x="2492666" y="1332901"/>
                </a:cubicBezTo>
                <a:cubicBezTo>
                  <a:pt x="2495345" y="1331143"/>
                  <a:pt x="2498150" y="1328861"/>
                  <a:pt x="2501079" y="1326057"/>
                </a:cubicBezTo>
                <a:cubicBezTo>
                  <a:pt x="2504010" y="1323253"/>
                  <a:pt x="2507107" y="1319799"/>
                  <a:pt x="2510372" y="1315697"/>
                </a:cubicBezTo>
                <a:lnTo>
                  <a:pt x="2510372" y="1270491"/>
                </a:lnTo>
                <a:cubicBezTo>
                  <a:pt x="2504763" y="1263542"/>
                  <a:pt x="2499343" y="1258247"/>
                  <a:pt x="2494110" y="1254606"/>
                </a:cubicBezTo>
                <a:cubicBezTo>
                  <a:pt x="2488878" y="1250964"/>
                  <a:pt x="2483416" y="1249143"/>
                  <a:pt x="2477723" y="1249143"/>
                </a:cubicBezTo>
                <a:close/>
                <a:moveTo>
                  <a:pt x="1673688" y="1248641"/>
                </a:moveTo>
                <a:cubicBezTo>
                  <a:pt x="1667522" y="1248641"/>
                  <a:pt x="1662221" y="1249729"/>
                  <a:pt x="1657786" y="1251906"/>
                </a:cubicBezTo>
                <a:cubicBezTo>
                  <a:pt x="1653351" y="1254082"/>
                  <a:pt x="1649698" y="1257159"/>
                  <a:pt x="1646826" y="1261135"/>
                </a:cubicBezTo>
                <a:cubicBezTo>
                  <a:pt x="1643954" y="1265112"/>
                  <a:pt x="1641821" y="1269821"/>
                  <a:pt x="1640428" y="1275262"/>
                </a:cubicBezTo>
                <a:cubicBezTo>
                  <a:pt x="1639034" y="1280704"/>
                  <a:pt x="1638337" y="1286648"/>
                  <a:pt x="1638337" y="1293094"/>
                </a:cubicBezTo>
                <a:cubicBezTo>
                  <a:pt x="1638337" y="1299289"/>
                  <a:pt x="1638907" y="1305107"/>
                  <a:pt x="1640048" y="1310549"/>
                </a:cubicBezTo>
                <a:cubicBezTo>
                  <a:pt x="1641189" y="1315990"/>
                  <a:pt x="1643089" y="1320741"/>
                  <a:pt x="1645750" y="1324801"/>
                </a:cubicBezTo>
                <a:cubicBezTo>
                  <a:pt x="1648410" y="1328861"/>
                  <a:pt x="1651979" y="1332085"/>
                  <a:pt x="1656456" y="1334470"/>
                </a:cubicBezTo>
                <a:cubicBezTo>
                  <a:pt x="1660933" y="1336856"/>
                  <a:pt x="1666508" y="1338049"/>
                  <a:pt x="1673182" y="1338049"/>
                </a:cubicBezTo>
                <a:cubicBezTo>
                  <a:pt x="1679264" y="1338049"/>
                  <a:pt x="1684544" y="1336961"/>
                  <a:pt x="1689021" y="1334784"/>
                </a:cubicBezTo>
                <a:cubicBezTo>
                  <a:pt x="1693498" y="1332608"/>
                  <a:pt x="1697172" y="1329552"/>
                  <a:pt x="1700044" y="1325618"/>
                </a:cubicBezTo>
                <a:cubicBezTo>
                  <a:pt x="1702916" y="1321683"/>
                  <a:pt x="1705027" y="1316995"/>
                  <a:pt x="1706379" y="1311553"/>
                </a:cubicBezTo>
                <a:cubicBezTo>
                  <a:pt x="1707731" y="1306112"/>
                  <a:pt x="1708407" y="1300126"/>
                  <a:pt x="1708407" y="1293596"/>
                </a:cubicBezTo>
                <a:cubicBezTo>
                  <a:pt x="1708407" y="1287485"/>
                  <a:pt x="1707837" y="1281709"/>
                  <a:pt x="1706696" y="1276267"/>
                </a:cubicBezTo>
                <a:cubicBezTo>
                  <a:pt x="1705556" y="1270825"/>
                  <a:pt x="1703676" y="1266054"/>
                  <a:pt x="1701057" y="1261952"/>
                </a:cubicBezTo>
                <a:cubicBezTo>
                  <a:pt x="1698438" y="1257850"/>
                  <a:pt x="1694891" y="1254606"/>
                  <a:pt x="1690414" y="1252220"/>
                </a:cubicBezTo>
                <a:cubicBezTo>
                  <a:pt x="1685937" y="1249834"/>
                  <a:pt x="1680362" y="1248641"/>
                  <a:pt x="1673688" y="1248641"/>
                </a:cubicBezTo>
                <a:close/>
                <a:moveTo>
                  <a:pt x="1083138" y="1248641"/>
                </a:moveTo>
                <a:cubicBezTo>
                  <a:pt x="1076972" y="1248641"/>
                  <a:pt x="1071671" y="1249729"/>
                  <a:pt x="1067236" y="1251906"/>
                </a:cubicBezTo>
                <a:cubicBezTo>
                  <a:pt x="1062801" y="1254082"/>
                  <a:pt x="1059148" y="1257159"/>
                  <a:pt x="1056276" y="1261135"/>
                </a:cubicBezTo>
                <a:cubicBezTo>
                  <a:pt x="1053404" y="1265112"/>
                  <a:pt x="1051271" y="1269821"/>
                  <a:pt x="1049877" y="1275262"/>
                </a:cubicBezTo>
                <a:cubicBezTo>
                  <a:pt x="1048484" y="1280704"/>
                  <a:pt x="1047787" y="1286648"/>
                  <a:pt x="1047787" y="1293094"/>
                </a:cubicBezTo>
                <a:cubicBezTo>
                  <a:pt x="1047787" y="1299289"/>
                  <a:pt x="1048357" y="1305107"/>
                  <a:pt x="1049498" y="1310549"/>
                </a:cubicBezTo>
                <a:cubicBezTo>
                  <a:pt x="1050639" y="1315990"/>
                  <a:pt x="1052539" y="1320741"/>
                  <a:pt x="1055200" y="1324801"/>
                </a:cubicBezTo>
                <a:cubicBezTo>
                  <a:pt x="1057860" y="1328861"/>
                  <a:pt x="1061429" y="1332085"/>
                  <a:pt x="1065906" y="1334470"/>
                </a:cubicBezTo>
                <a:cubicBezTo>
                  <a:pt x="1070383" y="1336856"/>
                  <a:pt x="1075958" y="1338049"/>
                  <a:pt x="1082632" y="1338049"/>
                </a:cubicBezTo>
                <a:cubicBezTo>
                  <a:pt x="1088714" y="1338049"/>
                  <a:pt x="1093994" y="1336961"/>
                  <a:pt x="1098471" y="1334784"/>
                </a:cubicBezTo>
                <a:cubicBezTo>
                  <a:pt x="1102948" y="1332608"/>
                  <a:pt x="1106622" y="1329552"/>
                  <a:pt x="1109494" y="1325618"/>
                </a:cubicBezTo>
                <a:cubicBezTo>
                  <a:pt x="1112366" y="1321683"/>
                  <a:pt x="1114477" y="1316995"/>
                  <a:pt x="1115829" y="1311553"/>
                </a:cubicBezTo>
                <a:cubicBezTo>
                  <a:pt x="1117181" y="1306112"/>
                  <a:pt x="1117857" y="1300126"/>
                  <a:pt x="1117857" y="1293596"/>
                </a:cubicBezTo>
                <a:cubicBezTo>
                  <a:pt x="1117857" y="1287485"/>
                  <a:pt x="1117287" y="1281709"/>
                  <a:pt x="1116146" y="1276267"/>
                </a:cubicBezTo>
                <a:cubicBezTo>
                  <a:pt x="1115006" y="1270825"/>
                  <a:pt x="1113126" y="1266054"/>
                  <a:pt x="1110507" y="1261952"/>
                </a:cubicBezTo>
                <a:cubicBezTo>
                  <a:pt x="1107888" y="1257850"/>
                  <a:pt x="1104341" y="1254606"/>
                  <a:pt x="1099864" y="1252220"/>
                </a:cubicBezTo>
                <a:cubicBezTo>
                  <a:pt x="1095387" y="1249834"/>
                  <a:pt x="1089812" y="1248641"/>
                  <a:pt x="1083138" y="1248641"/>
                </a:cubicBezTo>
                <a:close/>
                <a:moveTo>
                  <a:pt x="2937252" y="1247511"/>
                </a:moveTo>
                <a:cubicBezTo>
                  <a:pt x="2932114" y="1247511"/>
                  <a:pt x="2927608" y="1248473"/>
                  <a:pt x="2923733" y="1250399"/>
                </a:cubicBezTo>
                <a:cubicBezTo>
                  <a:pt x="2919859" y="1252324"/>
                  <a:pt x="2916616" y="1254878"/>
                  <a:pt x="2914004" y="1258059"/>
                </a:cubicBezTo>
                <a:cubicBezTo>
                  <a:pt x="2911392" y="1261240"/>
                  <a:pt x="2909371" y="1264944"/>
                  <a:pt x="2907939" y="1269172"/>
                </a:cubicBezTo>
                <a:cubicBezTo>
                  <a:pt x="2906507" y="1273400"/>
                  <a:pt x="2905707" y="1277816"/>
                  <a:pt x="2905539" y="1282420"/>
                </a:cubicBezTo>
                <a:lnTo>
                  <a:pt x="2967195" y="1282420"/>
                </a:lnTo>
                <a:cubicBezTo>
                  <a:pt x="2967446" y="1271537"/>
                  <a:pt x="2965025" y="1262998"/>
                  <a:pt x="2959930" y="1256803"/>
                </a:cubicBezTo>
                <a:cubicBezTo>
                  <a:pt x="2954835" y="1250608"/>
                  <a:pt x="2947276" y="1247511"/>
                  <a:pt x="2937252" y="1247511"/>
                </a:cubicBezTo>
                <a:close/>
                <a:moveTo>
                  <a:pt x="1375152" y="1247511"/>
                </a:moveTo>
                <a:cubicBezTo>
                  <a:pt x="1370014" y="1247511"/>
                  <a:pt x="1365508" y="1248473"/>
                  <a:pt x="1361633" y="1250399"/>
                </a:cubicBezTo>
                <a:cubicBezTo>
                  <a:pt x="1357759" y="1252324"/>
                  <a:pt x="1354516" y="1254878"/>
                  <a:pt x="1351904" y="1258059"/>
                </a:cubicBezTo>
                <a:cubicBezTo>
                  <a:pt x="1349293" y="1261240"/>
                  <a:pt x="1347271" y="1264944"/>
                  <a:pt x="1345839" y="1269172"/>
                </a:cubicBezTo>
                <a:cubicBezTo>
                  <a:pt x="1344408" y="1273400"/>
                  <a:pt x="1343607" y="1277816"/>
                  <a:pt x="1343439" y="1282420"/>
                </a:cubicBezTo>
                <a:lnTo>
                  <a:pt x="1405095" y="1282420"/>
                </a:lnTo>
                <a:cubicBezTo>
                  <a:pt x="1405347" y="1271537"/>
                  <a:pt x="1402925" y="1262998"/>
                  <a:pt x="1397830" y="1256803"/>
                </a:cubicBezTo>
                <a:cubicBezTo>
                  <a:pt x="1392735" y="1250608"/>
                  <a:pt x="1385176" y="1247511"/>
                  <a:pt x="1375152" y="1247511"/>
                </a:cubicBezTo>
                <a:close/>
                <a:moveTo>
                  <a:pt x="786147" y="1247385"/>
                </a:moveTo>
                <a:cubicBezTo>
                  <a:pt x="782129" y="1247385"/>
                  <a:pt x="778634" y="1248055"/>
                  <a:pt x="775662" y="1249394"/>
                </a:cubicBezTo>
                <a:cubicBezTo>
                  <a:pt x="772690" y="1250734"/>
                  <a:pt x="770220" y="1252575"/>
                  <a:pt x="768253" y="1254919"/>
                </a:cubicBezTo>
                <a:cubicBezTo>
                  <a:pt x="766286" y="1257264"/>
                  <a:pt x="764821" y="1259963"/>
                  <a:pt x="763858" y="1263019"/>
                </a:cubicBezTo>
                <a:cubicBezTo>
                  <a:pt x="762895" y="1266075"/>
                  <a:pt x="762414" y="1269277"/>
                  <a:pt x="762414" y="1272625"/>
                </a:cubicBezTo>
                <a:cubicBezTo>
                  <a:pt x="762414" y="1280076"/>
                  <a:pt x="764528" y="1285936"/>
                  <a:pt x="768755" y="1290206"/>
                </a:cubicBezTo>
                <a:cubicBezTo>
                  <a:pt x="772983" y="1294475"/>
                  <a:pt x="778906" y="1296610"/>
                  <a:pt x="786524" y="1296610"/>
                </a:cubicBezTo>
                <a:cubicBezTo>
                  <a:pt x="790626" y="1296610"/>
                  <a:pt x="794184" y="1295961"/>
                  <a:pt x="797198" y="1294664"/>
                </a:cubicBezTo>
                <a:cubicBezTo>
                  <a:pt x="800211" y="1293366"/>
                  <a:pt x="802702" y="1291566"/>
                  <a:pt x="804669" y="1289264"/>
                </a:cubicBezTo>
                <a:cubicBezTo>
                  <a:pt x="806637" y="1286962"/>
                  <a:pt x="808102" y="1284304"/>
                  <a:pt x="809064" y="1281290"/>
                </a:cubicBezTo>
                <a:cubicBezTo>
                  <a:pt x="810027" y="1278276"/>
                  <a:pt x="810508" y="1275137"/>
                  <a:pt x="810508" y="1271872"/>
                </a:cubicBezTo>
                <a:cubicBezTo>
                  <a:pt x="810508" y="1264170"/>
                  <a:pt x="808395" y="1258163"/>
                  <a:pt x="804167" y="1253852"/>
                </a:cubicBezTo>
                <a:cubicBezTo>
                  <a:pt x="799939" y="1249541"/>
                  <a:pt x="793933" y="1247385"/>
                  <a:pt x="786147" y="1247385"/>
                </a:cubicBezTo>
                <a:close/>
                <a:moveTo>
                  <a:pt x="2708365" y="1233070"/>
                </a:moveTo>
                <a:cubicBezTo>
                  <a:pt x="2710709" y="1233070"/>
                  <a:pt x="2712592" y="1233132"/>
                  <a:pt x="2714015" y="1233258"/>
                </a:cubicBezTo>
                <a:cubicBezTo>
                  <a:pt x="2715439" y="1233384"/>
                  <a:pt x="2716527" y="1233593"/>
                  <a:pt x="2717280" y="1233886"/>
                </a:cubicBezTo>
                <a:cubicBezTo>
                  <a:pt x="2718034" y="1234179"/>
                  <a:pt x="2718578" y="1234597"/>
                  <a:pt x="2718913" y="1235142"/>
                </a:cubicBezTo>
                <a:cubicBezTo>
                  <a:pt x="2719248" y="1235686"/>
                  <a:pt x="2719541" y="1236335"/>
                  <a:pt x="2719792" y="1237088"/>
                </a:cubicBezTo>
                <a:lnTo>
                  <a:pt x="2747041" y="1330264"/>
                </a:lnTo>
                <a:lnTo>
                  <a:pt x="2747292" y="1331394"/>
                </a:lnTo>
                <a:lnTo>
                  <a:pt x="2747544" y="1330264"/>
                </a:lnTo>
                <a:lnTo>
                  <a:pt x="2772533" y="1237088"/>
                </a:lnTo>
                <a:cubicBezTo>
                  <a:pt x="2772700" y="1236335"/>
                  <a:pt x="2772972" y="1235686"/>
                  <a:pt x="2773349" y="1235142"/>
                </a:cubicBezTo>
                <a:cubicBezTo>
                  <a:pt x="2773726" y="1234597"/>
                  <a:pt x="2774291" y="1234179"/>
                  <a:pt x="2775044" y="1233886"/>
                </a:cubicBezTo>
                <a:cubicBezTo>
                  <a:pt x="2775798" y="1233593"/>
                  <a:pt x="2776823" y="1233384"/>
                  <a:pt x="2778121" y="1233258"/>
                </a:cubicBezTo>
                <a:cubicBezTo>
                  <a:pt x="2779418" y="1233132"/>
                  <a:pt x="2781114" y="1233070"/>
                  <a:pt x="2783207" y="1233070"/>
                </a:cubicBezTo>
                <a:cubicBezTo>
                  <a:pt x="2785216" y="1233070"/>
                  <a:pt x="2786869" y="1233132"/>
                  <a:pt x="2788167" y="1233258"/>
                </a:cubicBezTo>
                <a:cubicBezTo>
                  <a:pt x="2789464" y="1233384"/>
                  <a:pt x="2790490" y="1233593"/>
                  <a:pt x="2791243" y="1233886"/>
                </a:cubicBezTo>
                <a:cubicBezTo>
                  <a:pt x="2791997" y="1234179"/>
                  <a:pt x="2792541" y="1234577"/>
                  <a:pt x="2792876" y="1235079"/>
                </a:cubicBezTo>
                <a:cubicBezTo>
                  <a:pt x="2793211" y="1235581"/>
                  <a:pt x="2793462" y="1236167"/>
                  <a:pt x="2793629" y="1236837"/>
                </a:cubicBezTo>
                <a:lnTo>
                  <a:pt x="2820628" y="1330264"/>
                </a:lnTo>
                <a:lnTo>
                  <a:pt x="2820879" y="1331394"/>
                </a:lnTo>
                <a:lnTo>
                  <a:pt x="2821004" y="1330264"/>
                </a:lnTo>
                <a:lnTo>
                  <a:pt x="2847877" y="1237088"/>
                </a:lnTo>
                <a:cubicBezTo>
                  <a:pt x="2848044" y="1236335"/>
                  <a:pt x="2848317" y="1235686"/>
                  <a:pt x="2848693" y="1235142"/>
                </a:cubicBezTo>
                <a:cubicBezTo>
                  <a:pt x="2849070" y="1234597"/>
                  <a:pt x="2849656" y="1234179"/>
                  <a:pt x="2850451" y="1233886"/>
                </a:cubicBezTo>
                <a:cubicBezTo>
                  <a:pt x="2851247" y="1233593"/>
                  <a:pt x="2852335" y="1233384"/>
                  <a:pt x="2853716" y="1233258"/>
                </a:cubicBezTo>
                <a:cubicBezTo>
                  <a:pt x="2855098" y="1233132"/>
                  <a:pt x="2856877" y="1233070"/>
                  <a:pt x="2859053" y="1233070"/>
                </a:cubicBezTo>
                <a:cubicBezTo>
                  <a:pt x="2861062" y="1233070"/>
                  <a:pt x="2862674" y="1233112"/>
                  <a:pt x="2863888" y="1233195"/>
                </a:cubicBezTo>
                <a:cubicBezTo>
                  <a:pt x="2865102" y="1233279"/>
                  <a:pt x="2866064" y="1233488"/>
                  <a:pt x="2866776" y="1233823"/>
                </a:cubicBezTo>
                <a:cubicBezTo>
                  <a:pt x="2867487" y="1234158"/>
                  <a:pt x="2867990" y="1234535"/>
                  <a:pt x="2868283" y="1234953"/>
                </a:cubicBezTo>
                <a:cubicBezTo>
                  <a:pt x="2868576" y="1235372"/>
                  <a:pt x="2868722" y="1235958"/>
                  <a:pt x="2868722" y="1236711"/>
                </a:cubicBezTo>
                <a:cubicBezTo>
                  <a:pt x="2868722" y="1237297"/>
                  <a:pt x="2868639" y="1238009"/>
                  <a:pt x="2868471" y="1238846"/>
                </a:cubicBezTo>
                <a:cubicBezTo>
                  <a:pt x="2868304" y="1239683"/>
                  <a:pt x="2868011" y="1240730"/>
                  <a:pt x="2867592" y="1241985"/>
                </a:cubicBezTo>
                <a:lnTo>
                  <a:pt x="2834315" y="1349351"/>
                </a:lnTo>
                <a:cubicBezTo>
                  <a:pt x="2834064" y="1350272"/>
                  <a:pt x="2833666" y="1351025"/>
                  <a:pt x="2833122" y="1351611"/>
                </a:cubicBezTo>
                <a:cubicBezTo>
                  <a:pt x="2832578" y="1352197"/>
                  <a:pt x="2831825" y="1352658"/>
                  <a:pt x="2830862" y="1352993"/>
                </a:cubicBezTo>
                <a:cubicBezTo>
                  <a:pt x="2829899" y="1353327"/>
                  <a:pt x="2828581" y="1353558"/>
                  <a:pt x="2826906" y="1353683"/>
                </a:cubicBezTo>
                <a:cubicBezTo>
                  <a:pt x="2825232" y="1353809"/>
                  <a:pt x="2823139" y="1353872"/>
                  <a:pt x="2820628" y="1353872"/>
                </a:cubicBezTo>
                <a:cubicBezTo>
                  <a:pt x="2818032" y="1353872"/>
                  <a:pt x="2815856" y="1353788"/>
                  <a:pt x="2814098" y="1353620"/>
                </a:cubicBezTo>
                <a:cubicBezTo>
                  <a:pt x="2812340" y="1353453"/>
                  <a:pt x="2810937" y="1353202"/>
                  <a:pt x="2809891" y="1352867"/>
                </a:cubicBezTo>
                <a:cubicBezTo>
                  <a:pt x="2808845" y="1352532"/>
                  <a:pt x="2808070" y="1352072"/>
                  <a:pt x="2807568" y="1351486"/>
                </a:cubicBezTo>
                <a:cubicBezTo>
                  <a:pt x="2807066" y="1350900"/>
                  <a:pt x="2806689" y="1350188"/>
                  <a:pt x="2806438" y="1349351"/>
                </a:cubicBezTo>
                <a:lnTo>
                  <a:pt x="2782704" y="1267351"/>
                </a:lnTo>
                <a:lnTo>
                  <a:pt x="2782453" y="1266221"/>
                </a:lnTo>
                <a:lnTo>
                  <a:pt x="2782202" y="1267351"/>
                </a:lnTo>
                <a:lnTo>
                  <a:pt x="2760227" y="1349351"/>
                </a:lnTo>
                <a:cubicBezTo>
                  <a:pt x="2759975" y="1350272"/>
                  <a:pt x="2759578" y="1351025"/>
                  <a:pt x="2759034" y="1351611"/>
                </a:cubicBezTo>
                <a:cubicBezTo>
                  <a:pt x="2758489" y="1352197"/>
                  <a:pt x="2757673" y="1352658"/>
                  <a:pt x="2756585" y="1352993"/>
                </a:cubicBezTo>
                <a:cubicBezTo>
                  <a:pt x="2755497" y="1353327"/>
                  <a:pt x="2754094" y="1353558"/>
                  <a:pt x="2752378" y="1353683"/>
                </a:cubicBezTo>
                <a:cubicBezTo>
                  <a:pt x="2750662" y="1353809"/>
                  <a:pt x="2748548" y="1353872"/>
                  <a:pt x="2746037" y="1353872"/>
                </a:cubicBezTo>
                <a:cubicBezTo>
                  <a:pt x="2743442" y="1353872"/>
                  <a:pt x="2741328" y="1353788"/>
                  <a:pt x="2739695" y="1353620"/>
                </a:cubicBezTo>
                <a:cubicBezTo>
                  <a:pt x="2738063" y="1353453"/>
                  <a:pt x="2736723" y="1353202"/>
                  <a:pt x="2735677" y="1352867"/>
                </a:cubicBezTo>
                <a:cubicBezTo>
                  <a:pt x="2734630" y="1352532"/>
                  <a:pt x="2733856" y="1352072"/>
                  <a:pt x="2733354" y="1351486"/>
                </a:cubicBezTo>
                <a:cubicBezTo>
                  <a:pt x="2732852" y="1350900"/>
                  <a:pt x="2732475" y="1350188"/>
                  <a:pt x="2732224" y="1349351"/>
                </a:cubicBezTo>
                <a:lnTo>
                  <a:pt x="2699198" y="1241985"/>
                </a:lnTo>
                <a:cubicBezTo>
                  <a:pt x="2698779" y="1240730"/>
                  <a:pt x="2698486" y="1239683"/>
                  <a:pt x="2698319" y="1238846"/>
                </a:cubicBezTo>
                <a:cubicBezTo>
                  <a:pt x="2698151" y="1238009"/>
                  <a:pt x="2698068" y="1237297"/>
                  <a:pt x="2698068" y="1236711"/>
                </a:cubicBezTo>
                <a:cubicBezTo>
                  <a:pt x="2698068" y="1235958"/>
                  <a:pt x="2698235" y="1235351"/>
                  <a:pt x="2698570" y="1234890"/>
                </a:cubicBezTo>
                <a:cubicBezTo>
                  <a:pt x="2698905" y="1234430"/>
                  <a:pt x="2699470" y="1234053"/>
                  <a:pt x="2700265" y="1233760"/>
                </a:cubicBezTo>
                <a:cubicBezTo>
                  <a:pt x="2701060" y="1233467"/>
                  <a:pt x="2702128" y="1233279"/>
                  <a:pt x="2703467" y="1233195"/>
                </a:cubicBezTo>
                <a:cubicBezTo>
                  <a:pt x="2704807" y="1233112"/>
                  <a:pt x="2706439" y="1233070"/>
                  <a:pt x="2708365" y="1233070"/>
                </a:cubicBezTo>
                <a:close/>
                <a:moveTo>
                  <a:pt x="1177872" y="1233070"/>
                </a:moveTo>
                <a:cubicBezTo>
                  <a:pt x="1179965" y="1233070"/>
                  <a:pt x="1181681" y="1233153"/>
                  <a:pt x="1183021" y="1233321"/>
                </a:cubicBezTo>
                <a:cubicBezTo>
                  <a:pt x="1184360" y="1233488"/>
                  <a:pt x="1185406" y="1233739"/>
                  <a:pt x="1186160" y="1234074"/>
                </a:cubicBezTo>
                <a:cubicBezTo>
                  <a:pt x="1186913" y="1234409"/>
                  <a:pt x="1187458" y="1234828"/>
                  <a:pt x="1187792" y="1235330"/>
                </a:cubicBezTo>
                <a:cubicBezTo>
                  <a:pt x="1188127" y="1235832"/>
                  <a:pt x="1188295" y="1236376"/>
                  <a:pt x="1188295" y="1236962"/>
                </a:cubicBezTo>
                <a:lnTo>
                  <a:pt x="1188295" y="1349979"/>
                </a:lnTo>
                <a:cubicBezTo>
                  <a:pt x="1188295" y="1350649"/>
                  <a:pt x="1188127" y="1351214"/>
                  <a:pt x="1187792" y="1351674"/>
                </a:cubicBezTo>
                <a:cubicBezTo>
                  <a:pt x="1187458" y="1352134"/>
                  <a:pt x="1186913" y="1352532"/>
                  <a:pt x="1186160" y="1352867"/>
                </a:cubicBezTo>
                <a:cubicBezTo>
                  <a:pt x="1185406" y="1353202"/>
                  <a:pt x="1184360" y="1353453"/>
                  <a:pt x="1183021" y="1353620"/>
                </a:cubicBezTo>
                <a:cubicBezTo>
                  <a:pt x="1181681" y="1353788"/>
                  <a:pt x="1179965" y="1353872"/>
                  <a:pt x="1177872" y="1353872"/>
                </a:cubicBezTo>
                <a:cubicBezTo>
                  <a:pt x="1175863" y="1353872"/>
                  <a:pt x="1174189" y="1353788"/>
                  <a:pt x="1172849" y="1353620"/>
                </a:cubicBezTo>
                <a:cubicBezTo>
                  <a:pt x="1171510" y="1353453"/>
                  <a:pt x="1170442" y="1353202"/>
                  <a:pt x="1169647" y="1352867"/>
                </a:cubicBezTo>
                <a:cubicBezTo>
                  <a:pt x="1168852" y="1352532"/>
                  <a:pt x="1168308" y="1352134"/>
                  <a:pt x="1168015" y="1351674"/>
                </a:cubicBezTo>
                <a:cubicBezTo>
                  <a:pt x="1167722" y="1351214"/>
                  <a:pt x="1167575" y="1350649"/>
                  <a:pt x="1167575" y="1349979"/>
                </a:cubicBezTo>
                <a:lnTo>
                  <a:pt x="1167575" y="1236962"/>
                </a:lnTo>
                <a:cubicBezTo>
                  <a:pt x="1167575" y="1236376"/>
                  <a:pt x="1167722" y="1235832"/>
                  <a:pt x="1168015" y="1235330"/>
                </a:cubicBezTo>
                <a:cubicBezTo>
                  <a:pt x="1168308" y="1234828"/>
                  <a:pt x="1168852" y="1234409"/>
                  <a:pt x="1169647" y="1234074"/>
                </a:cubicBezTo>
                <a:cubicBezTo>
                  <a:pt x="1170442" y="1233739"/>
                  <a:pt x="1171510" y="1233488"/>
                  <a:pt x="1172849" y="1233321"/>
                </a:cubicBezTo>
                <a:cubicBezTo>
                  <a:pt x="1174189" y="1233153"/>
                  <a:pt x="1175863" y="1233070"/>
                  <a:pt x="1177872" y="1233070"/>
                </a:cubicBezTo>
                <a:close/>
                <a:moveTo>
                  <a:pt x="915153" y="1233070"/>
                </a:moveTo>
                <a:cubicBezTo>
                  <a:pt x="917581" y="1233070"/>
                  <a:pt x="919527" y="1233132"/>
                  <a:pt x="920992" y="1233258"/>
                </a:cubicBezTo>
                <a:cubicBezTo>
                  <a:pt x="922457" y="1233384"/>
                  <a:pt x="923587" y="1233614"/>
                  <a:pt x="924383" y="1233949"/>
                </a:cubicBezTo>
                <a:cubicBezTo>
                  <a:pt x="925178" y="1234284"/>
                  <a:pt x="925764" y="1234702"/>
                  <a:pt x="926141" y="1235204"/>
                </a:cubicBezTo>
                <a:cubicBezTo>
                  <a:pt x="926518" y="1235707"/>
                  <a:pt x="926873" y="1236335"/>
                  <a:pt x="927208" y="1237088"/>
                </a:cubicBezTo>
                <a:lnTo>
                  <a:pt x="959104" y="1330264"/>
                </a:lnTo>
                <a:lnTo>
                  <a:pt x="959606" y="1331771"/>
                </a:lnTo>
                <a:lnTo>
                  <a:pt x="959983" y="1330264"/>
                </a:lnTo>
                <a:lnTo>
                  <a:pt x="991502" y="1237088"/>
                </a:lnTo>
                <a:cubicBezTo>
                  <a:pt x="991669" y="1236335"/>
                  <a:pt x="991962" y="1235707"/>
                  <a:pt x="992381" y="1235204"/>
                </a:cubicBezTo>
                <a:cubicBezTo>
                  <a:pt x="992800" y="1234702"/>
                  <a:pt x="993407" y="1234284"/>
                  <a:pt x="994202" y="1233949"/>
                </a:cubicBezTo>
                <a:cubicBezTo>
                  <a:pt x="994997" y="1233614"/>
                  <a:pt x="996085" y="1233384"/>
                  <a:pt x="997467" y="1233258"/>
                </a:cubicBezTo>
                <a:cubicBezTo>
                  <a:pt x="998848" y="1233132"/>
                  <a:pt x="1000669" y="1233070"/>
                  <a:pt x="1002929" y="1233070"/>
                </a:cubicBezTo>
                <a:cubicBezTo>
                  <a:pt x="1004855" y="1233070"/>
                  <a:pt x="1006445" y="1233112"/>
                  <a:pt x="1007701" y="1233195"/>
                </a:cubicBezTo>
                <a:cubicBezTo>
                  <a:pt x="1008957" y="1233279"/>
                  <a:pt x="1009940" y="1233488"/>
                  <a:pt x="1010652" y="1233823"/>
                </a:cubicBezTo>
                <a:cubicBezTo>
                  <a:pt x="1011364" y="1234158"/>
                  <a:pt x="1011866" y="1234556"/>
                  <a:pt x="1012159" y="1235016"/>
                </a:cubicBezTo>
                <a:cubicBezTo>
                  <a:pt x="1012452" y="1235476"/>
                  <a:pt x="1012598" y="1236042"/>
                  <a:pt x="1012598" y="1236711"/>
                </a:cubicBezTo>
                <a:cubicBezTo>
                  <a:pt x="1012598" y="1237046"/>
                  <a:pt x="1012578" y="1237402"/>
                  <a:pt x="1012536" y="1237779"/>
                </a:cubicBezTo>
                <a:cubicBezTo>
                  <a:pt x="1012494" y="1238155"/>
                  <a:pt x="1012431" y="1238553"/>
                  <a:pt x="1012347" y="1238972"/>
                </a:cubicBezTo>
                <a:cubicBezTo>
                  <a:pt x="1012264" y="1239390"/>
                  <a:pt x="1012159" y="1239851"/>
                  <a:pt x="1012033" y="1240353"/>
                </a:cubicBezTo>
                <a:cubicBezTo>
                  <a:pt x="1011908" y="1240855"/>
                  <a:pt x="1011761" y="1241399"/>
                  <a:pt x="1011594" y="1241985"/>
                </a:cubicBezTo>
                <a:lnTo>
                  <a:pt x="973043" y="1349351"/>
                </a:lnTo>
                <a:cubicBezTo>
                  <a:pt x="972708" y="1350272"/>
                  <a:pt x="972268" y="1351025"/>
                  <a:pt x="971724" y="1351611"/>
                </a:cubicBezTo>
                <a:cubicBezTo>
                  <a:pt x="971180" y="1352197"/>
                  <a:pt x="970364" y="1352658"/>
                  <a:pt x="969276" y="1352993"/>
                </a:cubicBezTo>
                <a:cubicBezTo>
                  <a:pt x="968187" y="1353327"/>
                  <a:pt x="966806" y="1353558"/>
                  <a:pt x="965132" y="1353683"/>
                </a:cubicBezTo>
                <a:cubicBezTo>
                  <a:pt x="963457" y="1353809"/>
                  <a:pt x="961364" y="1353872"/>
                  <a:pt x="958853" y="1353872"/>
                </a:cubicBezTo>
                <a:cubicBezTo>
                  <a:pt x="956341" y="1353872"/>
                  <a:pt x="954249" y="1353788"/>
                  <a:pt x="952574" y="1353620"/>
                </a:cubicBezTo>
                <a:cubicBezTo>
                  <a:pt x="950900" y="1353453"/>
                  <a:pt x="949539" y="1353202"/>
                  <a:pt x="948493" y="1352867"/>
                </a:cubicBezTo>
                <a:cubicBezTo>
                  <a:pt x="947447" y="1352532"/>
                  <a:pt x="946630" y="1352072"/>
                  <a:pt x="946044" y="1351486"/>
                </a:cubicBezTo>
                <a:cubicBezTo>
                  <a:pt x="945458" y="1350900"/>
                  <a:pt x="944998" y="1350188"/>
                  <a:pt x="944663" y="1349351"/>
                </a:cubicBezTo>
                <a:lnTo>
                  <a:pt x="906237" y="1241985"/>
                </a:lnTo>
                <a:cubicBezTo>
                  <a:pt x="905903" y="1240981"/>
                  <a:pt x="905631" y="1240102"/>
                  <a:pt x="905421" y="1239348"/>
                </a:cubicBezTo>
                <a:cubicBezTo>
                  <a:pt x="905212" y="1238595"/>
                  <a:pt x="905086" y="1238030"/>
                  <a:pt x="905045" y="1237653"/>
                </a:cubicBezTo>
                <a:cubicBezTo>
                  <a:pt x="905003" y="1237276"/>
                  <a:pt x="904982" y="1236962"/>
                  <a:pt x="904982" y="1236711"/>
                </a:cubicBezTo>
                <a:cubicBezTo>
                  <a:pt x="904982" y="1236042"/>
                  <a:pt x="905149" y="1235456"/>
                  <a:pt x="905484" y="1234953"/>
                </a:cubicBezTo>
                <a:cubicBezTo>
                  <a:pt x="905819" y="1234451"/>
                  <a:pt x="906384" y="1234053"/>
                  <a:pt x="907179" y="1233760"/>
                </a:cubicBezTo>
                <a:cubicBezTo>
                  <a:pt x="907975" y="1233467"/>
                  <a:pt x="909021" y="1233279"/>
                  <a:pt x="910319" y="1233195"/>
                </a:cubicBezTo>
                <a:cubicBezTo>
                  <a:pt x="911616" y="1233112"/>
                  <a:pt x="913228" y="1233070"/>
                  <a:pt x="915153" y="1233070"/>
                </a:cubicBezTo>
                <a:close/>
                <a:moveTo>
                  <a:pt x="568272" y="1233070"/>
                </a:moveTo>
                <a:cubicBezTo>
                  <a:pt x="570365" y="1233070"/>
                  <a:pt x="572081" y="1233153"/>
                  <a:pt x="573420" y="1233321"/>
                </a:cubicBezTo>
                <a:cubicBezTo>
                  <a:pt x="574760" y="1233488"/>
                  <a:pt x="575806" y="1233739"/>
                  <a:pt x="576560" y="1234074"/>
                </a:cubicBezTo>
                <a:cubicBezTo>
                  <a:pt x="577314" y="1234409"/>
                  <a:pt x="577858" y="1234828"/>
                  <a:pt x="578192" y="1235330"/>
                </a:cubicBezTo>
                <a:cubicBezTo>
                  <a:pt x="578527" y="1235832"/>
                  <a:pt x="578695" y="1236376"/>
                  <a:pt x="578695" y="1236962"/>
                </a:cubicBezTo>
                <a:lnTo>
                  <a:pt x="578695" y="1349979"/>
                </a:lnTo>
                <a:cubicBezTo>
                  <a:pt x="578695" y="1350649"/>
                  <a:pt x="578527" y="1351214"/>
                  <a:pt x="578192" y="1351674"/>
                </a:cubicBezTo>
                <a:cubicBezTo>
                  <a:pt x="577858" y="1352134"/>
                  <a:pt x="577314" y="1352532"/>
                  <a:pt x="576560" y="1352867"/>
                </a:cubicBezTo>
                <a:cubicBezTo>
                  <a:pt x="575806" y="1353202"/>
                  <a:pt x="574760" y="1353453"/>
                  <a:pt x="573420" y="1353620"/>
                </a:cubicBezTo>
                <a:cubicBezTo>
                  <a:pt x="572081" y="1353788"/>
                  <a:pt x="570365" y="1353872"/>
                  <a:pt x="568272" y="1353872"/>
                </a:cubicBezTo>
                <a:cubicBezTo>
                  <a:pt x="566263" y="1353872"/>
                  <a:pt x="564588" y="1353788"/>
                  <a:pt x="563249" y="1353620"/>
                </a:cubicBezTo>
                <a:cubicBezTo>
                  <a:pt x="561910" y="1353453"/>
                  <a:pt x="560842" y="1353202"/>
                  <a:pt x="560047" y="1352867"/>
                </a:cubicBezTo>
                <a:cubicBezTo>
                  <a:pt x="559252" y="1352532"/>
                  <a:pt x="558707" y="1352134"/>
                  <a:pt x="558414" y="1351674"/>
                </a:cubicBezTo>
                <a:cubicBezTo>
                  <a:pt x="558121" y="1351214"/>
                  <a:pt x="557975" y="1350649"/>
                  <a:pt x="557975" y="1349979"/>
                </a:cubicBezTo>
                <a:lnTo>
                  <a:pt x="557975" y="1236962"/>
                </a:lnTo>
                <a:cubicBezTo>
                  <a:pt x="557975" y="1236376"/>
                  <a:pt x="558121" y="1235832"/>
                  <a:pt x="558414" y="1235330"/>
                </a:cubicBezTo>
                <a:cubicBezTo>
                  <a:pt x="558707" y="1234828"/>
                  <a:pt x="559252" y="1234409"/>
                  <a:pt x="560047" y="1234074"/>
                </a:cubicBezTo>
                <a:cubicBezTo>
                  <a:pt x="560842" y="1233739"/>
                  <a:pt x="561910" y="1233488"/>
                  <a:pt x="563249" y="1233321"/>
                </a:cubicBezTo>
                <a:cubicBezTo>
                  <a:pt x="564588" y="1233153"/>
                  <a:pt x="566263" y="1233070"/>
                  <a:pt x="568272" y="1233070"/>
                </a:cubicBezTo>
                <a:close/>
                <a:moveTo>
                  <a:pt x="786524" y="1231563"/>
                </a:moveTo>
                <a:cubicBezTo>
                  <a:pt x="789956" y="1231563"/>
                  <a:pt x="793158" y="1231751"/>
                  <a:pt x="796130" y="1232128"/>
                </a:cubicBezTo>
                <a:cubicBezTo>
                  <a:pt x="799102" y="1232505"/>
                  <a:pt x="801886" y="1233028"/>
                  <a:pt x="804481" y="1233698"/>
                </a:cubicBezTo>
                <a:lnTo>
                  <a:pt x="838637" y="1233698"/>
                </a:lnTo>
                <a:cubicBezTo>
                  <a:pt x="840060" y="1233698"/>
                  <a:pt x="841127" y="1234388"/>
                  <a:pt x="841839" y="1235769"/>
                </a:cubicBezTo>
                <a:cubicBezTo>
                  <a:pt x="842551" y="1237151"/>
                  <a:pt x="842906" y="1239265"/>
                  <a:pt x="842906" y="1242111"/>
                </a:cubicBezTo>
                <a:cubicBezTo>
                  <a:pt x="842906" y="1245041"/>
                  <a:pt x="842509" y="1247155"/>
                  <a:pt x="841713" y="1248452"/>
                </a:cubicBezTo>
                <a:cubicBezTo>
                  <a:pt x="840918" y="1249750"/>
                  <a:pt x="839893" y="1250399"/>
                  <a:pt x="838637" y="1250399"/>
                </a:cubicBezTo>
                <a:lnTo>
                  <a:pt x="822438" y="1250399"/>
                </a:lnTo>
                <a:cubicBezTo>
                  <a:pt x="825368" y="1253413"/>
                  <a:pt x="827419" y="1256740"/>
                  <a:pt x="828591" y="1260382"/>
                </a:cubicBezTo>
                <a:cubicBezTo>
                  <a:pt x="829763" y="1264024"/>
                  <a:pt x="830349" y="1267812"/>
                  <a:pt x="830349" y="1271746"/>
                </a:cubicBezTo>
                <a:cubicBezTo>
                  <a:pt x="830349" y="1278276"/>
                  <a:pt x="829303" y="1284053"/>
                  <a:pt x="827210" y="1289076"/>
                </a:cubicBezTo>
                <a:cubicBezTo>
                  <a:pt x="825117" y="1294098"/>
                  <a:pt x="822124" y="1298347"/>
                  <a:pt x="818231" y="1301821"/>
                </a:cubicBezTo>
                <a:cubicBezTo>
                  <a:pt x="814338" y="1305295"/>
                  <a:pt x="809713" y="1307953"/>
                  <a:pt x="804355" y="1309795"/>
                </a:cubicBezTo>
                <a:cubicBezTo>
                  <a:pt x="798997" y="1311637"/>
                  <a:pt x="793054" y="1312558"/>
                  <a:pt x="786524" y="1312558"/>
                </a:cubicBezTo>
                <a:cubicBezTo>
                  <a:pt x="781919" y="1312558"/>
                  <a:pt x="777545" y="1311951"/>
                  <a:pt x="773401" y="1310737"/>
                </a:cubicBezTo>
                <a:cubicBezTo>
                  <a:pt x="769257" y="1309523"/>
                  <a:pt x="766055" y="1307995"/>
                  <a:pt x="763795" y="1306154"/>
                </a:cubicBezTo>
                <a:cubicBezTo>
                  <a:pt x="762288" y="1307660"/>
                  <a:pt x="761053" y="1309377"/>
                  <a:pt x="760091" y="1311302"/>
                </a:cubicBezTo>
                <a:cubicBezTo>
                  <a:pt x="759128" y="1313228"/>
                  <a:pt x="758646" y="1315446"/>
                  <a:pt x="758646" y="1317958"/>
                </a:cubicBezTo>
                <a:cubicBezTo>
                  <a:pt x="758646" y="1320888"/>
                  <a:pt x="760007" y="1323315"/>
                  <a:pt x="762728" y="1325241"/>
                </a:cubicBezTo>
                <a:cubicBezTo>
                  <a:pt x="765448" y="1327166"/>
                  <a:pt x="769069" y="1328213"/>
                  <a:pt x="773590" y="1328380"/>
                </a:cubicBezTo>
                <a:lnTo>
                  <a:pt x="803099" y="1329636"/>
                </a:lnTo>
                <a:cubicBezTo>
                  <a:pt x="808709" y="1329803"/>
                  <a:pt x="813857" y="1330578"/>
                  <a:pt x="818545" y="1331959"/>
                </a:cubicBezTo>
                <a:cubicBezTo>
                  <a:pt x="823233" y="1333340"/>
                  <a:pt x="827293" y="1335308"/>
                  <a:pt x="830726" y="1337861"/>
                </a:cubicBezTo>
                <a:cubicBezTo>
                  <a:pt x="834158" y="1340414"/>
                  <a:pt x="836837" y="1343554"/>
                  <a:pt x="838763" y="1347279"/>
                </a:cubicBezTo>
                <a:cubicBezTo>
                  <a:pt x="840688" y="1351004"/>
                  <a:pt x="841651" y="1355337"/>
                  <a:pt x="841651" y="1360276"/>
                </a:cubicBezTo>
                <a:cubicBezTo>
                  <a:pt x="841651" y="1365466"/>
                  <a:pt x="840562" y="1370405"/>
                  <a:pt x="838386" y="1375094"/>
                </a:cubicBezTo>
                <a:cubicBezTo>
                  <a:pt x="836209" y="1379782"/>
                  <a:pt x="832881" y="1383905"/>
                  <a:pt x="828403" y="1387463"/>
                </a:cubicBezTo>
                <a:cubicBezTo>
                  <a:pt x="823924" y="1391021"/>
                  <a:pt x="818210" y="1393825"/>
                  <a:pt x="811262" y="1395876"/>
                </a:cubicBezTo>
                <a:cubicBezTo>
                  <a:pt x="804313" y="1397927"/>
                  <a:pt x="796109" y="1398953"/>
                  <a:pt x="786649" y="1398953"/>
                </a:cubicBezTo>
                <a:cubicBezTo>
                  <a:pt x="777524" y="1398953"/>
                  <a:pt x="769760" y="1398178"/>
                  <a:pt x="763355" y="1396629"/>
                </a:cubicBezTo>
                <a:cubicBezTo>
                  <a:pt x="756951" y="1395081"/>
                  <a:pt x="751698" y="1392967"/>
                  <a:pt x="747596" y="1390288"/>
                </a:cubicBezTo>
                <a:cubicBezTo>
                  <a:pt x="743494" y="1387609"/>
                  <a:pt x="740522" y="1384407"/>
                  <a:pt x="738680" y="1380682"/>
                </a:cubicBezTo>
                <a:cubicBezTo>
                  <a:pt x="736838" y="1376956"/>
                  <a:pt x="735918" y="1372917"/>
                  <a:pt x="735918" y="1368564"/>
                </a:cubicBezTo>
                <a:cubicBezTo>
                  <a:pt x="735918" y="1365801"/>
                  <a:pt x="736252" y="1363122"/>
                  <a:pt x="736922" y="1360527"/>
                </a:cubicBezTo>
                <a:cubicBezTo>
                  <a:pt x="737592" y="1357932"/>
                  <a:pt x="738617" y="1355462"/>
                  <a:pt x="739999" y="1353118"/>
                </a:cubicBezTo>
                <a:cubicBezTo>
                  <a:pt x="741380" y="1350774"/>
                  <a:pt x="743096" y="1348535"/>
                  <a:pt x="745147" y="1346400"/>
                </a:cubicBezTo>
                <a:cubicBezTo>
                  <a:pt x="747198" y="1344265"/>
                  <a:pt x="749563" y="1342151"/>
                  <a:pt x="752242" y="1340058"/>
                </a:cubicBezTo>
                <a:cubicBezTo>
                  <a:pt x="748140" y="1337966"/>
                  <a:pt x="745105" y="1335329"/>
                  <a:pt x="743138" y="1332147"/>
                </a:cubicBezTo>
                <a:cubicBezTo>
                  <a:pt x="741171" y="1328966"/>
                  <a:pt x="740187" y="1325534"/>
                  <a:pt x="740187" y="1321850"/>
                </a:cubicBezTo>
                <a:cubicBezTo>
                  <a:pt x="740187" y="1316744"/>
                  <a:pt x="741234" y="1312181"/>
                  <a:pt x="743326" y="1308163"/>
                </a:cubicBezTo>
                <a:cubicBezTo>
                  <a:pt x="745419" y="1304144"/>
                  <a:pt x="748015" y="1300545"/>
                  <a:pt x="751112" y="1297363"/>
                </a:cubicBezTo>
                <a:cubicBezTo>
                  <a:pt x="748517" y="1294266"/>
                  <a:pt x="746466" y="1290771"/>
                  <a:pt x="744959" y="1286878"/>
                </a:cubicBezTo>
                <a:cubicBezTo>
                  <a:pt x="743452" y="1282985"/>
                  <a:pt x="742699" y="1278276"/>
                  <a:pt x="742699" y="1272751"/>
                </a:cubicBezTo>
                <a:cubicBezTo>
                  <a:pt x="742699" y="1266305"/>
                  <a:pt x="743787" y="1260528"/>
                  <a:pt x="745964" y="1255422"/>
                </a:cubicBezTo>
                <a:cubicBezTo>
                  <a:pt x="748140" y="1250315"/>
                  <a:pt x="751154" y="1246004"/>
                  <a:pt x="755005" y="1242488"/>
                </a:cubicBezTo>
                <a:cubicBezTo>
                  <a:pt x="758856" y="1238972"/>
                  <a:pt x="763481" y="1236272"/>
                  <a:pt x="768881" y="1234388"/>
                </a:cubicBezTo>
                <a:cubicBezTo>
                  <a:pt x="774280" y="1232505"/>
                  <a:pt x="780161" y="1231563"/>
                  <a:pt x="786524" y="1231563"/>
                </a:cubicBezTo>
                <a:close/>
                <a:moveTo>
                  <a:pt x="1564830" y="1231437"/>
                </a:moveTo>
                <a:cubicBezTo>
                  <a:pt x="1568430" y="1231437"/>
                  <a:pt x="1571925" y="1231772"/>
                  <a:pt x="1575315" y="1232442"/>
                </a:cubicBezTo>
                <a:cubicBezTo>
                  <a:pt x="1578706" y="1233112"/>
                  <a:pt x="1581824" y="1233991"/>
                  <a:pt x="1584670" y="1235079"/>
                </a:cubicBezTo>
                <a:cubicBezTo>
                  <a:pt x="1587517" y="1236167"/>
                  <a:pt x="1590049" y="1237423"/>
                  <a:pt x="1592268" y="1238846"/>
                </a:cubicBezTo>
                <a:cubicBezTo>
                  <a:pt x="1594486" y="1240269"/>
                  <a:pt x="1596098" y="1241483"/>
                  <a:pt x="1597102" y="1242488"/>
                </a:cubicBezTo>
                <a:cubicBezTo>
                  <a:pt x="1598107" y="1243492"/>
                  <a:pt x="1598798" y="1244288"/>
                  <a:pt x="1599174" y="1244874"/>
                </a:cubicBezTo>
                <a:cubicBezTo>
                  <a:pt x="1599551" y="1245460"/>
                  <a:pt x="1599865" y="1246150"/>
                  <a:pt x="1600116" y="1246946"/>
                </a:cubicBezTo>
                <a:cubicBezTo>
                  <a:pt x="1600367" y="1247741"/>
                  <a:pt x="1600535" y="1248641"/>
                  <a:pt x="1600618" y="1249645"/>
                </a:cubicBezTo>
                <a:cubicBezTo>
                  <a:pt x="1600702" y="1250650"/>
                  <a:pt x="1600744" y="1251906"/>
                  <a:pt x="1600744" y="1253413"/>
                </a:cubicBezTo>
                <a:cubicBezTo>
                  <a:pt x="1600744" y="1256678"/>
                  <a:pt x="1600367" y="1258959"/>
                  <a:pt x="1599614" y="1260256"/>
                </a:cubicBezTo>
                <a:cubicBezTo>
                  <a:pt x="1598860" y="1261554"/>
                  <a:pt x="1597939" y="1262203"/>
                  <a:pt x="1596851" y="1262203"/>
                </a:cubicBezTo>
                <a:cubicBezTo>
                  <a:pt x="1595595" y="1262203"/>
                  <a:pt x="1594151" y="1261512"/>
                  <a:pt x="1592519" y="1260131"/>
                </a:cubicBezTo>
                <a:cubicBezTo>
                  <a:pt x="1590886" y="1258749"/>
                  <a:pt x="1588814" y="1257222"/>
                  <a:pt x="1586303" y="1255547"/>
                </a:cubicBezTo>
                <a:cubicBezTo>
                  <a:pt x="1583791" y="1253873"/>
                  <a:pt x="1580757" y="1252345"/>
                  <a:pt x="1577199" y="1250964"/>
                </a:cubicBezTo>
                <a:cubicBezTo>
                  <a:pt x="1573641" y="1249583"/>
                  <a:pt x="1569434" y="1248892"/>
                  <a:pt x="1564579" y="1248892"/>
                </a:cubicBezTo>
                <a:cubicBezTo>
                  <a:pt x="1554617" y="1248892"/>
                  <a:pt x="1546977" y="1252722"/>
                  <a:pt x="1541661" y="1260382"/>
                </a:cubicBezTo>
                <a:cubicBezTo>
                  <a:pt x="1536346" y="1268042"/>
                  <a:pt x="1533688" y="1279155"/>
                  <a:pt x="1533688" y="1293722"/>
                </a:cubicBezTo>
                <a:cubicBezTo>
                  <a:pt x="1533688" y="1301005"/>
                  <a:pt x="1534378" y="1307388"/>
                  <a:pt x="1535760" y="1312872"/>
                </a:cubicBezTo>
                <a:cubicBezTo>
                  <a:pt x="1537141" y="1318355"/>
                  <a:pt x="1539171" y="1322939"/>
                  <a:pt x="1541850" y="1326622"/>
                </a:cubicBezTo>
                <a:cubicBezTo>
                  <a:pt x="1544529" y="1330306"/>
                  <a:pt x="1547815" y="1333047"/>
                  <a:pt x="1551707" y="1334847"/>
                </a:cubicBezTo>
                <a:cubicBezTo>
                  <a:pt x="1555600" y="1336647"/>
                  <a:pt x="1560058" y="1337547"/>
                  <a:pt x="1565081" y="1337547"/>
                </a:cubicBezTo>
                <a:cubicBezTo>
                  <a:pt x="1569853" y="1337547"/>
                  <a:pt x="1574039" y="1336794"/>
                  <a:pt x="1577638" y="1335287"/>
                </a:cubicBezTo>
                <a:cubicBezTo>
                  <a:pt x="1581238" y="1333780"/>
                  <a:pt x="1584357" y="1332126"/>
                  <a:pt x="1586994" y="1330327"/>
                </a:cubicBezTo>
                <a:cubicBezTo>
                  <a:pt x="1589631" y="1328527"/>
                  <a:pt x="1591849" y="1326894"/>
                  <a:pt x="1593649" y="1325429"/>
                </a:cubicBezTo>
                <a:cubicBezTo>
                  <a:pt x="1595449" y="1323964"/>
                  <a:pt x="1596851" y="1323232"/>
                  <a:pt x="1597856" y="1323232"/>
                </a:cubicBezTo>
                <a:cubicBezTo>
                  <a:pt x="1598442" y="1323232"/>
                  <a:pt x="1598944" y="1323399"/>
                  <a:pt x="1599363" y="1323734"/>
                </a:cubicBezTo>
                <a:cubicBezTo>
                  <a:pt x="1599781" y="1324069"/>
                  <a:pt x="1600137" y="1324634"/>
                  <a:pt x="1600430" y="1325429"/>
                </a:cubicBezTo>
                <a:cubicBezTo>
                  <a:pt x="1600723" y="1326224"/>
                  <a:pt x="1600932" y="1327229"/>
                  <a:pt x="1601058" y="1328443"/>
                </a:cubicBezTo>
                <a:cubicBezTo>
                  <a:pt x="1601183" y="1329657"/>
                  <a:pt x="1601246" y="1331101"/>
                  <a:pt x="1601246" y="1332775"/>
                </a:cubicBezTo>
                <a:cubicBezTo>
                  <a:pt x="1601246" y="1334198"/>
                  <a:pt x="1601204" y="1335433"/>
                  <a:pt x="1601121" y="1336480"/>
                </a:cubicBezTo>
                <a:cubicBezTo>
                  <a:pt x="1601037" y="1337526"/>
                  <a:pt x="1600890" y="1338405"/>
                  <a:pt x="1600681" y="1339117"/>
                </a:cubicBezTo>
                <a:cubicBezTo>
                  <a:pt x="1600472" y="1339828"/>
                  <a:pt x="1600221" y="1340456"/>
                  <a:pt x="1599928" y="1341000"/>
                </a:cubicBezTo>
                <a:cubicBezTo>
                  <a:pt x="1599635" y="1341544"/>
                  <a:pt x="1598965" y="1342340"/>
                  <a:pt x="1597919" y="1343386"/>
                </a:cubicBezTo>
                <a:cubicBezTo>
                  <a:pt x="1596872" y="1344433"/>
                  <a:pt x="1595093" y="1345730"/>
                  <a:pt x="1592582" y="1347279"/>
                </a:cubicBezTo>
                <a:cubicBezTo>
                  <a:pt x="1590070" y="1348828"/>
                  <a:pt x="1587245" y="1350209"/>
                  <a:pt x="1584105" y="1351423"/>
                </a:cubicBezTo>
                <a:cubicBezTo>
                  <a:pt x="1580966" y="1352637"/>
                  <a:pt x="1577555" y="1353620"/>
                  <a:pt x="1573871" y="1354374"/>
                </a:cubicBezTo>
                <a:cubicBezTo>
                  <a:pt x="1570188" y="1355127"/>
                  <a:pt x="1566379" y="1355504"/>
                  <a:pt x="1562444" y="1355504"/>
                </a:cubicBezTo>
                <a:cubicBezTo>
                  <a:pt x="1554324" y="1355504"/>
                  <a:pt x="1547124" y="1354165"/>
                  <a:pt x="1540845" y="1351486"/>
                </a:cubicBezTo>
                <a:cubicBezTo>
                  <a:pt x="1534567" y="1348807"/>
                  <a:pt x="1529313" y="1344893"/>
                  <a:pt x="1525086" y="1339745"/>
                </a:cubicBezTo>
                <a:cubicBezTo>
                  <a:pt x="1520858" y="1334596"/>
                  <a:pt x="1517635" y="1328275"/>
                  <a:pt x="1515417" y="1320783"/>
                </a:cubicBezTo>
                <a:cubicBezTo>
                  <a:pt x="1513198" y="1313290"/>
                  <a:pt x="1512089" y="1304647"/>
                  <a:pt x="1512089" y="1294852"/>
                </a:cubicBezTo>
                <a:cubicBezTo>
                  <a:pt x="1512089" y="1283718"/>
                  <a:pt x="1513449" y="1274153"/>
                  <a:pt x="1516170" y="1266158"/>
                </a:cubicBezTo>
                <a:cubicBezTo>
                  <a:pt x="1518891" y="1258163"/>
                  <a:pt x="1522616" y="1251613"/>
                  <a:pt x="1527346" y="1246506"/>
                </a:cubicBezTo>
                <a:cubicBezTo>
                  <a:pt x="1532076" y="1241399"/>
                  <a:pt x="1537643" y="1237611"/>
                  <a:pt x="1544047" y="1235142"/>
                </a:cubicBezTo>
                <a:cubicBezTo>
                  <a:pt x="1550452" y="1232672"/>
                  <a:pt x="1557379" y="1231437"/>
                  <a:pt x="1564830" y="1231437"/>
                </a:cubicBezTo>
                <a:close/>
                <a:moveTo>
                  <a:pt x="1269555" y="1231437"/>
                </a:moveTo>
                <a:cubicBezTo>
                  <a:pt x="1273155" y="1231437"/>
                  <a:pt x="1276650" y="1231772"/>
                  <a:pt x="1280040" y="1232442"/>
                </a:cubicBezTo>
                <a:cubicBezTo>
                  <a:pt x="1283431" y="1233112"/>
                  <a:pt x="1286549" y="1233991"/>
                  <a:pt x="1289395" y="1235079"/>
                </a:cubicBezTo>
                <a:cubicBezTo>
                  <a:pt x="1292242" y="1236167"/>
                  <a:pt x="1294774" y="1237423"/>
                  <a:pt x="1296993" y="1238846"/>
                </a:cubicBezTo>
                <a:cubicBezTo>
                  <a:pt x="1299211" y="1240269"/>
                  <a:pt x="1300823" y="1241483"/>
                  <a:pt x="1301827" y="1242488"/>
                </a:cubicBezTo>
                <a:cubicBezTo>
                  <a:pt x="1302832" y="1243492"/>
                  <a:pt x="1303523" y="1244288"/>
                  <a:pt x="1303899" y="1244874"/>
                </a:cubicBezTo>
                <a:cubicBezTo>
                  <a:pt x="1304276" y="1245460"/>
                  <a:pt x="1304590" y="1246150"/>
                  <a:pt x="1304841" y="1246946"/>
                </a:cubicBezTo>
                <a:cubicBezTo>
                  <a:pt x="1305092" y="1247741"/>
                  <a:pt x="1305260" y="1248641"/>
                  <a:pt x="1305343" y="1249645"/>
                </a:cubicBezTo>
                <a:cubicBezTo>
                  <a:pt x="1305427" y="1250650"/>
                  <a:pt x="1305469" y="1251906"/>
                  <a:pt x="1305469" y="1253413"/>
                </a:cubicBezTo>
                <a:cubicBezTo>
                  <a:pt x="1305469" y="1256678"/>
                  <a:pt x="1305092" y="1258959"/>
                  <a:pt x="1304339" y="1260256"/>
                </a:cubicBezTo>
                <a:cubicBezTo>
                  <a:pt x="1303585" y="1261554"/>
                  <a:pt x="1302664" y="1262203"/>
                  <a:pt x="1301576" y="1262203"/>
                </a:cubicBezTo>
                <a:cubicBezTo>
                  <a:pt x="1300320" y="1262203"/>
                  <a:pt x="1298876" y="1261512"/>
                  <a:pt x="1297244" y="1260131"/>
                </a:cubicBezTo>
                <a:cubicBezTo>
                  <a:pt x="1295611" y="1258749"/>
                  <a:pt x="1293539" y="1257222"/>
                  <a:pt x="1291028" y="1255547"/>
                </a:cubicBezTo>
                <a:cubicBezTo>
                  <a:pt x="1288516" y="1253873"/>
                  <a:pt x="1285482" y="1252345"/>
                  <a:pt x="1281924" y="1250964"/>
                </a:cubicBezTo>
                <a:cubicBezTo>
                  <a:pt x="1278366" y="1249583"/>
                  <a:pt x="1274159" y="1248892"/>
                  <a:pt x="1269304" y="1248892"/>
                </a:cubicBezTo>
                <a:cubicBezTo>
                  <a:pt x="1259342" y="1248892"/>
                  <a:pt x="1251702" y="1252722"/>
                  <a:pt x="1246386" y="1260382"/>
                </a:cubicBezTo>
                <a:cubicBezTo>
                  <a:pt x="1241071" y="1268042"/>
                  <a:pt x="1238413" y="1279155"/>
                  <a:pt x="1238413" y="1293722"/>
                </a:cubicBezTo>
                <a:cubicBezTo>
                  <a:pt x="1238413" y="1301005"/>
                  <a:pt x="1239103" y="1307388"/>
                  <a:pt x="1240485" y="1312872"/>
                </a:cubicBezTo>
                <a:cubicBezTo>
                  <a:pt x="1241866" y="1318355"/>
                  <a:pt x="1243896" y="1322939"/>
                  <a:pt x="1246575" y="1326622"/>
                </a:cubicBezTo>
                <a:cubicBezTo>
                  <a:pt x="1249254" y="1330306"/>
                  <a:pt x="1252540" y="1333047"/>
                  <a:pt x="1256432" y="1334847"/>
                </a:cubicBezTo>
                <a:cubicBezTo>
                  <a:pt x="1260325" y="1336647"/>
                  <a:pt x="1264783" y="1337547"/>
                  <a:pt x="1269806" y="1337547"/>
                </a:cubicBezTo>
                <a:cubicBezTo>
                  <a:pt x="1274578" y="1337547"/>
                  <a:pt x="1278764" y="1336794"/>
                  <a:pt x="1282363" y="1335287"/>
                </a:cubicBezTo>
                <a:cubicBezTo>
                  <a:pt x="1285963" y="1333780"/>
                  <a:pt x="1289082" y="1332126"/>
                  <a:pt x="1291719" y="1330327"/>
                </a:cubicBezTo>
                <a:cubicBezTo>
                  <a:pt x="1294356" y="1328527"/>
                  <a:pt x="1296574" y="1326894"/>
                  <a:pt x="1298374" y="1325429"/>
                </a:cubicBezTo>
                <a:cubicBezTo>
                  <a:pt x="1300174" y="1323964"/>
                  <a:pt x="1301576" y="1323232"/>
                  <a:pt x="1302581" y="1323232"/>
                </a:cubicBezTo>
                <a:cubicBezTo>
                  <a:pt x="1303167" y="1323232"/>
                  <a:pt x="1303669" y="1323399"/>
                  <a:pt x="1304088" y="1323734"/>
                </a:cubicBezTo>
                <a:cubicBezTo>
                  <a:pt x="1304506" y="1324069"/>
                  <a:pt x="1304862" y="1324634"/>
                  <a:pt x="1305155" y="1325429"/>
                </a:cubicBezTo>
                <a:cubicBezTo>
                  <a:pt x="1305448" y="1326224"/>
                  <a:pt x="1305657" y="1327229"/>
                  <a:pt x="1305783" y="1328443"/>
                </a:cubicBezTo>
                <a:cubicBezTo>
                  <a:pt x="1305908" y="1329657"/>
                  <a:pt x="1305971" y="1331101"/>
                  <a:pt x="1305971" y="1332775"/>
                </a:cubicBezTo>
                <a:cubicBezTo>
                  <a:pt x="1305971" y="1334198"/>
                  <a:pt x="1305929" y="1335433"/>
                  <a:pt x="1305846" y="1336480"/>
                </a:cubicBezTo>
                <a:cubicBezTo>
                  <a:pt x="1305762" y="1337526"/>
                  <a:pt x="1305615" y="1338405"/>
                  <a:pt x="1305406" y="1339117"/>
                </a:cubicBezTo>
                <a:cubicBezTo>
                  <a:pt x="1305197" y="1339828"/>
                  <a:pt x="1304946" y="1340456"/>
                  <a:pt x="1304653" y="1341000"/>
                </a:cubicBezTo>
                <a:cubicBezTo>
                  <a:pt x="1304360" y="1341544"/>
                  <a:pt x="1303690" y="1342340"/>
                  <a:pt x="1302644" y="1343386"/>
                </a:cubicBezTo>
                <a:cubicBezTo>
                  <a:pt x="1301597" y="1344433"/>
                  <a:pt x="1299818" y="1345730"/>
                  <a:pt x="1297307" y="1347279"/>
                </a:cubicBezTo>
                <a:cubicBezTo>
                  <a:pt x="1294795" y="1348828"/>
                  <a:pt x="1291970" y="1350209"/>
                  <a:pt x="1288830" y="1351423"/>
                </a:cubicBezTo>
                <a:cubicBezTo>
                  <a:pt x="1285691" y="1352637"/>
                  <a:pt x="1282280" y="1353620"/>
                  <a:pt x="1278596" y="1354374"/>
                </a:cubicBezTo>
                <a:cubicBezTo>
                  <a:pt x="1274913" y="1355127"/>
                  <a:pt x="1271104" y="1355504"/>
                  <a:pt x="1267169" y="1355504"/>
                </a:cubicBezTo>
                <a:cubicBezTo>
                  <a:pt x="1259049" y="1355504"/>
                  <a:pt x="1251849" y="1354165"/>
                  <a:pt x="1245570" y="1351486"/>
                </a:cubicBezTo>
                <a:cubicBezTo>
                  <a:pt x="1239292" y="1348807"/>
                  <a:pt x="1234038" y="1344893"/>
                  <a:pt x="1229811" y="1339745"/>
                </a:cubicBezTo>
                <a:cubicBezTo>
                  <a:pt x="1225583" y="1334596"/>
                  <a:pt x="1222360" y="1328275"/>
                  <a:pt x="1220142" y="1320783"/>
                </a:cubicBezTo>
                <a:cubicBezTo>
                  <a:pt x="1217923" y="1313290"/>
                  <a:pt x="1216814" y="1304647"/>
                  <a:pt x="1216814" y="1294852"/>
                </a:cubicBezTo>
                <a:cubicBezTo>
                  <a:pt x="1216814" y="1283718"/>
                  <a:pt x="1218174" y="1274153"/>
                  <a:pt x="1220895" y="1266158"/>
                </a:cubicBezTo>
                <a:cubicBezTo>
                  <a:pt x="1223616" y="1258163"/>
                  <a:pt x="1227341" y="1251613"/>
                  <a:pt x="1232071" y="1246506"/>
                </a:cubicBezTo>
                <a:cubicBezTo>
                  <a:pt x="1236801" y="1241399"/>
                  <a:pt x="1242368" y="1237611"/>
                  <a:pt x="1248772" y="1235142"/>
                </a:cubicBezTo>
                <a:cubicBezTo>
                  <a:pt x="1255177" y="1232672"/>
                  <a:pt x="1262104" y="1231437"/>
                  <a:pt x="1269555" y="1231437"/>
                </a:cubicBezTo>
                <a:close/>
                <a:moveTo>
                  <a:pt x="2938313" y="1231312"/>
                </a:moveTo>
                <a:cubicBezTo>
                  <a:pt x="2947187" y="1231312"/>
                  <a:pt x="2954743" y="1232735"/>
                  <a:pt x="2960979" y="1235581"/>
                </a:cubicBezTo>
                <a:cubicBezTo>
                  <a:pt x="2967216" y="1238427"/>
                  <a:pt x="2972344" y="1242257"/>
                  <a:pt x="2976362" y="1247071"/>
                </a:cubicBezTo>
                <a:cubicBezTo>
                  <a:pt x="2980381" y="1251885"/>
                  <a:pt x="2983332" y="1257536"/>
                  <a:pt x="2985215" y="1264024"/>
                </a:cubicBezTo>
                <a:cubicBezTo>
                  <a:pt x="2987099" y="1270512"/>
                  <a:pt x="2988041" y="1277439"/>
                  <a:pt x="2988041" y="1284806"/>
                </a:cubicBezTo>
                <a:lnTo>
                  <a:pt x="2988041" y="1288573"/>
                </a:lnTo>
                <a:cubicBezTo>
                  <a:pt x="2988041" y="1291838"/>
                  <a:pt x="2987221" y="1294161"/>
                  <a:pt x="2985581" y="1295543"/>
                </a:cubicBezTo>
                <a:cubicBezTo>
                  <a:pt x="2983941" y="1296924"/>
                  <a:pt x="2982070" y="1297615"/>
                  <a:pt x="2979966" y="1297615"/>
                </a:cubicBezTo>
                <a:lnTo>
                  <a:pt x="2905539" y="1297615"/>
                </a:lnTo>
                <a:cubicBezTo>
                  <a:pt x="2905539" y="1303893"/>
                  <a:pt x="2906169" y="1309544"/>
                  <a:pt x="2907431" y="1314567"/>
                </a:cubicBezTo>
                <a:cubicBezTo>
                  <a:pt x="2908693" y="1319590"/>
                  <a:pt x="2910796" y="1323901"/>
                  <a:pt x="2913740" y="1327501"/>
                </a:cubicBezTo>
                <a:cubicBezTo>
                  <a:pt x="2916685" y="1331101"/>
                  <a:pt x="2920512" y="1333864"/>
                  <a:pt x="2925223" y="1335789"/>
                </a:cubicBezTo>
                <a:cubicBezTo>
                  <a:pt x="2929934" y="1337714"/>
                  <a:pt x="2935697" y="1338677"/>
                  <a:pt x="2942510" y="1338677"/>
                </a:cubicBezTo>
                <a:cubicBezTo>
                  <a:pt x="2947894" y="1338677"/>
                  <a:pt x="2952689" y="1338238"/>
                  <a:pt x="2956895" y="1337359"/>
                </a:cubicBezTo>
                <a:cubicBezTo>
                  <a:pt x="2961102" y="1336480"/>
                  <a:pt x="2964740" y="1335496"/>
                  <a:pt x="2967810" y="1334408"/>
                </a:cubicBezTo>
                <a:cubicBezTo>
                  <a:pt x="2970881" y="1333319"/>
                  <a:pt x="2973405" y="1332336"/>
                  <a:pt x="2975382" y="1331457"/>
                </a:cubicBezTo>
                <a:cubicBezTo>
                  <a:pt x="2977359" y="1330578"/>
                  <a:pt x="2978853" y="1330138"/>
                  <a:pt x="2979863" y="1330138"/>
                </a:cubicBezTo>
                <a:cubicBezTo>
                  <a:pt x="2980451" y="1330138"/>
                  <a:pt x="2980977" y="1330285"/>
                  <a:pt x="2981439" y="1330578"/>
                </a:cubicBezTo>
                <a:cubicBezTo>
                  <a:pt x="2981902" y="1330871"/>
                  <a:pt x="2982259" y="1331310"/>
                  <a:pt x="2982511" y="1331896"/>
                </a:cubicBezTo>
                <a:cubicBezTo>
                  <a:pt x="2982764" y="1332482"/>
                  <a:pt x="2982953" y="1333298"/>
                  <a:pt x="2983079" y="1334345"/>
                </a:cubicBezTo>
                <a:cubicBezTo>
                  <a:pt x="2983206" y="1335391"/>
                  <a:pt x="2983269" y="1336668"/>
                  <a:pt x="2983269" y="1338175"/>
                </a:cubicBezTo>
                <a:cubicBezTo>
                  <a:pt x="2983269" y="1339263"/>
                  <a:pt x="2983227" y="1340205"/>
                  <a:pt x="2983143" y="1341000"/>
                </a:cubicBezTo>
                <a:cubicBezTo>
                  <a:pt x="2983059" y="1341796"/>
                  <a:pt x="2982955" y="1342507"/>
                  <a:pt x="2982829" y="1343135"/>
                </a:cubicBezTo>
                <a:cubicBezTo>
                  <a:pt x="2982704" y="1343763"/>
                  <a:pt x="2982494" y="1344328"/>
                  <a:pt x="2982201" y="1344830"/>
                </a:cubicBezTo>
                <a:cubicBezTo>
                  <a:pt x="2981908" y="1345333"/>
                  <a:pt x="2981532" y="1345814"/>
                  <a:pt x="2981071" y="1346274"/>
                </a:cubicBezTo>
                <a:cubicBezTo>
                  <a:pt x="2980611" y="1346735"/>
                  <a:pt x="2979250" y="1347488"/>
                  <a:pt x="2976990" y="1348535"/>
                </a:cubicBezTo>
                <a:cubicBezTo>
                  <a:pt x="2974730" y="1349581"/>
                  <a:pt x="2971800" y="1350607"/>
                  <a:pt x="2968200" y="1351611"/>
                </a:cubicBezTo>
                <a:cubicBezTo>
                  <a:pt x="2964600" y="1352616"/>
                  <a:pt x="2960435" y="1353516"/>
                  <a:pt x="2955705" y="1354311"/>
                </a:cubicBezTo>
                <a:cubicBezTo>
                  <a:pt x="2950975" y="1355106"/>
                  <a:pt x="2945932" y="1355504"/>
                  <a:pt x="2940574" y="1355504"/>
                </a:cubicBezTo>
                <a:cubicBezTo>
                  <a:pt x="2931281" y="1355504"/>
                  <a:pt x="2923140" y="1354206"/>
                  <a:pt x="2916150" y="1351611"/>
                </a:cubicBezTo>
                <a:cubicBezTo>
                  <a:pt x="2909159" y="1349016"/>
                  <a:pt x="2903278" y="1345165"/>
                  <a:pt x="2898507" y="1340058"/>
                </a:cubicBezTo>
                <a:cubicBezTo>
                  <a:pt x="2893735" y="1334952"/>
                  <a:pt x="2890135" y="1328548"/>
                  <a:pt x="2887707" y="1320846"/>
                </a:cubicBezTo>
                <a:cubicBezTo>
                  <a:pt x="2885279" y="1313144"/>
                  <a:pt x="2884066" y="1304186"/>
                  <a:pt x="2884066" y="1293973"/>
                </a:cubicBezTo>
                <a:cubicBezTo>
                  <a:pt x="2884066" y="1284262"/>
                  <a:pt x="2885321" y="1275534"/>
                  <a:pt x="2887833" y="1267791"/>
                </a:cubicBezTo>
                <a:cubicBezTo>
                  <a:pt x="2890344" y="1260047"/>
                  <a:pt x="2893965" y="1253475"/>
                  <a:pt x="2898695" y="1248076"/>
                </a:cubicBezTo>
                <a:cubicBezTo>
                  <a:pt x="2903425" y="1242676"/>
                  <a:pt x="2909138" y="1238532"/>
                  <a:pt x="2915836" y="1235644"/>
                </a:cubicBezTo>
                <a:cubicBezTo>
                  <a:pt x="2922533" y="1232756"/>
                  <a:pt x="2930026" y="1231312"/>
                  <a:pt x="2938313" y="1231312"/>
                </a:cubicBezTo>
                <a:close/>
                <a:moveTo>
                  <a:pt x="2602659" y="1231312"/>
                </a:moveTo>
                <a:cubicBezTo>
                  <a:pt x="2605673" y="1231312"/>
                  <a:pt x="2608687" y="1231563"/>
                  <a:pt x="2611700" y="1232065"/>
                </a:cubicBezTo>
                <a:cubicBezTo>
                  <a:pt x="2614714" y="1232567"/>
                  <a:pt x="2617435" y="1233195"/>
                  <a:pt x="2619863" y="1233949"/>
                </a:cubicBezTo>
                <a:cubicBezTo>
                  <a:pt x="2622291" y="1234702"/>
                  <a:pt x="2624363" y="1235518"/>
                  <a:pt x="2626079" y="1236397"/>
                </a:cubicBezTo>
                <a:cubicBezTo>
                  <a:pt x="2627795" y="1237276"/>
                  <a:pt x="2629092" y="1238051"/>
                  <a:pt x="2629971" y="1238720"/>
                </a:cubicBezTo>
                <a:cubicBezTo>
                  <a:pt x="2630850" y="1239390"/>
                  <a:pt x="2631437" y="1239976"/>
                  <a:pt x="2631729" y="1240478"/>
                </a:cubicBezTo>
                <a:cubicBezTo>
                  <a:pt x="2632023" y="1240981"/>
                  <a:pt x="2632232" y="1241546"/>
                  <a:pt x="2632357" y="1242174"/>
                </a:cubicBezTo>
                <a:cubicBezTo>
                  <a:pt x="2632483" y="1242802"/>
                  <a:pt x="2632609" y="1243576"/>
                  <a:pt x="2632734" y="1244497"/>
                </a:cubicBezTo>
                <a:cubicBezTo>
                  <a:pt x="2632860" y="1245418"/>
                  <a:pt x="2632922" y="1246548"/>
                  <a:pt x="2632922" y="1247887"/>
                </a:cubicBezTo>
                <a:cubicBezTo>
                  <a:pt x="2632922" y="1249311"/>
                  <a:pt x="2632860" y="1250545"/>
                  <a:pt x="2632734" y="1251592"/>
                </a:cubicBezTo>
                <a:cubicBezTo>
                  <a:pt x="2632609" y="1252638"/>
                  <a:pt x="2632400" y="1253496"/>
                  <a:pt x="2632106" y="1254166"/>
                </a:cubicBezTo>
                <a:cubicBezTo>
                  <a:pt x="2631813" y="1254836"/>
                  <a:pt x="2631458" y="1255317"/>
                  <a:pt x="2631039" y="1255610"/>
                </a:cubicBezTo>
                <a:cubicBezTo>
                  <a:pt x="2630621" y="1255903"/>
                  <a:pt x="2630160" y="1256050"/>
                  <a:pt x="2629658" y="1256050"/>
                </a:cubicBezTo>
                <a:cubicBezTo>
                  <a:pt x="2628904" y="1256050"/>
                  <a:pt x="2627816" y="1255589"/>
                  <a:pt x="2626393" y="1254668"/>
                </a:cubicBezTo>
                <a:cubicBezTo>
                  <a:pt x="2624970" y="1253747"/>
                  <a:pt x="2623128" y="1252764"/>
                  <a:pt x="2620867" y="1251717"/>
                </a:cubicBezTo>
                <a:cubicBezTo>
                  <a:pt x="2618607" y="1250671"/>
                  <a:pt x="2615949" y="1249687"/>
                  <a:pt x="2612893" y="1248766"/>
                </a:cubicBezTo>
                <a:cubicBezTo>
                  <a:pt x="2609838" y="1247845"/>
                  <a:pt x="2606343" y="1247385"/>
                  <a:pt x="2602408" y="1247385"/>
                </a:cubicBezTo>
                <a:cubicBezTo>
                  <a:pt x="2598892" y="1247385"/>
                  <a:pt x="2595795" y="1247783"/>
                  <a:pt x="2593116" y="1248578"/>
                </a:cubicBezTo>
                <a:cubicBezTo>
                  <a:pt x="2590437" y="1249373"/>
                  <a:pt x="2588239" y="1250503"/>
                  <a:pt x="2586523" y="1251968"/>
                </a:cubicBezTo>
                <a:cubicBezTo>
                  <a:pt x="2584807" y="1253434"/>
                  <a:pt x="2583509" y="1255171"/>
                  <a:pt x="2582630" y="1257180"/>
                </a:cubicBezTo>
                <a:cubicBezTo>
                  <a:pt x="2581751" y="1259189"/>
                  <a:pt x="2581312" y="1261366"/>
                  <a:pt x="2581312" y="1263710"/>
                </a:cubicBezTo>
                <a:cubicBezTo>
                  <a:pt x="2581312" y="1266975"/>
                  <a:pt x="2582149" y="1269716"/>
                  <a:pt x="2583823" y="1271935"/>
                </a:cubicBezTo>
                <a:cubicBezTo>
                  <a:pt x="2585498" y="1274153"/>
                  <a:pt x="2587674" y="1276100"/>
                  <a:pt x="2590353" y="1277774"/>
                </a:cubicBezTo>
                <a:cubicBezTo>
                  <a:pt x="2593032" y="1279448"/>
                  <a:pt x="2596088" y="1280955"/>
                  <a:pt x="2599520" y="1282295"/>
                </a:cubicBezTo>
                <a:cubicBezTo>
                  <a:pt x="2602952" y="1283634"/>
                  <a:pt x="2606448" y="1285015"/>
                  <a:pt x="2610005" y="1286438"/>
                </a:cubicBezTo>
                <a:cubicBezTo>
                  <a:pt x="2613563" y="1287862"/>
                  <a:pt x="2617080" y="1289452"/>
                  <a:pt x="2620553" y="1291210"/>
                </a:cubicBezTo>
                <a:cubicBezTo>
                  <a:pt x="2624028" y="1292968"/>
                  <a:pt x="2627104" y="1295103"/>
                  <a:pt x="2629783" y="1297615"/>
                </a:cubicBezTo>
                <a:cubicBezTo>
                  <a:pt x="2632462" y="1300126"/>
                  <a:pt x="2634618" y="1303140"/>
                  <a:pt x="2636250" y="1306656"/>
                </a:cubicBezTo>
                <a:cubicBezTo>
                  <a:pt x="2637883" y="1310172"/>
                  <a:pt x="2638699" y="1314358"/>
                  <a:pt x="2638699" y="1319213"/>
                </a:cubicBezTo>
                <a:cubicBezTo>
                  <a:pt x="2638699" y="1324990"/>
                  <a:pt x="2637631" y="1330138"/>
                  <a:pt x="2635497" y="1334659"/>
                </a:cubicBezTo>
                <a:cubicBezTo>
                  <a:pt x="2633362" y="1339179"/>
                  <a:pt x="2630328" y="1342989"/>
                  <a:pt x="2626393" y="1346086"/>
                </a:cubicBezTo>
                <a:cubicBezTo>
                  <a:pt x="2622458" y="1349184"/>
                  <a:pt x="2617770" y="1351528"/>
                  <a:pt x="2612328" y="1353118"/>
                </a:cubicBezTo>
                <a:cubicBezTo>
                  <a:pt x="2606887" y="1354709"/>
                  <a:pt x="2600901" y="1355504"/>
                  <a:pt x="2594371" y="1355504"/>
                </a:cubicBezTo>
                <a:cubicBezTo>
                  <a:pt x="2590353" y="1355504"/>
                  <a:pt x="2586523" y="1355190"/>
                  <a:pt x="2582881" y="1354562"/>
                </a:cubicBezTo>
                <a:cubicBezTo>
                  <a:pt x="2579240" y="1353934"/>
                  <a:pt x="2575975" y="1353139"/>
                  <a:pt x="2573087" y="1352176"/>
                </a:cubicBezTo>
                <a:cubicBezTo>
                  <a:pt x="2570198" y="1351214"/>
                  <a:pt x="2567750" y="1350209"/>
                  <a:pt x="2565740" y="1349163"/>
                </a:cubicBezTo>
                <a:cubicBezTo>
                  <a:pt x="2563731" y="1348116"/>
                  <a:pt x="2562267" y="1347174"/>
                  <a:pt x="2561345" y="1346337"/>
                </a:cubicBezTo>
                <a:cubicBezTo>
                  <a:pt x="2560425" y="1345500"/>
                  <a:pt x="2559755" y="1344328"/>
                  <a:pt x="2559336" y="1342821"/>
                </a:cubicBezTo>
                <a:cubicBezTo>
                  <a:pt x="2558918" y="1341314"/>
                  <a:pt x="2558708" y="1339263"/>
                  <a:pt x="2558708" y="1336668"/>
                </a:cubicBezTo>
                <a:cubicBezTo>
                  <a:pt x="2558708" y="1335077"/>
                  <a:pt x="2558792" y="1333738"/>
                  <a:pt x="2558960" y="1332650"/>
                </a:cubicBezTo>
                <a:cubicBezTo>
                  <a:pt x="2559127" y="1331561"/>
                  <a:pt x="2559336" y="1330682"/>
                  <a:pt x="2559587" y="1330013"/>
                </a:cubicBezTo>
                <a:cubicBezTo>
                  <a:pt x="2559839" y="1329343"/>
                  <a:pt x="2560195" y="1328861"/>
                  <a:pt x="2560655" y="1328568"/>
                </a:cubicBezTo>
                <a:cubicBezTo>
                  <a:pt x="2561115" y="1328275"/>
                  <a:pt x="2561639" y="1328129"/>
                  <a:pt x="2562224" y="1328129"/>
                </a:cubicBezTo>
                <a:cubicBezTo>
                  <a:pt x="2563146" y="1328129"/>
                  <a:pt x="2564506" y="1328694"/>
                  <a:pt x="2566306" y="1329824"/>
                </a:cubicBezTo>
                <a:cubicBezTo>
                  <a:pt x="2568106" y="1330954"/>
                  <a:pt x="2570324" y="1332189"/>
                  <a:pt x="2572961" y="1333529"/>
                </a:cubicBezTo>
                <a:cubicBezTo>
                  <a:pt x="2575598" y="1334868"/>
                  <a:pt x="2578717" y="1336103"/>
                  <a:pt x="2582316" y="1337233"/>
                </a:cubicBezTo>
                <a:cubicBezTo>
                  <a:pt x="2585916" y="1338363"/>
                  <a:pt x="2590060" y="1338928"/>
                  <a:pt x="2594748" y="1338928"/>
                </a:cubicBezTo>
                <a:cubicBezTo>
                  <a:pt x="2598264" y="1338928"/>
                  <a:pt x="2601446" y="1338552"/>
                  <a:pt x="2604292" y="1337798"/>
                </a:cubicBezTo>
                <a:cubicBezTo>
                  <a:pt x="2607138" y="1337045"/>
                  <a:pt x="2609608" y="1335935"/>
                  <a:pt x="2611700" y="1334470"/>
                </a:cubicBezTo>
                <a:cubicBezTo>
                  <a:pt x="2613794" y="1333005"/>
                  <a:pt x="2615405" y="1331143"/>
                  <a:pt x="2616535" y="1328882"/>
                </a:cubicBezTo>
                <a:cubicBezTo>
                  <a:pt x="2617665" y="1326622"/>
                  <a:pt x="2618230" y="1323943"/>
                  <a:pt x="2618230" y="1320846"/>
                </a:cubicBezTo>
                <a:cubicBezTo>
                  <a:pt x="2618230" y="1317664"/>
                  <a:pt x="2617414" y="1314986"/>
                  <a:pt x="2615782" y="1312809"/>
                </a:cubicBezTo>
                <a:cubicBezTo>
                  <a:pt x="2614149" y="1310632"/>
                  <a:pt x="2611994" y="1308707"/>
                  <a:pt x="2609315" y="1307033"/>
                </a:cubicBezTo>
                <a:cubicBezTo>
                  <a:pt x="2606636" y="1305358"/>
                  <a:pt x="2603622" y="1303872"/>
                  <a:pt x="2600273" y="1302575"/>
                </a:cubicBezTo>
                <a:cubicBezTo>
                  <a:pt x="2596925" y="1301277"/>
                  <a:pt x="2593472" y="1299917"/>
                  <a:pt x="2589913" y="1298494"/>
                </a:cubicBezTo>
                <a:cubicBezTo>
                  <a:pt x="2586356" y="1297070"/>
                  <a:pt x="2582881" y="1295459"/>
                  <a:pt x="2579491" y="1293659"/>
                </a:cubicBezTo>
                <a:cubicBezTo>
                  <a:pt x="2576100" y="1291859"/>
                  <a:pt x="2573066" y="1289662"/>
                  <a:pt x="2570387" y="1287066"/>
                </a:cubicBezTo>
                <a:cubicBezTo>
                  <a:pt x="2567708" y="1284471"/>
                  <a:pt x="2565552" y="1281374"/>
                  <a:pt x="2563920" y="1277774"/>
                </a:cubicBezTo>
                <a:cubicBezTo>
                  <a:pt x="2562287" y="1274174"/>
                  <a:pt x="2561471" y="1269863"/>
                  <a:pt x="2561471" y="1264840"/>
                </a:cubicBezTo>
                <a:cubicBezTo>
                  <a:pt x="2561471" y="1260403"/>
                  <a:pt x="2562329" y="1256154"/>
                  <a:pt x="2564045" y="1252094"/>
                </a:cubicBezTo>
                <a:cubicBezTo>
                  <a:pt x="2565762" y="1248034"/>
                  <a:pt x="2568336" y="1244476"/>
                  <a:pt x="2571768" y="1241420"/>
                </a:cubicBezTo>
                <a:cubicBezTo>
                  <a:pt x="2575201" y="1238365"/>
                  <a:pt x="2579491" y="1235916"/>
                  <a:pt x="2584639" y="1234074"/>
                </a:cubicBezTo>
                <a:cubicBezTo>
                  <a:pt x="2589788" y="1232232"/>
                  <a:pt x="2595795" y="1231312"/>
                  <a:pt x="2602659" y="1231312"/>
                </a:cubicBezTo>
                <a:close/>
                <a:moveTo>
                  <a:pt x="2357935" y="1231312"/>
                </a:moveTo>
                <a:cubicBezTo>
                  <a:pt x="2365469" y="1231312"/>
                  <a:pt x="2371811" y="1232588"/>
                  <a:pt x="2376959" y="1235142"/>
                </a:cubicBezTo>
                <a:cubicBezTo>
                  <a:pt x="2382108" y="1237695"/>
                  <a:pt x="2386273" y="1241106"/>
                  <a:pt x="2389454" y="1245376"/>
                </a:cubicBezTo>
                <a:cubicBezTo>
                  <a:pt x="2392635" y="1249645"/>
                  <a:pt x="2394916" y="1254647"/>
                  <a:pt x="2396298" y="1260382"/>
                </a:cubicBezTo>
                <a:cubicBezTo>
                  <a:pt x="2397679" y="1266116"/>
                  <a:pt x="2398370" y="1273002"/>
                  <a:pt x="2398370" y="1281039"/>
                </a:cubicBezTo>
                <a:lnTo>
                  <a:pt x="2398370" y="1349979"/>
                </a:lnTo>
                <a:cubicBezTo>
                  <a:pt x="2398370" y="1350649"/>
                  <a:pt x="2398202" y="1351214"/>
                  <a:pt x="2397867" y="1351674"/>
                </a:cubicBezTo>
                <a:cubicBezTo>
                  <a:pt x="2397532" y="1352134"/>
                  <a:pt x="2396988" y="1352532"/>
                  <a:pt x="2396235" y="1352867"/>
                </a:cubicBezTo>
                <a:cubicBezTo>
                  <a:pt x="2395481" y="1353202"/>
                  <a:pt x="2394435" y="1353453"/>
                  <a:pt x="2393096" y="1353620"/>
                </a:cubicBezTo>
                <a:cubicBezTo>
                  <a:pt x="2391756" y="1353788"/>
                  <a:pt x="2390082" y="1353872"/>
                  <a:pt x="2388073" y="1353872"/>
                </a:cubicBezTo>
                <a:cubicBezTo>
                  <a:pt x="2385980" y="1353872"/>
                  <a:pt x="2384263" y="1353788"/>
                  <a:pt x="2382924" y="1353620"/>
                </a:cubicBezTo>
                <a:cubicBezTo>
                  <a:pt x="2381585" y="1353453"/>
                  <a:pt x="2380538" y="1353202"/>
                  <a:pt x="2379785" y="1352867"/>
                </a:cubicBezTo>
                <a:cubicBezTo>
                  <a:pt x="2379031" y="1352532"/>
                  <a:pt x="2378487" y="1352134"/>
                  <a:pt x="2378152" y="1351674"/>
                </a:cubicBezTo>
                <a:cubicBezTo>
                  <a:pt x="2377817" y="1351214"/>
                  <a:pt x="2377650" y="1350649"/>
                  <a:pt x="2377650" y="1349979"/>
                </a:cubicBezTo>
                <a:lnTo>
                  <a:pt x="2377650" y="1283801"/>
                </a:lnTo>
                <a:cubicBezTo>
                  <a:pt x="2377650" y="1277355"/>
                  <a:pt x="2377148" y="1272165"/>
                  <a:pt x="2376143" y="1268230"/>
                </a:cubicBezTo>
                <a:cubicBezTo>
                  <a:pt x="2375138" y="1264296"/>
                  <a:pt x="2373673" y="1260905"/>
                  <a:pt x="2371748" y="1258059"/>
                </a:cubicBezTo>
                <a:cubicBezTo>
                  <a:pt x="2369823" y="1255212"/>
                  <a:pt x="2367332" y="1253036"/>
                  <a:pt x="2364276" y="1251529"/>
                </a:cubicBezTo>
                <a:cubicBezTo>
                  <a:pt x="2361221" y="1250022"/>
                  <a:pt x="2357684" y="1249269"/>
                  <a:pt x="2353665" y="1249269"/>
                </a:cubicBezTo>
                <a:cubicBezTo>
                  <a:pt x="2348475" y="1249269"/>
                  <a:pt x="2343285" y="1251110"/>
                  <a:pt x="2338094" y="1254794"/>
                </a:cubicBezTo>
                <a:cubicBezTo>
                  <a:pt x="2332904" y="1258477"/>
                  <a:pt x="2327462" y="1263877"/>
                  <a:pt x="2321770" y="1270993"/>
                </a:cubicBezTo>
                <a:lnTo>
                  <a:pt x="2321770" y="1349979"/>
                </a:lnTo>
                <a:cubicBezTo>
                  <a:pt x="2321770" y="1350649"/>
                  <a:pt x="2321602" y="1351214"/>
                  <a:pt x="2321267" y="1351674"/>
                </a:cubicBezTo>
                <a:cubicBezTo>
                  <a:pt x="2320932" y="1352134"/>
                  <a:pt x="2320388" y="1352532"/>
                  <a:pt x="2319635" y="1352867"/>
                </a:cubicBezTo>
                <a:cubicBezTo>
                  <a:pt x="2318881" y="1353202"/>
                  <a:pt x="2317835" y="1353453"/>
                  <a:pt x="2316496" y="1353620"/>
                </a:cubicBezTo>
                <a:cubicBezTo>
                  <a:pt x="2315156" y="1353788"/>
                  <a:pt x="2313440" y="1353872"/>
                  <a:pt x="2311347" y="1353872"/>
                </a:cubicBezTo>
                <a:cubicBezTo>
                  <a:pt x="2309338" y="1353872"/>
                  <a:pt x="2307664" y="1353788"/>
                  <a:pt x="2306324" y="1353620"/>
                </a:cubicBezTo>
                <a:cubicBezTo>
                  <a:pt x="2304985" y="1353453"/>
                  <a:pt x="2303917" y="1353202"/>
                  <a:pt x="2303122" y="1352867"/>
                </a:cubicBezTo>
                <a:cubicBezTo>
                  <a:pt x="2302327" y="1352532"/>
                  <a:pt x="2301782" y="1352134"/>
                  <a:pt x="2301489" y="1351674"/>
                </a:cubicBezTo>
                <a:cubicBezTo>
                  <a:pt x="2301196" y="1351214"/>
                  <a:pt x="2301050" y="1350649"/>
                  <a:pt x="2301050" y="1349979"/>
                </a:cubicBezTo>
                <a:lnTo>
                  <a:pt x="2301050" y="1236962"/>
                </a:lnTo>
                <a:cubicBezTo>
                  <a:pt x="2301050" y="1236293"/>
                  <a:pt x="2301176" y="1235728"/>
                  <a:pt x="2301427" y="1235267"/>
                </a:cubicBezTo>
                <a:cubicBezTo>
                  <a:pt x="2301678" y="1234807"/>
                  <a:pt x="2302180" y="1234388"/>
                  <a:pt x="2302934" y="1234011"/>
                </a:cubicBezTo>
                <a:cubicBezTo>
                  <a:pt x="2303687" y="1233635"/>
                  <a:pt x="2304650" y="1233384"/>
                  <a:pt x="2305822" y="1233258"/>
                </a:cubicBezTo>
                <a:cubicBezTo>
                  <a:pt x="2306994" y="1233132"/>
                  <a:pt x="2308543" y="1233070"/>
                  <a:pt x="2310468" y="1233070"/>
                </a:cubicBezTo>
                <a:cubicBezTo>
                  <a:pt x="2312310" y="1233070"/>
                  <a:pt x="2313838" y="1233132"/>
                  <a:pt x="2315051" y="1233258"/>
                </a:cubicBezTo>
                <a:cubicBezTo>
                  <a:pt x="2316265" y="1233384"/>
                  <a:pt x="2317207" y="1233635"/>
                  <a:pt x="2317877" y="1234011"/>
                </a:cubicBezTo>
                <a:cubicBezTo>
                  <a:pt x="2318547" y="1234388"/>
                  <a:pt x="2319028" y="1234807"/>
                  <a:pt x="2319321" y="1235267"/>
                </a:cubicBezTo>
                <a:cubicBezTo>
                  <a:pt x="2319614" y="1235728"/>
                  <a:pt x="2319760" y="1236293"/>
                  <a:pt x="2319760" y="1236962"/>
                </a:cubicBezTo>
                <a:lnTo>
                  <a:pt x="2319760" y="1251906"/>
                </a:lnTo>
                <a:cubicBezTo>
                  <a:pt x="2326123" y="1244790"/>
                  <a:pt x="2332464" y="1239579"/>
                  <a:pt x="2338785" y="1236272"/>
                </a:cubicBezTo>
                <a:cubicBezTo>
                  <a:pt x="2345105" y="1232965"/>
                  <a:pt x="2351489" y="1231312"/>
                  <a:pt x="2357935" y="1231312"/>
                </a:cubicBezTo>
                <a:close/>
                <a:moveTo>
                  <a:pt x="2217785" y="1231312"/>
                </a:moveTo>
                <a:cubicBezTo>
                  <a:pt x="2225906" y="1231312"/>
                  <a:pt x="2232812" y="1232232"/>
                  <a:pt x="2238505" y="1234074"/>
                </a:cubicBezTo>
                <a:cubicBezTo>
                  <a:pt x="2244198" y="1235916"/>
                  <a:pt x="2248802" y="1238616"/>
                  <a:pt x="2252318" y="1242174"/>
                </a:cubicBezTo>
                <a:cubicBezTo>
                  <a:pt x="2255834" y="1245732"/>
                  <a:pt x="2258387" y="1250148"/>
                  <a:pt x="2259978" y="1255422"/>
                </a:cubicBezTo>
                <a:cubicBezTo>
                  <a:pt x="2261569" y="1260696"/>
                  <a:pt x="2262364" y="1266849"/>
                  <a:pt x="2262364" y="1273881"/>
                </a:cubicBezTo>
                <a:lnTo>
                  <a:pt x="2262364" y="1350104"/>
                </a:lnTo>
                <a:cubicBezTo>
                  <a:pt x="2262364" y="1351109"/>
                  <a:pt x="2262029" y="1351862"/>
                  <a:pt x="2261359" y="1352365"/>
                </a:cubicBezTo>
                <a:cubicBezTo>
                  <a:pt x="2260690" y="1352867"/>
                  <a:pt x="2259769" y="1353244"/>
                  <a:pt x="2258597" y="1353495"/>
                </a:cubicBezTo>
                <a:cubicBezTo>
                  <a:pt x="2257425" y="1353746"/>
                  <a:pt x="2255709" y="1353872"/>
                  <a:pt x="2253448" y="1353872"/>
                </a:cubicBezTo>
                <a:cubicBezTo>
                  <a:pt x="2251272" y="1353872"/>
                  <a:pt x="2249535" y="1353746"/>
                  <a:pt x="2248237" y="1353495"/>
                </a:cubicBezTo>
                <a:cubicBezTo>
                  <a:pt x="2246939" y="1353244"/>
                  <a:pt x="2245998" y="1352867"/>
                  <a:pt x="2245411" y="1352365"/>
                </a:cubicBezTo>
                <a:cubicBezTo>
                  <a:pt x="2244825" y="1351862"/>
                  <a:pt x="2244532" y="1351109"/>
                  <a:pt x="2244532" y="1350104"/>
                </a:cubicBezTo>
                <a:lnTo>
                  <a:pt x="2244532" y="1338803"/>
                </a:lnTo>
                <a:cubicBezTo>
                  <a:pt x="2239593" y="1344077"/>
                  <a:pt x="2234089" y="1348179"/>
                  <a:pt x="2228020" y="1351109"/>
                </a:cubicBezTo>
                <a:cubicBezTo>
                  <a:pt x="2221950" y="1354039"/>
                  <a:pt x="2215525" y="1355504"/>
                  <a:pt x="2208744" y="1355504"/>
                </a:cubicBezTo>
                <a:cubicBezTo>
                  <a:pt x="2202800" y="1355504"/>
                  <a:pt x="2197421" y="1354730"/>
                  <a:pt x="2192608" y="1353181"/>
                </a:cubicBezTo>
                <a:cubicBezTo>
                  <a:pt x="2187794" y="1351632"/>
                  <a:pt x="2183692" y="1349393"/>
                  <a:pt x="2180302" y="1346463"/>
                </a:cubicBezTo>
                <a:cubicBezTo>
                  <a:pt x="2176911" y="1343533"/>
                  <a:pt x="2174274" y="1339933"/>
                  <a:pt x="2172390" y="1335663"/>
                </a:cubicBezTo>
                <a:cubicBezTo>
                  <a:pt x="2170507" y="1331394"/>
                  <a:pt x="2169565" y="1326538"/>
                  <a:pt x="2169565" y="1321097"/>
                </a:cubicBezTo>
                <a:cubicBezTo>
                  <a:pt x="2169565" y="1314734"/>
                  <a:pt x="2170863" y="1309209"/>
                  <a:pt x="2173458" y="1304521"/>
                </a:cubicBezTo>
                <a:cubicBezTo>
                  <a:pt x="2176053" y="1299833"/>
                  <a:pt x="2179778" y="1295940"/>
                  <a:pt x="2184634" y="1292843"/>
                </a:cubicBezTo>
                <a:cubicBezTo>
                  <a:pt x="2189489" y="1289745"/>
                  <a:pt x="2195433" y="1287422"/>
                  <a:pt x="2202465" y="1285873"/>
                </a:cubicBezTo>
                <a:cubicBezTo>
                  <a:pt x="2209497" y="1284325"/>
                  <a:pt x="2217409" y="1283550"/>
                  <a:pt x="2226199" y="1283550"/>
                </a:cubicBezTo>
                <a:lnTo>
                  <a:pt x="2241770" y="1283550"/>
                </a:lnTo>
                <a:lnTo>
                  <a:pt x="2241770" y="1274760"/>
                </a:lnTo>
                <a:cubicBezTo>
                  <a:pt x="2241770" y="1270407"/>
                  <a:pt x="2241309" y="1266556"/>
                  <a:pt x="2240389" y="1263207"/>
                </a:cubicBezTo>
                <a:cubicBezTo>
                  <a:pt x="2239468" y="1259859"/>
                  <a:pt x="2237982" y="1257075"/>
                  <a:pt x="2235931" y="1254857"/>
                </a:cubicBezTo>
                <a:cubicBezTo>
                  <a:pt x="2233880" y="1252638"/>
                  <a:pt x="2231222" y="1250964"/>
                  <a:pt x="2227957" y="1249834"/>
                </a:cubicBezTo>
                <a:cubicBezTo>
                  <a:pt x="2224692" y="1248704"/>
                  <a:pt x="2220673" y="1248138"/>
                  <a:pt x="2215902" y="1248138"/>
                </a:cubicBezTo>
                <a:cubicBezTo>
                  <a:pt x="2210795" y="1248138"/>
                  <a:pt x="2206212" y="1248745"/>
                  <a:pt x="2202151" y="1249959"/>
                </a:cubicBezTo>
                <a:cubicBezTo>
                  <a:pt x="2198091" y="1251173"/>
                  <a:pt x="2194533" y="1252513"/>
                  <a:pt x="2191478" y="1253978"/>
                </a:cubicBezTo>
                <a:cubicBezTo>
                  <a:pt x="2188422" y="1255443"/>
                  <a:pt x="2185869" y="1256782"/>
                  <a:pt x="2183818" y="1257996"/>
                </a:cubicBezTo>
                <a:cubicBezTo>
                  <a:pt x="2181767" y="1259210"/>
                  <a:pt x="2180239" y="1259817"/>
                  <a:pt x="2179234" y="1259817"/>
                </a:cubicBezTo>
                <a:cubicBezTo>
                  <a:pt x="2178564" y="1259817"/>
                  <a:pt x="2177978" y="1259649"/>
                  <a:pt x="2177476" y="1259315"/>
                </a:cubicBezTo>
                <a:cubicBezTo>
                  <a:pt x="2176974" y="1258980"/>
                  <a:pt x="2176534" y="1258477"/>
                  <a:pt x="2176158" y="1257808"/>
                </a:cubicBezTo>
                <a:cubicBezTo>
                  <a:pt x="2175781" y="1257138"/>
                  <a:pt x="2175509" y="1256280"/>
                  <a:pt x="2175341" y="1255233"/>
                </a:cubicBezTo>
                <a:cubicBezTo>
                  <a:pt x="2175174" y="1254187"/>
                  <a:pt x="2175090" y="1253036"/>
                  <a:pt x="2175090" y="1251780"/>
                </a:cubicBezTo>
                <a:cubicBezTo>
                  <a:pt x="2175090" y="1249687"/>
                  <a:pt x="2175237" y="1248034"/>
                  <a:pt x="2175530" y="1246820"/>
                </a:cubicBezTo>
                <a:cubicBezTo>
                  <a:pt x="2175823" y="1245606"/>
                  <a:pt x="2176534" y="1244455"/>
                  <a:pt x="2177664" y="1243367"/>
                </a:cubicBezTo>
                <a:cubicBezTo>
                  <a:pt x="2178795" y="1242278"/>
                  <a:pt x="2180741" y="1241002"/>
                  <a:pt x="2183504" y="1239537"/>
                </a:cubicBezTo>
                <a:cubicBezTo>
                  <a:pt x="2186266" y="1238072"/>
                  <a:pt x="2189447" y="1236732"/>
                  <a:pt x="2193047" y="1235518"/>
                </a:cubicBezTo>
                <a:cubicBezTo>
                  <a:pt x="2196647" y="1234304"/>
                  <a:pt x="2200582" y="1233300"/>
                  <a:pt x="2204851" y="1232505"/>
                </a:cubicBezTo>
                <a:cubicBezTo>
                  <a:pt x="2209121" y="1231709"/>
                  <a:pt x="2213432" y="1231312"/>
                  <a:pt x="2217785" y="1231312"/>
                </a:cubicBezTo>
                <a:close/>
                <a:moveTo>
                  <a:pt x="2023053" y="1231312"/>
                </a:moveTo>
                <a:cubicBezTo>
                  <a:pt x="2027741" y="1231312"/>
                  <a:pt x="2031948" y="1231856"/>
                  <a:pt x="2035673" y="1232944"/>
                </a:cubicBezTo>
                <a:cubicBezTo>
                  <a:pt x="2039398" y="1234032"/>
                  <a:pt x="2042684" y="1235560"/>
                  <a:pt x="2045531" y="1237528"/>
                </a:cubicBezTo>
                <a:cubicBezTo>
                  <a:pt x="2048377" y="1239495"/>
                  <a:pt x="2050805" y="1241839"/>
                  <a:pt x="2052814" y="1244560"/>
                </a:cubicBezTo>
                <a:cubicBezTo>
                  <a:pt x="2054823" y="1247280"/>
                  <a:pt x="2056497" y="1250315"/>
                  <a:pt x="2057837" y="1253664"/>
                </a:cubicBezTo>
                <a:cubicBezTo>
                  <a:pt x="2061604" y="1249562"/>
                  <a:pt x="2065183" y="1246087"/>
                  <a:pt x="2068573" y="1243241"/>
                </a:cubicBezTo>
                <a:cubicBezTo>
                  <a:pt x="2071964" y="1240395"/>
                  <a:pt x="2075229" y="1238093"/>
                  <a:pt x="2078368" y="1236335"/>
                </a:cubicBezTo>
                <a:cubicBezTo>
                  <a:pt x="2081508" y="1234577"/>
                  <a:pt x="2084563" y="1233300"/>
                  <a:pt x="2087535" y="1232505"/>
                </a:cubicBezTo>
                <a:cubicBezTo>
                  <a:pt x="2090507" y="1231709"/>
                  <a:pt x="2093500" y="1231312"/>
                  <a:pt x="2096514" y="1231312"/>
                </a:cubicBezTo>
                <a:cubicBezTo>
                  <a:pt x="2103797" y="1231312"/>
                  <a:pt x="2109908" y="1232588"/>
                  <a:pt x="2114847" y="1235142"/>
                </a:cubicBezTo>
                <a:cubicBezTo>
                  <a:pt x="2119787" y="1237695"/>
                  <a:pt x="2123784" y="1241106"/>
                  <a:pt x="2126840" y="1245376"/>
                </a:cubicBezTo>
                <a:cubicBezTo>
                  <a:pt x="2129895" y="1249645"/>
                  <a:pt x="2132072" y="1254647"/>
                  <a:pt x="2133370" y="1260382"/>
                </a:cubicBezTo>
                <a:cubicBezTo>
                  <a:pt x="2134667" y="1266116"/>
                  <a:pt x="2135316" y="1272165"/>
                  <a:pt x="2135316" y="1278527"/>
                </a:cubicBezTo>
                <a:lnTo>
                  <a:pt x="2135316" y="1349979"/>
                </a:lnTo>
                <a:cubicBezTo>
                  <a:pt x="2135316" y="1350649"/>
                  <a:pt x="2135148" y="1351214"/>
                  <a:pt x="2134814" y="1351674"/>
                </a:cubicBezTo>
                <a:cubicBezTo>
                  <a:pt x="2134479" y="1352134"/>
                  <a:pt x="2133935" y="1352532"/>
                  <a:pt x="2133181" y="1352867"/>
                </a:cubicBezTo>
                <a:cubicBezTo>
                  <a:pt x="2132428" y="1353202"/>
                  <a:pt x="2131381" y="1353453"/>
                  <a:pt x="2130042" y="1353620"/>
                </a:cubicBezTo>
                <a:cubicBezTo>
                  <a:pt x="2128702" y="1353788"/>
                  <a:pt x="2127028" y="1353872"/>
                  <a:pt x="2125019" y="1353872"/>
                </a:cubicBezTo>
                <a:cubicBezTo>
                  <a:pt x="2122926" y="1353872"/>
                  <a:pt x="2121210" y="1353788"/>
                  <a:pt x="2119870" y="1353620"/>
                </a:cubicBezTo>
                <a:cubicBezTo>
                  <a:pt x="2118531" y="1353453"/>
                  <a:pt x="2117463" y="1353202"/>
                  <a:pt x="2116668" y="1352867"/>
                </a:cubicBezTo>
                <a:cubicBezTo>
                  <a:pt x="2115873" y="1352532"/>
                  <a:pt x="2115308" y="1352134"/>
                  <a:pt x="2114973" y="1351674"/>
                </a:cubicBezTo>
                <a:cubicBezTo>
                  <a:pt x="2114638" y="1351214"/>
                  <a:pt x="2114471" y="1350649"/>
                  <a:pt x="2114471" y="1349979"/>
                </a:cubicBezTo>
                <a:lnTo>
                  <a:pt x="2114471" y="1281290"/>
                </a:lnTo>
                <a:cubicBezTo>
                  <a:pt x="2114471" y="1276518"/>
                  <a:pt x="2114052" y="1272165"/>
                  <a:pt x="2113215" y="1268230"/>
                </a:cubicBezTo>
                <a:cubicBezTo>
                  <a:pt x="2112378" y="1264296"/>
                  <a:pt x="2111038" y="1260905"/>
                  <a:pt x="2109197" y="1258059"/>
                </a:cubicBezTo>
                <a:cubicBezTo>
                  <a:pt x="2107355" y="1255212"/>
                  <a:pt x="2105011" y="1253036"/>
                  <a:pt x="2102164" y="1251529"/>
                </a:cubicBezTo>
                <a:cubicBezTo>
                  <a:pt x="2099318" y="1250022"/>
                  <a:pt x="2095969" y="1249269"/>
                  <a:pt x="2092119" y="1249269"/>
                </a:cubicBezTo>
                <a:cubicBezTo>
                  <a:pt x="2087347" y="1249269"/>
                  <a:pt x="2082554" y="1251110"/>
                  <a:pt x="2077740" y="1254794"/>
                </a:cubicBezTo>
                <a:cubicBezTo>
                  <a:pt x="2072927" y="1258477"/>
                  <a:pt x="2067632" y="1263877"/>
                  <a:pt x="2061855" y="1270993"/>
                </a:cubicBezTo>
                <a:lnTo>
                  <a:pt x="2061855" y="1349979"/>
                </a:lnTo>
                <a:cubicBezTo>
                  <a:pt x="2061855" y="1350649"/>
                  <a:pt x="2061688" y="1351214"/>
                  <a:pt x="2061353" y="1351674"/>
                </a:cubicBezTo>
                <a:cubicBezTo>
                  <a:pt x="2061018" y="1352134"/>
                  <a:pt x="2060453" y="1352532"/>
                  <a:pt x="2059658" y="1352867"/>
                </a:cubicBezTo>
                <a:cubicBezTo>
                  <a:pt x="2058862" y="1353202"/>
                  <a:pt x="2057795" y="1353453"/>
                  <a:pt x="2056456" y="1353620"/>
                </a:cubicBezTo>
                <a:cubicBezTo>
                  <a:pt x="2055116" y="1353788"/>
                  <a:pt x="2053442" y="1353872"/>
                  <a:pt x="2051433" y="1353872"/>
                </a:cubicBezTo>
                <a:cubicBezTo>
                  <a:pt x="2049507" y="1353872"/>
                  <a:pt x="2047854" y="1353788"/>
                  <a:pt x="2046472" y="1353620"/>
                </a:cubicBezTo>
                <a:cubicBezTo>
                  <a:pt x="2045091" y="1353453"/>
                  <a:pt x="2044003" y="1353202"/>
                  <a:pt x="2043208" y="1352867"/>
                </a:cubicBezTo>
                <a:cubicBezTo>
                  <a:pt x="2042412" y="1352532"/>
                  <a:pt x="2041868" y="1352134"/>
                  <a:pt x="2041575" y="1351674"/>
                </a:cubicBezTo>
                <a:cubicBezTo>
                  <a:pt x="2041282" y="1351214"/>
                  <a:pt x="2041136" y="1350649"/>
                  <a:pt x="2041136" y="1349979"/>
                </a:cubicBezTo>
                <a:lnTo>
                  <a:pt x="2041136" y="1281290"/>
                </a:lnTo>
                <a:cubicBezTo>
                  <a:pt x="2041136" y="1276518"/>
                  <a:pt x="2040675" y="1272165"/>
                  <a:pt x="2039754" y="1268230"/>
                </a:cubicBezTo>
                <a:cubicBezTo>
                  <a:pt x="2038833" y="1264296"/>
                  <a:pt x="2037452" y="1260905"/>
                  <a:pt x="2035610" y="1258059"/>
                </a:cubicBezTo>
                <a:cubicBezTo>
                  <a:pt x="2033769" y="1255212"/>
                  <a:pt x="2031445" y="1253036"/>
                  <a:pt x="2028641" y="1251529"/>
                </a:cubicBezTo>
                <a:cubicBezTo>
                  <a:pt x="2025837" y="1250022"/>
                  <a:pt x="2022509" y="1249269"/>
                  <a:pt x="2018658" y="1249269"/>
                </a:cubicBezTo>
                <a:cubicBezTo>
                  <a:pt x="2013886" y="1249269"/>
                  <a:pt x="2009072" y="1251110"/>
                  <a:pt x="2004217" y="1254794"/>
                </a:cubicBezTo>
                <a:cubicBezTo>
                  <a:pt x="1999361" y="1258477"/>
                  <a:pt x="1994087" y="1263877"/>
                  <a:pt x="1988395" y="1270993"/>
                </a:cubicBezTo>
                <a:lnTo>
                  <a:pt x="1988395" y="1349979"/>
                </a:lnTo>
                <a:cubicBezTo>
                  <a:pt x="1988395" y="1350649"/>
                  <a:pt x="1988227" y="1351214"/>
                  <a:pt x="1987892" y="1351674"/>
                </a:cubicBezTo>
                <a:cubicBezTo>
                  <a:pt x="1987558" y="1352134"/>
                  <a:pt x="1987013" y="1352532"/>
                  <a:pt x="1986260" y="1352867"/>
                </a:cubicBezTo>
                <a:cubicBezTo>
                  <a:pt x="1985506" y="1353202"/>
                  <a:pt x="1984460" y="1353453"/>
                  <a:pt x="1983121" y="1353620"/>
                </a:cubicBezTo>
                <a:cubicBezTo>
                  <a:pt x="1981781" y="1353788"/>
                  <a:pt x="1980065" y="1353872"/>
                  <a:pt x="1977972" y="1353872"/>
                </a:cubicBezTo>
                <a:cubicBezTo>
                  <a:pt x="1975963" y="1353872"/>
                  <a:pt x="1974289" y="1353788"/>
                  <a:pt x="1972949" y="1353620"/>
                </a:cubicBezTo>
                <a:cubicBezTo>
                  <a:pt x="1971610" y="1353453"/>
                  <a:pt x="1970542" y="1353202"/>
                  <a:pt x="1969747" y="1352867"/>
                </a:cubicBezTo>
                <a:cubicBezTo>
                  <a:pt x="1968952" y="1352532"/>
                  <a:pt x="1968408" y="1352134"/>
                  <a:pt x="1968115" y="1351674"/>
                </a:cubicBezTo>
                <a:cubicBezTo>
                  <a:pt x="1967822" y="1351214"/>
                  <a:pt x="1967675" y="1350649"/>
                  <a:pt x="1967675" y="1349979"/>
                </a:cubicBezTo>
                <a:lnTo>
                  <a:pt x="1967675" y="1236962"/>
                </a:lnTo>
                <a:cubicBezTo>
                  <a:pt x="1967675" y="1236293"/>
                  <a:pt x="1967801" y="1235728"/>
                  <a:pt x="1968052" y="1235267"/>
                </a:cubicBezTo>
                <a:cubicBezTo>
                  <a:pt x="1968303" y="1234807"/>
                  <a:pt x="1968805" y="1234388"/>
                  <a:pt x="1969559" y="1234011"/>
                </a:cubicBezTo>
                <a:cubicBezTo>
                  <a:pt x="1970312" y="1233635"/>
                  <a:pt x="1971275" y="1233384"/>
                  <a:pt x="1972447" y="1233258"/>
                </a:cubicBezTo>
                <a:cubicBezTo>
                  <a:pt x="1973619" y="1233132"/>
                  <a:pt x="1975168" y="1233070"/>
                  <a:pt x="1977093" y="1233070"/>
                </a:cubicBezTo>
                <a:cubicBezTo>
                  <a:pt x="1978935" y="1233070"/>
                  <a:pt x="1980463" y="1233132"/>
                  <a:pt x="1981676" y="1233258"/>
                </a:cubicBezTo>
                <a:cubicBezTo>
                  <a:pt x="1982890" y="1233384"/>
                  <a:pt x="1983832" y="1233635"/>
                  <a:pt x="1984502" y="1234011"/>
                </a:cubicBezTo>
                <a:cubicBezTo>
                  <a:pt x="1985172" y="1234388"/>
                  <a:pt x="1985653" y="1234807"/>
                  <a:pt x="1985946" y="1235267"/>
                </a:cubicBezTo>
                <a:cubicBezTo>
                  <a:pt x="1986239" y="1235728"/>
                  <a:pt x="1986386" y="1236293"/>
                  <a:pt x="1986386" y="1236962"/>
                </a:cubicBezTo>
                <a:lnTo>
                  <a:pt x="1986386" y="1251906"/>
                </a:lnTo>
                <a:cubicBezTo>
                  <a:pt x="1992748" y="1244790"/>
                  <a:pt x="1998922" y="1239579"/>
                  <a:pt x="2004908" y="1236272"/>
                </a:cubicBezTo>
                <a:cubicBezTo>
                  <a:pt x="2010893" y="1232965"/>
                  <a:pt x="2016942" y="1231312"/>
                  <a:pt x="2023053" y="1231312"/>
                </a:cubicBezTo>
                <a:close/>
                <a:moveTo>
                  <a:pt x="1813503" y="1231312"/>
                </a:moveTo>
                <a:cubicBezTo>
                  <a:pt x="1818191" y="1231312"/>
                  <a:pt x="1822398" y="1231856"/>
                  <a:pt x="1826123" y="1232944"/>
                </a:cubicBezTo>
                <a:cubicBezTo>
                  <a:pt x="1829849" y="1234032"/>
                  <a:pt x="1833134" y="1235560"/>
                  <a:pt x="1835981" y="1237528"/>
                </a:cubicBezTo>
                <a:cubicBezTo>
                  <a:pt x="1838827" y="1239495"/>
                  <a:pt x="1841255" y="1241839"/>
                  <a:pt x="1843264" y="1244560"/>
                </a:cubicBezTo>
                <a:cubicBezTo>
                  <a:pt x="1845273" y="1247280"/>
                  <a:pt x="1846948" y="1250315"/>
                  <a:pt x="1848287" y="1253664"/>
                </a:cubicBezTo>
                <a:cubicBezTo>
                  <a:pt x="1852054" y="1249562"/>
                  <a:pt x="1855633" y="1246087"/>
                  <a:pt x="1859024" y="1243241"/>
                </a:cubicBezTo>
                <a:cubicBezTo>
                  <a:pt x="1862414" y="1240395"/>
                  <a:pt x="1865679" y="1238093"/>
                  <a:pt x="1868818" y="1236335"/>
                </a:cubicBezTo>
                <a:cubicBezTo>
                  <a:pt x="1871958" y="1234577"/>
                  <a:pt x="1875013" y="1233300"/>
                  <a:pt x="1877985" y="1232505"/>
                </a:cubicBezTo>
                <a:cubicBezTo>
                  <a:pt x="1880957" y="1231709"/>
                  <a:pt x="1883950" y="1231312"/>
                  <a:pt x="1886964" y="1231312"/>
                </a:cubicBezTo>
                <a:cubicBezTo>
                  <a:pt x="1894247" y="1231312"/>
                  <a:pt x="1900358" y="1232588"/>
                  <a:pt x="1905297" y="1235142"/>
                </a:cubicBezTo>
                <a:cubicBezTo>
                  <a:pt x="1910237" y="1237695"/>
                  <a:pt x="1914234" y="1241106"/>
                  <a:pt x="1917290" y="1245376"/>
                </a:cubicBezTo>
                <a:cubicBezTo>
                  <a:pt x="1920345" y="1249645"/>
                  <a:pt x="1922522" y="1254647"/>
                  <a:pt x="1923820" y="1260382"/>
                </a:cubicBezTo>
                <a:cubicBezTo>
                  <a:pt x="1925117" y="1266116"/>
                  <a:pt x="1925766" y="1272165"/>
                  <a:pt x="1925766" y="1278527"/>
                </a:cubicBezTo>
                <a:lnTo>
                  <a:pt x="1925766" y="1349979"/>
                </a:lnTo>
                <a:cubicBezTo>
                  <a:pt x="1925766" y="1350649"/>
                  <a:pt x="1925599" y="1351214"/>
                  <a:pt x="1925264" y="1351674"/>
                </a:cubicBezTo>
                <a:cubicBezTo>
                  <a:pt x="1924929" y="1352134"/>
                  <a:pt x="1924385" y="1352532"/>
                  <a:pt x="1923631" y="1352867"/>
                </a:cubicBezTo>
                <a:cubicBezTo>
                  <a:pt x="1922878" y="1353202"/>
                  <a:pt x="1921831" y="1353453"/>
                  <a:pt x="1920492" y="1353620"/>
                </a:cubicBezTo>
                <a:cubicBezTo>
                  <a:pt x="1919152" y="1353788"/>
                  <a:pt x="1917478" y="1353872"/>
                  <a:pt x="1915469" y="1353872"/>
                </a:cubicBezTo>
                <a:cubicBezTo>
                  <a:pt x="1913376" y="1353872"/>
                  <a:pt x="1911660" y="1353788"/>
                  <a:pt x="1910320" y="1353620"/>
                </a:cubicBezTo>
                <a:cubicBezTo>
                  <a:pt x="1908981" y="1353453"/>
                  <a:pt x="1907914" y="1353202"/>
                  <a:pt x="1907118" y="1352867"/>
                </a:cubicBezTo>
                <a:cubicBezTo>
                  <a:pt x="1906323" y="1352532"/>
                  <a:pt x="1905758" y="1352134"/>
                  <a:pt x="1905423" y="1351674"/>
                </a:cubicBezTo>
                <a:cubicBezTo>
                  <a:pt x="1905088" y="1351214"/>
                  <a:pt x="1904921" y="1350649"/>
                  <a:pt x="1904921" y="1349979"/>
                </a:cubicBezTo>
                <a:lnTo>
                  <a:pt x="1904921" y="1281290"/>
                </a:lnTo>
                <a:cubicBezTo>
                  <a:pt x="1904921" y="1276518"/>
                  <a:pt x="1904502" y="1272165"/>
                  <a:pt x="1903665" y="1268230"/>
                </a:cubicBezTo>
                <a:cubicBezTo>
                  <a:pt x="1902828" y="1264296"/>
                  <a:pt x="1901488" y="1260905"/>
                  <a:pt x="1899647" y="1258059"/>
                </a:cubicBezTo>
                <a:cubicBezTo>
                  <a:pt x="1897805" y="1255212"/>
                  <a:pt x="1895461" y="1253036"/>
                  <a:pt x="1892614" y="1251529"/>
                </a:cubicBezTo>
                <a:cubicBezTo>
                  <a:pt x="1889768" y="1250022"/>
                  <a:pt x="1886420" y="1249269"/>
                  <a:pt x="1882569" y="1249269"/>
                </a:cubicBezTo>
                <a:cubicBezTo>
                  <a:pt x="1877797" y="1249269"/>
                  <a:pt x="1873004" y="1251110"/>
                  <a:pt x="1868190" y="1254794"/>
                </a:cubicBezTo>
                <a:cubicBezTo>
                  <a:pt x="1863377" y="1258477"/>
                  <a:pt x="1858082" y="1263877"/>
                  <a:pt x="1852305" y="1270993"/>
                </a:cubicBezTo>
                <a:lnTo>
                  <a:pt x="1852305" y="1349979"/>
                </a:lnTo>
                <a:cubicBezTo>
                  <a:pt x="1852305" y="1350649"/>
                  <a:pt x="1852138" y="1351214"/>
                  <a:pt x="1851803" y="1351674"/>
                </a:cubicBezTo>
                <a:cubicBezTo>
                  <a:pt x="1851468" y="1352134"/>
                  <a:pt x="1850903" y="1352532"/>
                  <a:pt x="1850108" y="1352867"/>
                </a:cubicBezTo>
                <a:cubicBezTo>
                  <a:pt x="1849312" y="1353202"/>
                  <a:pt x="1848245" y="1353453"/>
                  <a:pt x="1846906" y="1353620"/>
                </a:cubicBezTo>
                <a:cubicBezTo>
                  <a:pt x="1845566" y="1353788"/>
                  <a:pt x="1843892" y="1353872"/>
                  <a:pt x="1841883" y="1353872"/>
                </a:cubicBezTo>
                <a:cubicBezTo>
                  <a:pt x="1839957" y="1353872"/>
                  <a:pt x="1838304" y="1353788"/>
                  <a:pt x="1836923" y="1353620"/>
                </a:cubicBezTo>
                <a:cubicBezTo>
                  <a:pt x="1835541" y="1353453"/>
                  <a:pt x="1834453" y="1353202"/>
                  <a:pt x="1833658" y="1352867"/>
                </a:cubicBezTo>
                <a:cubicBezTo>
                  <a:pt x="1832862" y="1352532"/>
                  <a:pt x="1832318" y="1352134"/>
                  <a:pt x="1832025" y="1351674"/>
                </a:cubicBezTo>
                <a:cubicBezTo>
                  <a:pt x="1831732" y="1351214"/>
                  <a:pt x="1831586" y="1350649"/>
                  <a:pt x="1831586" y="1349979"/>
                </a:cubicBezTo>
                <a:lnTo>
                  <a:pt x="1831586" y="1281290"/>
                </a:lnTo>
                <a:cubicBezTo>
                  <a:pt x="1831586" y="1276518"/>
                  <a:pt x="1831125" y="1272165"/>
                  <a:pt x="1830204" y="1268230"/>
                </a:cubicBezTo>
                <a:cubicBezTo>
                  <a:pt x="1829283" y="1264296"/>
                  <a:pt x="1827902" y="1260905"/>
                  <a:pt x="1826060" y="1258059"/>
                </a:cubicBezTo>
                <a:cubicBezTo>
                  <a:pt x="1824219" y="1255212"/>
                  <a:pt x="1821896" y="1253036"/>
                  <a:pt x="1819091" y="1251529"/>
                </a:cubicBezTo>
                <a:cubicBezTo>
                  <a:pt x="1816287" y="1250022"/>
                  <a:pt x="1812959" y="1249269"/>
                  <a:pt x="1809108" y="1249269"/>
                </a:cubicBezTo>
                <a:cubicBezTo>
                  <a:pt x="1804336" y="1249269"/>
                  <a:pt x="1799522" y="1251110"/>
                  <a:pt x="1794667" y="1254794"/>
                </a:cubicBezTo>
                <a:cubicBezTo>
                  <a:pt x="1789811" y="1258477"/>
                  <a:pt x="1784537" y="1263877"/>
                  <a:pt x="1778845" y="1270993"/>
                </a:cubicBezTo>
                <a:lnTo>
                  <a:pt x="1778845" y="1349979"/>
                </a:lnTo>
                <a:cubicBezTo>
                  <a:pt x="1778845" y="1350649"/>
                  <a:pt x="1778677" y="1351214"/>
                  <a:pt x="1778342" y="1351674"/>
                </a:cubicBezTo>
                <a:cubicBezTo>
                  <a:pt x="1778008" y="1352134"/>
                  <a:pt x="1777463" y="1352532"/>
                  <a:pt x="1776710" y="1352867"/>
                </a:cubicBezTo>
                <a:cubicBezTo>
                  <a:pt x="1775956" y="1353202"/>
                  <a:pt x="1774910" y="1353453"/>
                  <a:pt x="1773571" y="1353620"/>
                </a:cubicBezTo>
                <a:cubicBezTo>
                  <a:pt x="1772231" y="1353788"/>
                  <a:pt x="1770515" y="1353872"/>
                  <a:pt x="1768422" y="1353872"/>
                </a:cubicBezTo>
                <a:cubicBezTo>
                  <a:pt x="1766413" y="1353872"/>
                  <a:pt x="1764739" y="1353788"/>
                  <a:pt x="1763399" y="1353620"/>
                </a:cubicBezTo>
                <a:cubicBezTo>
                  <a:pt x="1762060" y="1353453"/>
                  <a:pt x="1760992" y="1353202"/>
                  <a:pt x="1760197" y="1352867"/>
                </a:cubicBezTo>
                <a:cubicBezTo>
                  <a:pt x="1759402" y="1352532"/>
                  <a:pt x="1758858" y="1352134"/>
                  <a:pt x="1758565" y="1351674"/>
                </a:cubicBezTo>
                <a:cubicBezTo>
                  <a:pt x="1758272" y="1351214"/>
                  <a:pt x="1758125" y="1350649"/>
                  <a:pt x="1758125" y="1349979"/>
                </a:cubicBezTo>
                <a:lnTo>
                  <a:pt x="1758125" y="1236962"/>
                </a:lnTo>
                <a:cubicBezTo>
                  <a:pt x="1758125" y="1236293"/>
                  <a:pt x="1758251" y="1235728"/>
                  <a:pt x="1758502" y="1235267"/>
                </a:cubicBezTo>
                <a:cubicBezTo>
                  <a:pt x="1758753" y="1234807"/>
                  <a:pt x="1759255" y="1234388"/>
                  <a:pt x="1760009" y="1234011"/>
                </a:cubicBezTo>
                <a:cubicBezTo>
                  <a:pt x="1760762" y="1233635"/>
                  <a:pt x="1761725" y="1233384"/>
                  <a:pt x="1762897" y="1233258"/>
                </a:cubicBezTo>
                <a:cubicBezTo>
                  <a:pt x="1764069" y="1233132"/>
                  <a:pt x="1765618" y="1233070"/>
                  <a:pt x="1767543" y="1233070"/>
                </a:cubicBezTo>
                <a:cubicBezTo>
                  <a:pt x="1769385" y="1233070"/>
                  <a:pt x="1770913" y="1233132"/>
                  <a:pt x="1772126" y="1233258"/>
                </a:cubicBezTo>
                <a:cubicBezTo>
                  <a:pt x="1773340" y="1233384"/>
                  <a:pt x="1774282" y="1233635"/>
                  <a:pt x="1774952" y="1234011"/>
                </a:cubicBezTo>
                <a:cubicBezTo>
                  <a:pt x="1775622" y="1234388"/>
                  <a:pt x="1776103" y="1234807"/>
                  <a:pt x="1776396" y="1235267"/>
                </a:cubicBezTo>
                <a:cubicBezTo>
                  <a:pt x="1776689" y="1235728"/>
                  <a:pt x="1776836" y="1236293"/>
                  <a:pt x="1776836" y="1236962"/>
                </a:cubicBezTo>
                <a:lnTo>
                  <a:pt x="1776836" y="1251906"/>
                </a:lnTo>
                <a:cubicBezTo>
                  <a:pt x="1783198" y="1244790"/>
                  <a:pt x="1789372" y="1239579"/>
                  <a:pt x="1795358" y="1236272"/>
                </a:cubicBezTo>
                <a:cubicBezTo>
                  <a:pt x="1801343" y="1232965"/>
                  <a:pt x="1807392" y="1231312"/>
                  <a:pt x="1813503" y="1231312"/>
                </a:cubicBezTo>
                <a:close/>
                <a:moveTo>
                  <a:pt x="1674502" y="1231312"/>
                </a:moveTo>
                <a:cubicBezTo>
                  <a:pt x="1683795" y="1231312"/>
                  <a:pt x="1691894" y="1232693"/>
                  <a:pt x="1698801" y="1235456"/>
                </a:cubicBezTo>
                <a:cubicBezTo>
                  <a:pt x="1705707" y="1238218"/>
                  <a:pt x="1711463" y="1242237"/>
                  <a:pt x="1716067" y="1247511"/>
                </a:cubicBezTo>
                <a:cubicBezTo>
                  <a:pt x="1720671" y="1252785"/>
                  <a:pt x="1724125" y="1259189"/>
                  <a:pt x="1726427" y="1266723"/>
                </a:cubicBezTo>
                <a:cubicBezTo>
                  <a:pt x="1728729" y="1274258"/>
                  <a:pt x="1729880" y="1282755"/>
                  <a:pt x="1729880" y="1292215"/>
                </a:cubicBezTo>
                <a:cubicBezTo>
                  <a:pt x="1729880" y="1301424"/>
                  <a:pt x="1728666" y="1309900"/>
                  <a:pt x="1726239" y="1317644"/>
                </a:cubicBezTo>
                <a:cubicBezTo>
                  <a:pt x="1723811" y="1325387"/>
                  <a:pt x="1720190" y="1332064"/>
                  <a:pt x="1715376" y="1337673"/>
                </a:cubicBezTo>
                <a:cubicBezTo>
                  <a:pt x="1710563" y="1343282"/>
                  <a:pt x="1704535" y="1347656"/>
                  <a:pt x="1697294" y="1350795"/>
                </a:cubicBezTo>
                <a:cubicBezTo>
                  <a:pt x="1690052" y="1353934"/>
                  <a:pt x="1681660" y="1355504"/>
                  <a:pt x="1672116" y="1355504"/>
                </a:cubicBezTo>
                <a:cubicBezTo>
                  <a:pt x="1662824" y="1355504"/>
                  <a:pt x="1654724" y="1354123"/>
                  <a:pt x="1647818" y="1351360"/>
                </a:cubicBezTo>
                <a:cubicBezTo>
                  <a:pt x="1640911" y="1348597"/>
                  <a:pt x="1635156" y="1344579"/>
                  <a:pt x="1630551" y="1339305"/>
                </a:cubicBezTo>
                <a:cubicBezTo>
                  <a:pt x="1625947" y="1334031"/>
                  <a:pt x="1622515" y="1327627"/>
                  <a:pt x="1620254" y="1320092"/>
                </a:cubicBezTo>
                <a:cubicBezTo>
                  <a:pt x="1617994" y="1312558"/>
                  <a:pt x="1616864" y="1304019"/>
                  <a:pt x="1616864" y="1294475"/>
                </a:cubicBezTo>
                <a:cubicBezTo>
                  <a:pt x="1616864" y="1285266"/>
                  <a:pt x="1618057" y="1276790"/>
                  <a:pt x="1620443" y="1269047"/>
                </a:cubicBezTo>
                <a:cubicBezTo>
                  <a:pt x="1622829" y="1261303"/>
                  <a:pt x="1626428" y="1254626"/>
                  <a:pt x="1631242" y="1249018"/>
                </a:cubicBezTo>
                <a:cubicBezTo>
                  <a:pt x="1636056" y="1243409"/>
                  <a:pt x="1642062" y="1239055"/>
                  <a:pt x="1649262" y="1235958"/>
                </a:cubicBezTo>
                <a:cubicBezTo>
                  <a:pt x="1656461" y="1232860"/>
                  <a:pt x="1664875" y="1231312"/>
                  <a:pt x="1674502" y="1231312"/>
                </a:cubicBezTo>
                <a:close/>
                <a:moveTo>
                  <a:pt x="1376213" y="1231312"/>
                </a:moveTo>
                <a:cubicBezTo>
                  <a:pt x="1385087" y="1231312"/>
                  <a:pt x="1392643" y="1232735"/>
                  <a:pt x="1398880" y="1235581"/>
                </a:cubicBezTo>
                <a:cubicBezTo>
                  <a:pt x="1405116" y="1238427"/>
                  <a:pt x="1410244" y="1242257"/>
                  <a:pt x="1414262" y="1247071"/>
                </a:cubicBezTo>
                <a:cubicBezTo>
                  <a:pt x="1418281" y="1251885"/>
                  <a:pt x="1421232" y="1257536"/>
                  <a:pt x="1423115" y="1264024"/>
                </a:cubicBezTo>
                <a:cubicBezTo>
                  <a:pt x="1424999" y="1270512"/>
                  <a:pt x="1425941" y="1277439"/>
                  <a:pt x="1425941" y="1284806"/>
                </a:cubicBezTo>
                <a:lnTo>
                  <a:pt x="1425941" y="1288573"/>
                </a:lnTo>
                <a:cubicBezTo>
                  <a:pt x="1425941" y="1291838"/>
                  <a:pt x="1425121" y="1294161"/>
                  <a:pt x="1423481" y="1295543"/>
                </a:cubicBezTo>
                <a:cubicBezTo>
                  <a:pt x="1421842" y="1296924"/>
                  <a:pt x="1419970" y="1297615"/>
                  <a:pt x="1417867" y="1297615"/>
                </a:cubicBezTo>
                <a:lnTo>
                  <a:pt x="1343439" y="1297615"/>
                </a:lnTo>
                <a:cubicBezTo>
                  <a:pt x="1343439" y="1303893"/>
                  <a:pt x="1344069" y="1309544"/>
                  <a:pt x="1345331" y="1314567"/>
                </a:cubicBezTo>
                <a:cubicBezTo>
                  <a:pt x="1346593" y="1319590"/>
                  <a:pt x="1348696" y="1323901"/>
                  <a:pt x="1351640" y="1327501"/>
                </a:cubicBezTo>
                <a:cubicBezTo>
                  <a:pt x="1354585" y="1331101"/>
                  <a:pt x="1358412" y="1333864"/>
                  <a:pt x="1363123" y="1335789"/>
                </a:cubicBezTo>
                <a:cubicBezTo>
                  <a:pt x="1367834" y="1337714"/>
                  <a:pt x="1373597" y="1338677"/>
                  <a:pt x="1380410" y="1338677"/>
                </a:cubicBezTo>
                <a:cubicBezTo>
                  <a:pt x="1385794" y="1338677"/>
                  <a:pt x="1390589" y="1338238"/>
                  <a:pt x="1394795" y="1337359"/>
                </a:cubicBezTo>
                <a:cubicBezTo>
                  <a:pt x="1399002" y="1336480"/>
                  <a:pt x="1402640" y="1335496"/>
                  <a:pt x="1405710" y="1334408"/>
                </a:cubicBezTo>
                <a:cubicBezTo>
                  <a:pt x="1408781" y="1333319"/>
                  <a:pt x="1411305" y="1332336"/>
                  <a:pt x="1413282" y="1331457"/>
                </a:cubicBezTo>
                <a:cubicBezTo>
                  <a:pt x="1415259" y="1330578"/>
                  <a:pt x="1416753" y="1330138"/>
                  <a:pt x="1417763" y="1330138"/>
                </a:cubicBezTo>
                <a:cubicBezTo>
                  <a:pt x="1418351" y="1330138"/>
                  <a:pt x="1418877" y="1330285"/>
                  <a:pt x="1419339" y="1330578"/>
                </a:cubicBezTo>
                <a:cubicBezTo>
                  <a:pt x="1419802" y="1330871"/>
                  <a:pt x="1420159" y="1331310"/>
                  <a:pt x="1420411" y="1331896"/>
                </a:cubicBezTo>
                <a:cubicBezTo>
                  <a:pt x="1420664" y="1332482"/>
                  <a:pt x="1420853" y="1333298"/>
                  <a:pt x="1420979" y="1334345"/>
                </a:cubicBezTo>
                <a:cubicBezTo>
                  <a:pt x="1421106" y="1335391"/>
                  <a:pt x="1421169" y="1336668"/>
                  <a:pt x="1421169" y="1338175"/>
                </a:cubicBezTo>
                <a:cubicBezTo>
                  <a:pt x="1421169" y="1339263"/>
                  <a:pt x="1421127" y="1340205"/>
                  <a:pt x="1421043" y="1341000"/>
                </a:cubicBezTo>
                <a:cubicBezTo>
                  <a:pt x="1420960" y="1341796"/>
                  <a:pt x="1420855" y="1342507"/>
                  <a:pt x="1420729" y="1343135"/>
                </a:cubicBezTo>
                <a:cubicBezTo>
                  <a:pt x="1420604" y="1343763"/>
                  <a:pt x="1420395" y="1344328"/>
                  <a:pt x="1420101" y="1344830"/>
                </a:cubicBezTo>
                <a:cubicBezTo>
                  <a:pt x="1419808" y="1345333"/>
                  <a:pt x="1419432" y="1345814"/>
                  <a:pt x="1418971" y="1346274"/>
                </a:cubicBezTo>
                <a:cubicBezTo>
                  <a:pt x="1418511" y="1346735"/>
                  <a:pt x="1417150" y="1347488"/>
                  <a:pt x="1414890" y="1348535"/>
                </a:cubicBezTo>
                <a:cubicBezTo>
                  <a:pt x="1412630" y="1349581"/>
                  <a:pt x="1409700" y="1350607"/>
                  <a:pt x="1406100" y="1351611"/>
                </a:cubicBezTo>
                <a:cubicBezTo>
                  <a:pt x="1402500" y="1352616"/>
                  <a:pt x="1398335" y="1353516"/>
                  <a:pt x="1393605" y="1354311"/>
                </a:cubicBezTo>
                <a:cubicBezTo>
                  <a:pt x="1388876" y="1355106"/>
                  <a:pt x="1383832" y="1355504"/>
                  <a:pt x="1378474" y="1355504"/>
                </a:cubicBezTo>
                <a:cubicBezTo>
                  <a:pt x="1369181" y="1355504"/>
                  <a:pt x="1361040" y="1354206"/>
                  <a:pt x="1354050" y="1351611"/>
                </a:cubicBezTo>
                <a:cubicBezTo>
                  <a:pt x="1347059" y="1349016"/>
                  <a:pt x="1341178" y="1345165"/>
                  <a:pt x="1336407" y="1340058"/>
                </a:cubicBezTo>
                <a:cubicBezTo>
                  <a:pt x="1331635" y="1334952"/>
                  <a:pt x="1328035" y="1328548"/>
                  <a:pt x="1325607" y="1320846"/>
                </a:cubicBezTo>
                <a:cubicBezTo>
                  <a:pt x="1323179" y="1313144"/>
                  <a:pt x="1321966" y="1304186"/>
                  <a:pt x="1321966" y="1293973"/>
                </a:cubicBezTo>
                <a:cubicBezTo>
                  <a:pt x="1321966" y="1284262"/>
                  <a:pt x="1323221" y="1275534"/>
                  <a:pt x="1325733" y="1267791"/>
                </a:cubicBezTo>
                <a:cubicBezTo>
                  <a:pt x="1328244" y="1260047"/>
                  <a:pt x="1331865" y="1253475"/>
                  <a:pt x="1336595" y="1248076"/>
                </a:cubicBezTo>
                <a:cubicBezTo>
                  <a:pt x="1341325" y="1242676"/>
                  <a:pt x="1347038" y="1238532"/>
                  <a:pt x="1353736" y="1235644"/>
                </a:cubicBezTo>
                <a:cubicBezTo>
                  <a:pt x="1360433" y="1232756"/>
                  <a:pt x="1367926" y="1231312"/>
                  <a:pt x="1376213" y="1231312"/>
                </a:cubicBezTo>
                <a:close/>
                <a:moveTo>
                  <a:pt x="1083952" y="1231312"/>
                </a:moveTo>
                <a:cubicBezTo>
                  <a:pt x="1093245" y="1231312"/>
                  <a:pt x="1101344" y="1232693"/>
                  <a:pt x="1108251" y="1235456"/>
                </a:cubicBezTo>
                <a:cubicBezTo>
                  <a:pt x="1115157" y="1238218"/>
                  <a:pt x="1120913" y="1242237"/>
                  <a:pt x="1125517" y="1247511"/>
                </a:cubicBezTo>
                <a:cubicBezTo>
                  <a:pt x="1130121" y="1252785"/>
                  <a:pt x="1133575" y="1259189"/>
                  <a:pt x="1135877" y="1266723"/>
                </a:cubicBezTo>
                <a:cubicBezTo>
                  <a:pt x="1138179" y="1274258"/>
                  <a:pt x="1139330" y="1282755"/>
                  <a:pt x="1139330" y="1292215"/>
                </a:cubicBezTo>
                <a:cubicBezTo>
                  <a:pt x="1139330" y="1301424"/>
                  <a:pt x="1138116" y="1309900"/>
                  <a:pt x="1135689" y="1317644"/>
                </a:cubicBezTo>
                <a:cubicBezTo>
                  <a:pt x="1133261" y="1325387"/>
                  <a:pt x="1129640" y="1332064"/>
                  <a:pt x="1124826" y="1337673"/>
                </a:cubicBezTo>
                <a:cubicBezTo>
                  <a:pt x="1120013" y="1343282"/>
                  <a:pt x="1113985" y="1347656"/>
                  <a:pt x="1106744" y="1350795"/>
                </a:cubicBezTo>
                <a:cubicBezTo>
                  <a:pt x="1099502" y="1353934"/>
                  <a:pt x="1091110" y="1355504"/>
                  <a:pt x="1081566" y="1355504"/>
                </a:cubicBezTo>
                <a:cubicBezTo>
                  <a:pt x="1072274" y="1355504"/>
                  <a:pt x="1064174" y="1354123"/>
                  <a:pt x="1057268" y="1351360"/>
                </a:cubicBezTo>
                <a:cubicBezTo>
                  <a:pt x="1050361" y="1348597"/>
                  <a:pt x="1044606" y="1344579"/>
                  <a:pt x="1040001" y="1339305"/>
                </a:cubicBezTo>
                <a:cubicBezTo>
                  <a:pt x="1035397" y="1334031"/>
                  <a:pt x="1031965" y="1327627"/>
                  <a:pt x="1029704" y="1320092"/>
                </a:cubicBezTo>
                <a:cubicBezTo>
                  <a:pt x="1027444" y="1312558"/>
                  <a:pt x="1026314" y="1304019"/>
                  <a:pt x="1026314" y="1294475"/>
                </a:cubicBezTo>
                <a:cubicBezTo>
                  <a:pt x="1026314" y="1285266"/>
                  <a:pt x="1027507" y="1276790"/>
                  <a:pt x="1029893" y="1269047"/>
                </a:cubicBezTo>
                <a:cubicBezTo>
                  <a:pt x="1032279" y="1261303"/>
                  <a:pt x="1035878" y="1254626"/>
                  <a:pt x="1040692" y="1249018"/>
                </a:cubicBezTo>
                <a:cubicBezTo>
                  <a:pt x="1045506" y="1243409"/>
                  <a:pt x="1051512" y="1239055"/>
                  <a:pt x="1058712" y="1235958"/>
                </a:cubicBezTo>
                <a:cubicBezTo>
                  <a:pt x="1065911" y="1232860"/>
                  <a:pt x="1074325" y="1231312"/>
                  <a:pt x="1083952" y="1231312"/>
                </a:cubicBezTo>
                <a:close/>
                <a:moveTo>
                  <a:pt x="672010" y="1231312"/>
                </a:moveTo>
                <a:cubicBezTo>
                  <a:pt x="679544" y="1231312"/>
                  <a:pt x="685886" y="1232588"/>
                  <a:pt x="691034" y="1235142"/>
                </a:cubicBezTo>
                <a:cubicBezTo>
                  <a:pt x="696183" y="1237695"/>
                  <a:pt x="700348" y="1241106"/>
                  <a:pt x="703529" y="1245376"/>
                </a:cubicBezTo>
                <a:cubicBezTo>
                  <a:pt x="706710" y="1249645"/>
                  <a:pt x="708991" y="1254647"/>
                  <a:pt x="710373" y="1260382"/>
                </a:cubicBezTo>
                <a:cubicBezTo>
                  <a:pt x="711754" y="1266116"/>
                  <a:pt x="712445" y="1273002"/>
                  <a:pt x="712445" y="1281039"/>
                </a:cubicBezTo>
                <a:lnTo>
                  <a:pt x="712445" y="1349979"/>
                </a:lnTo>
                <a:cubicBezTo>
                  <a:pt x="712445" y="1350649"/>
                  <a:pt x="712277" y="1351214"/>
                  <a:pt x="711942" y="1351674"/>
                </a:cubicBezTo>
                <a:cubicBezTo>
                  <a:pt x="711607" y="1352134"/>
                  <a:pt x="711063" y="1352532"/>
                  <a:pt x="710310" y="1352867"/>
                </a:cubicBezTo>
                <a:cubicBezTo>
                  <a:pt x="709556" y="1353202"/>
                  <a:pt x="708510" y="1353453"/>
                  <a:pt x="707170" y="1353620"/>
                </a:cubicBezTo>
                <a:cubicBezTo>
                  <a:pt x="705831" y="1353788"/>
                  <a:pt x="704157" y="1353872"/>
                  <a:pt x="702148" y="1353872"/>
                </a:cubicBezTo>
                <a:cubicBezTo>
                  <a:pt x="700055" y="1353872"/>
                  <a:pt x="698338" y="1353788"/>
                  <a:pt x="696999" y="1353620"/>
                </a:cubicBezTo>
                <a:cubicBezTo>
                  <a:pt x="695660" y="1353453"/>
                  <a:pt x="694613" y="1353202"/>
                  <a:pt x="693860" y="1352867"/>
                </a:cubicBezTo>
                <a:cubicBezTo>
                  <a:pt x="693106" y="1352532"/>
                  <a:pt x="692562" y="1352134"/>
                  <a:pt x="692227" y="1351674"/>
                </a:cubicBezTo>
                <a:cubicBezTo>
                  <a:pt x="691892" y="1351214"/>
                  <a:pt x="691725" y="1350649"/>
                  <a:pt x="691725" y="1349979"/>
                </a:cubicBezTo>
                <a:lnTo>
                  <a:pt x="691725" y="1283801"/>
                </a:lnTo>
                <a:cubicBezTo>
                  <a:pt x="691725" y="1277355"/>
                  <a:pt x="691223" y="1272165"/>
                  <a:pt x="690218" y="1268230"/>
                </a:cubicBezTo>
                <a:cubicBezTo>
                  <a:pt x="689213" y="1264296"/>
                  <a:pt x="687748" y="1260905"/>
                  <a:pt x="685823" y="1258059"/>
                </a:cubicBezTo>
                <a:cubicBezTo>
                  <a:pt x="683898" y="1255212"/>
                  <a:pt x="681407" y="1253036"/>
                  <a:pt x="678351" y="1251529"/>
                </a:cubicBezTo>
                <a:cubicBezTo>
                  <a:pt x="675296" y="1250022"/>
                  <a:pt x="671759" y="1249269"/>
                  <a:pt x="667740" y="1249269"/>
                </a:cubicBezTo>
                <a:cubicBezTo>
                  <a:pt x="662550" y="1249269"/>
                  <a:pt x="657360" y="1251110"/>
                  <a:pt x="652169" y="1254794"/>
                </a:cubicBezTo>
                <a:cubicBezTo>
                  <a:pt x="646979" y="1258477"/>
                  <a:pt x="641537" y="1263877"/>
                  <a:pt x="635845" y="1270993"/>
                </a:cubicBezTo>
                <a:lnTo>
                  <a:pt x="635845" y="1349979"/>
                </a:lnTo>
                <a:cubicBezTo>
                  <a:pt x="635845" y="1350649"/>
                  <a:pt x="635677" y="1351214"/>
                  <a:pt x="635342" y="1351674"/>
                </a:cubicBezTo>
                <a:cubicBezTo>
                  <a:pt x="635008" y="1352134"/>
                  <a:pt x="634463" y="1352532"/>
                  <a:pt x="633710" y="1352867"/>
                </a:cubicBezTo>
                <a:cubicBezTo>
                  <a:pt x="632956" y="1353202"/>
                  <a:pt x="631910" y="1353453"/>
                  <a:pt x="630571" y="1353620"/>
                </a:cubicBezTo>
                <a:cubicBezTo>
                  <a:pt x="629231" y="1353788"/>
                  <a:pt x="627515" y="1353872"/>
                  <a:pt x="625422" y="1353872"/>
                </a:cubicBezTo>
                <a:cubicBezTo>
                  <a:pt x="623413" y="1353872"/>
                  <a:pt x="621738" y="1353788"/>
                  <a:pt x="620399" y="1353620"/>
                </a:cubicBezTo>
                <a:cubicBezTo>
                  <a:pt x="619060" y="1353453"/>
                  <a:pt x="617992" y="1353202"/>
                  <a:pt x="617197" y="1352867"/>
                </a:cubicBezTo>
                <a:cubicBezTo>
                  <a:pt x="616402" y="1352532"/>
                  <a:pt x="615858" y="1352134"/>
                  <a:pt x="615564" y="1351674"/>
                </a:cubicBezTo>
                <a:cubicBezTo>
                  <a:pt x="615271" y="1351214"/>
                  <a:pt x="615125" y="1350649"/>
                  <a:pt x="615125" y="1349979"/>
                </a:cubicBezTo>
                <a:lnTo>
                  <a:pt x="615125" y="1236962"/>
                </a:lnTo>
                <a:cubicBezTo>
                  <a:pt x="615125" y="1236293"/>
                  <a:pt x="615251" y="1235728"/>
                  <a:pt x="615502" y="1235267"/>
                </a:cubicBezTo>
                <a:cubicBezTo>
                  <a:pt x="615753" y="1234807"/>
                  <a:pt x="616255" y="1234388"/>
                  <a:pt x="617009" y="1234011"/>
                </a:cubicBezTo>
                <a:cubicBezTo>
                  <a:pt x="617762" y="1233635"/>
                  <a:pt x="618725" y="1233384"/>
                  <a:pt x="619897" y="1233258"/>
                </a:cubicBezTo>
                <a:cubicBezTo>
                  <a:pt x="621069" y="1233132"/>
                  <a:pt x="622617" y="1233070"/>
                  <a:pt x="624543" y="1233070"/>
                </a:cubicBezTo>
                <a:cubicBezTo>
                  <a:pt x="626385" y="1233070"/>
                  <a:pt x="627913" y="1233132"/>
                  <a:pt x="629126" y="1233258"/>
                </a:cubicBezTo>
                <a:cubicBezTo>
                  <a:pt x="630340" y="1233384"/>
                  <a:pt x="631282" y="1233635"/>
                  <a:pt x="631952" y="1234011"/>
                </a:cubicBezTo>
                <a:cubicBezTo>
                  <a:pt x="632622" y="1234388"/>
                  <a:pt x="633103" y="1234807"/>
                  <a:pt x="633396" y="1235267"/>
                </a:cubicBezTo>
                <a:cubicBezTo>
                  <a:pt x="633689" y="1235728"/>
                  <a:pt x="633835" y="1236293"/>
                  <a:pt x="633835" y="1236962"/>
                </a:cubicBezTo>
                <a:lnTo>
                  <a:pt x="633835" y="1251906"/>
                </a:lnTo>
                <a:cubicBezTo>
                  <a:pt x="640198" y="1244790"/>
                  <a:pt x="646539" y="1239579"/>
                  <a:pt x="652860" y="1236272"/>
                </a:cubicBezTo>
                <a:cubicBezTo>
                  <a:pt x="659180" y="1232965"/>
                  <a:pt x="665564" y="1231312"/>
                  <a:pt x="672010" y="1231312"/>
                </a:cubicBezTo>
                <a:close/>
                <a:moveTo>
                  <a:pt x="488109" y="1231312"/>
                </a:moveTo>
                <a:cubicBezTo>
                  <a:pt x="491123" y="1231312"/>
                  <a:pt x="494137" y="1231563"/>
                  <a:pt x="497151" y="1232065"/>
                </a:cubicBezTo>
                <a:cubicBezTo>
                  <a:pt x="500165" y="1232567"/>
                  <a:pt x="502885" y="1233195"/>
                  <a:pt x="505313" y="1233949"/>
                </a:cubicBezTo>
                <a:cubicBezTo>
                  <a:pt x="507741" y="1234702"/>
                  <a:pt x="509813" y="1235518"/>
                  <a:pt x="511529" y="1236397"/>
                </a:cubicBezTo>
                <a:cubicBezTo>
                  <a:pt x="513245" y="1237276"/>
                  <a:pt x="514543" y="1238051"/>
                  <a:pt x="515422" y="1238720"/>
                </a:cubicBezTo>
                <a:cubicBezTo>
                  <a:pt x="516301" y="1239390"/>
                  <a:pt x="516887" y="1239976"/>
                  <a:pt x="517180" y="1240478"/>
                </a:cubicBezTo>
                <a:cubicBezTo>
                  <a:pt x="517473" y="1240981"/>
                  <a:pt x="517682" y="1241546"/>
                  <a:pt x="517808" y="1242174"/>
                </a:cubicBezTo>
                <a:cubicBezTo>
                  <a:pt x="517933" y="1242802"/>
                  <a:pt x="518059" y="1243576"/>
                  <a:pt x="518184" y="1244497"/>
                </a:cubicBezTo>
                <a:cubicBezTo>
                  <a:pt x="518310" y="1245418"/>
                  <a:pt x="518373" y="1246548"/>
                  <a:pt x="518373" y="1247887"/>
                </a:cubicBezTo>
                <a:cubicBezTo>
                  <a:pt x="518373" y="1249311"/>
                  <a:pt x="518310" y="1250545"/>
                  <a:pt x="518184" y="1251592"/>
                </a:cubicBezTo>
                <a:cubicBezTo>
                  <a:pt x="518059" y="1252638"/>
                  <a:pt x="517849" y="1253496"/>
                  <a:pt x="517557" y="1254166"/>
                </a:cubicBezTo>
                <a:cubicBezTo>
                  <a:pt x="517264" y="1254836"/>
                  <a:pt x="516908" y="1255317"/>
                  <a:pt x="516489" y="1255610"/>
                </a:cubicBezTo>
                <a:cubicBezTo>
                  <a:pt x="516071" y="1255903"/>
                  <a:pt x="515610" y="1256050"/>
                  <a:pt x="515108" y="1256050"/>
                </a:cubicBezTo>
                <a:cubicBezTo>
                  <a:pt x="514354" y="1256050"/>
                  <a:pt x="513266" y="1255589"/>
                  <a:pt x="511843" y="1254668"/>
                </a:cubicBezTo>
                <a:cubicBezTo>
                  <a:pt x="510420" y="1253747"/>
                  <a:pt x="508578" y="1252764"/>
                  <a:pt x="506318" y="1251717"/>
                </a:cubicBezTo>
                <a:cubicBezTo>
                  <a:pt x="504057" y="1250671"/>
                  <a:pt x="501399" y="1249687"/>
                  <a:pt x="498344" y="1248766"/>
                </a:cubicBezTo>
                <a:cubicBezTo>
                  <a:pt x="495288" y="1247845"/>
                  <a:pt x="491793" y="1247385"/>
                  <a:pt x="487858" y="1247385"/>
                </a:cubicBezTo>
                <a:cubicBezTo>
                  <a:pt x="484342" y="1247385"/>
                  <a:pt x="481245" y="1247783"/>
                  <a:pt x="478566" y="1248578"/>
                </a:cubicBezTo>
                <a:cubicBezTo>
                  <a:pt x="475887" y="1249373"/>
                  <a:pt x="473689" y="1250503"/>
                  <a:pt x="471973" y="1251968"/>
                </a:cubicBezTo>
                <a:cubicBezTo>
                  <a:pt x="470257" y="1253434"/>
                  <a:pt x="468959" y="1255171"/>
                  <a:pt x="468080" y="1257180"/>
                </a:cubicBezTo>
                <a:cubicBezTo>
                  <a:pt x="467201" y="1259189"/>
                  <a:pt x="466762" y="1261366"/>
                  <a:pt x="466762" y="1263710"/>
                </a:cubicBezTo>
                <a:cubicBezTo>
                  <a:pt x="466762" y="1266975"/>
                  <a:pt x="467599" y="1269716"/>
                  <a:pt x="469273" y="1271935"/>
                </a:cubicBezTo>
                <a:cubicBezTo>
                  <a:pt x="470948" y="1274153"/>
                  <a:pt x="473124" y="1276100"/>
                  <a:pt x="475803" y="1277774"/>
                </a:cubicBezTo>
                <a:cubicBezTo>
                  <a:pt x="478482" y="1279448"/>
                  <a:pt x="481538" y="1280955"/>
                  <a:pt x="484970" y="1282295"/>
                </a:cubicBezTo>
                <a:cubicBezTo>
                  <a:pt x="488402" y="1283634"/>
                  <a:pt x="491898" y="1285015"/>
                  <a:pt x="495456" y="1286438"/>
                </a:cubicBezTo>
                <a:cubicBezTo>
                  <a:pt x="499014" y="1287862"/>
                  <a:pt x="502530" y="1289452"/>
                  <a:pt x="506004" y="1291210"/>
                </a:cubicBezTo>
                <a:cubicBezTo>
                  <a:pt x="509478" y="1292968"/>
                  <a:pt x="512555" y="1295103"/>
                  <a:pt x="515233" y="1297615"/>
                </a:cubicBezTo>
                <a:cubicBezTo>
                  <a:pt x="517912" y="1300126"/>
                  <a:pt x="520068" y="1303140"/>
                  <a:pt x="521700" y="1306656"/>
                </a:cubicBezTo>
                <a:cubicBezTo>
                  <a:pt x="523333" y="1310172"/>
                  <a:pt x="524149" y="1314358"/>
                  <a:pt x="524149" y="1319213"/>
                </a:cubicBezTo>
                <a:cubicBezTo>
                  <a:pt x="524149" y="1324990"/>
                  <a:pt x="523082" y="1330138"/>
                  <a:pt x="520947" y="1334659"/>
                </a:cubicBezTo>
                <a:cubicBezTo>
                  <a:pt x="518812" y="1339179"/>
                  <a:pt x="515778" y="1342989"/>
                  <a:pt x="511843" y="1346086"/>
                </a:cubicBezTo>
                <a:cubicBezTo>
                  <a:pt x="507908" y="1349184"/>
                  <a:pt x="503220" y="1351528"/>
                  <a:pt x="497779" y="1353118"/>
                </a:cubicBezTo>
                <a:cubicBezTo>
                  <a:pt x="492337" y="1354709"/>
                  <a:pt x="486351" y="1355504"/>
                  <a:pt x="479822" y="1355504"/>
                </a:cubicBezTo>
                <a:cubicBezTo>
                  <a:pt x="475803" y="1355504"/>
                  <a:pt x="471973" y="1355190"/>
                  <a:pt x="468332" y="1354562"/>
                </a:cubicBezTo>
                <a:cubicBezTo>
                  <a:pt x="464690" y="1353934"/>
                  <a:pt x="461425" y="1353139"/>
                  <a:pt x="458537" y="1352176"/>
                </a:cubicBezTo>
                <a:cubicBezTo>
                  <a:pt x="455649" y="1351214"/>
                  <a:pt x="453200" y="1350209"/>
                  <a:pt x="451191" y="1349163"/>
                </a:cubicBezTo>
                <a:cubicBezTo>
                  <a:pt x="449182" y="1348116"/>
                  <a:pt x="447717" y="1347174"/>
                  <a:pt x="446796" y="1346337"/>
                </a:cubicBezTo>
                <a:cubicBezTo>
                  <a:pt x="445875" y="1345500"/>
                  <a:pt x="445205" y="1344328"/>
                  <a:pt x="444786" y="1342821"/>
                </a:cubicBezTo>
                <a:cubicBezTo>
                  <a:pt x="444368" y="1341314"/>
                  <a:pt x="444159" y="1339263"/>
                  <a:pt x="444159" y="1336668"/>
                </a:cubicBezTo>
                <a:cubicBezTo>
                  <a:pt x="444159" y="1335077"/>
                  <a:pt x="444242" y="1333738"/>
                  <a:pt x="444410" y="1332650"/>
                </a:cubicBezTo>
                <a:cubicBezTo>
                  <a:pt x="444577" y="1331561"/>
                  <a:pt x="444786" y="1330682"/>
                  <a:pt x="445038" y="1330013"/>
                </a:cubicBezTo>
                <a:cubicBezTo>
                  <a:pt x="445289" y="1329343"/>
                  <a:pt x="445645" y="1328861"/>
                  <a:pt x="446105" y="1328568"/>
                </a:cubicBezTo>
                <a:cubicBezTo>
                  <a:pt x="446565" y="1328275"/>
                  <a:pt x="447089" y="1328129"/>
                  <a:pt x="447675" y="1328129"/>
                </a:cubicBezTo>
                <a:cubicBezTo>
                  <a:pt x="448596" y="1328129"/>
                  <a:pt x="449956" y="1328694"/>
                  <a:pt x="451756" y="1329824"/>
                </a:cubicBezTo>
                <a:cubicBezTo>
                  <a:pt x="453556" y="1330954"/>
                  <a:pt x="455774" y="1332189"/>
                  <a:pt x="458411" y="1333529"/>
                </a:cubicBezTo>
                <a:cubicBezTo>
                  <a:pt x="461048" y="1334868"/>
                  <a:pt x="464167" y="1336103"/>
                  <a:pt x="467767" y="1337233"/>
                </a:cubicBezTo>
                <a:cubicBezTo>
                  <a:pt x="471367" y="1338363"/>
                  <a:pt x="475510" y="1338928"/>
                  <a:pt x="480198" y="1338928"/>
                </a:cubicBezTo>
                <a:cubicBezTo>
                  <a:pt x="483714" y="1338928"/>
                  <a:pt x="486896" y="1338552"/>
                  <a:pt x="489742" y="1337798"/>
                </a:cubicBezTo>
                <a:cubicBezTo>
                  <a:pt x="492588" y="1337045"/>
                  <a:pt x="495058" y="1335935"/>
                  <a:pt x="497151" y="1334470"/>
                </a:cubicBezTo>
                <a:cubicBezTo>
                  <a:pt x="499244" y="1333005"/>
                  <a:pt x="500855" y="1331143"/>
                  <a:pt x="501985" y="1328882"/>
                </a:cubicBezTo>
                <a:cubicBezTo>
                  <a:pt x="503115" y="1326622"/>
                  <a:pt x="503681" y="1323943"/>
                  <a:pt x="503681" y="1320846"/>
                </a:cubicBezTo>
                <a:cubicBezTo>
                  <a:pt x="503681" y="1317664"/>
                  <a:pt x="502864" y="1314986"/>
                  <a:pt x="501232" y="1312809"/>
                </a:cubicBezTo>
                <a:cubicBezTo>
                  <a:pt x="499599" y="1310632"/>
                  <a:pt x="497444" y="1308707"/>
                  <a:pt x="494765" y="1307033"/>
                </a:cubicBezTo>
                <a:cubicBezTo>
                  <a:pt x="492086" y="1305358"/>
                  <a:pt x="489072" y="1303872"/>
                  <a:pt x="485724" y="1302575"/>
                </a:cubicBezTo>
                <a:cubicBezTo>
                  <a:pt x="482375" y="1301277"/>
                  <a:pt x="478922" y="1299917"/>
                  <a:pt x="475364" y="1298494"/>
                </a:cubicBezTo>
                <a:cubicBezTo>
                  <a:pt x="471806" y="1297070"/>
                  <a:pt x="468332" y="1295459"/>
                  <a:pt x="464941" y="1293659"/>
                </a:cubicBezTo>
                <a:cubicBezTo>
                  <a:pt x="461551" y="1291859"/>
                  <a:pt x="458516" y="1289662"/>
                  <a:pt x="455837" y="1287066"/>
                </a:cubicBezTo>
                <a:cubicBezTo>
                  <a:pt x="453158" y="1284471"/>
                  <a:pt x="451002" y="1281374"/>
                  <a:pt x="449370" y="1277774"/>
                </a:cubicBezTo>
                <a:cubicBezTo>
                  <a:pt x="447737" y="1274174"/>
                  <a:pt x="446921" y="1269863"/>
                  <a:pt x="446921" y="1264840"/>
                </a:cubicBezTo>
                <a:cubicBezTo>
                  <a:pt x="446921" y="1260403"/>
                  <a:pt x="447779" y="1256154"/>
                  <a:pt x="449495" y="1252094"/>
                </a:cubicBezTo>
                <a:cubicBezTo>
                  <a:pt x="451212" y="1248034"/>
                  <a:pt x="453786" y="1244476"/>
                  <a:pt x="457218" y="1241420"/>
                </a:cubicBezTo>
                <a:cubicBezTo>
                  <a:pt x="460651" y="1238365"/>
                  <a:pt x="464941" y="1235916"/>
                  <a:pt x="470090" y="1234074"/>
                </a:cubicBezTo>
                <a:cubicBezTo>
                  <a:pt x="475238" y="1232232"/>
                  <a:pt x="481245" y="1231312"/>
                  <a:pt x="488109" y="1231312"/>
                </a:cubicBezTo>
                <a:close/>
                <a:moveTo>
                  <a:pt x="31770" y="1231186"/>
                </a:moveTo>
                <a:cubicBezTo>
                  <a:pt x="40560" y="1231186"/>
                  <a:pt x="48073" y="1234284"/>
                  <a:pt x="54310" y="1240478"/>
                </a:cubicBezTo>
                <a:cubicBezTo>
                  <a:pt x="60547" y="1246673"/>
                  <a:pt x="63665" y="1254166"/>
                  <a:pt x="63665" y="1262956"/>
                </a:cubicBezTo>
                <a:cubicBezTo>
                  <a:pt x="63665" y="1271746"/>
                  <a:pt x="60547" y="1279260"/>
                  <a:pt x="54310" y="1285497"/>
                </a:cubicBezTo>
                <a:cubicBezTo>
                  <a:pt x="48073" y="1291734"/>
                  <a:pt x="40560" y="1294852"/>
                  <a:pt x="31770" y="1294852"/>
                </a:cubicBezTo>
                <a:cubicBezTo>
                  <a:pt x="23063" y="1294852"/>
                  <a:pt x="15592" y="1291734"/>
                  <a:pt x="9355" y="1285497"/>
                </a:cubicBezTo>
                <a:cubicBezTo>
                  <a:pt x="3118" y="1279260"/>
                  <a:pt x="0" y="1271746"/>
                  <a:pt x="0" y="1262956"/>
                </a:cubicBezTo>
                <a:cubicBezTo>
                  <a:pt x="0" y="1254166"/>
                  <a:pt x="3118" y="1246673"/>
                  <a:pt x="9355" y="1240478"/>
                </a:cubicBezTo>
                <a:cubicBezTo>
                  <a:pt x="15592" y="1234284"/>
                  <a:pt x="23063" y="1231186"/>
                  <a:pt x="31770" y="1231186"/>
                </a:cubicBezTo>
                <a:close/>
                <a:moveTo>
                  <a:pt x="304209" y="1189872"/>
                </a:moveTo>
                <a:cubicBezTo>
                  <a:pt x="306218" y="1189872"/>
                  <a:pt x="307934" y="1189977"/>
                  <a:pt x="309358" y="1190186"/>
                </a:cubicBezTo>
                <a:cubicBezTo>
                  <a:pt x="310781" y="1190396"/>
                  <a:pt x="311890" y="1190647"/>
                  <a:pt x="312685" y="1190940"/>
                </a:cubicBezTo>
                <a:cubicBezTo>
                  <a:pt x="313481" y="1191233"/>
                  <a:pt x="314046" y="1191630"/>
                  <a:pt x="314380" y="1192133"/>
                </a:cubicBezTo>
                <a:cubicBezTo>
                  <a:pt x="314715" y="1192635"/>
                  <a:pt x="314883" y="1193221"/>
                  <a:pt x="314883" y="1193891"/>
                </a:cubicBezTo>
                <a:lnTo>
                  <a:pt x="314883" y="1292089"/>
                </a:lnTo>
                <a:cubicBezTo>
                  <a:pt x="314883" y="1299624"/>
                  <a:pt x="315804" y="1306195"/>
                  <a:pt x="317645" y="1311804"/>
                </a:cubicBezTo>
                <a:cubicBezTo>
                  <a:pt x="319487" y="1317413"/>
                  <a:pt x="322145" y="1322081"/>
                  <a:pt x="325619" y="1325806"/>
                </a:cubicBezTo>
                <a:cubicBezTo>
                  <a:pt x="329094" y="1329531"/>
                  <a:pt x="333279" y="1332336"/>
                  <a:pt x="338177" y="1334219"/>
                </a:cubicBezTo>
                <a:cubicBezTo>
                  <a:pt x="343074" y="1336103"/>
                  <a:pt x="348578" y="1337045"/>
                  <a:pt x="354690" y="1337045"/>
                </a:cubicBezTo>
                <a:cubicBezTo>
                  <a:pt x="360968" y="1337045"/>
                  <a:pt x="366556" y="1336124"/>
                  <a:pt x="371454" y="1334282"/>
                </a:cubicBezTo>
                <a:cubicBezTo>
                  <a:pt x="376351" y="1332440"/>
                  <a:pt x="380495" y="1329678"/>
                  <a:pt x="383886" y="1325994"/>
                </a:cubicBezTo>
                <a:cubicBezTo>
                  <a:pt x="387276" y="1322311"/>
                  <a:pt x="389871" y="1317748"/>
                  <a:pt x="391671" y="1312307"/>
                </a:cubicBezTo>
                <a:cubicBezTo>
                  <a:pt x="393471" y="1306865"/>
                  <a:pt x="394371" y="1300503"/>
                  <a:pt x="394371" y="1293219"/>
                </a:cubicBezTo>
                <a:lnTo>
                  <a:pt x="394371" y="1193891"/>
                </a:lnTo>
                <a:cubicBezTo>
                  <a:pt x="394371" y="1193221"/>
                  <a:pt x="394538" y="1192635"/>
                  <a:pt x="394873" y="1192133"/>
                </a:cubicBezTo>
                <a:cubicBezTo>
                  <a:pt x="395208" y="1191630"/>
                  <a:pt x="395794" y="1191233"/>
                  <a:pt x="396631" y="1190940"/>
                </a:cubicBezTo>
                <a:cubicBezTo>
                  <a:pt x="397468" y="1190647"/>
                  <a:pt x="398578" y="1190396"/>
                  <a:pt x="399959" y="1190186"/>
                </a:cubicBezTo>
                <a:cubicBezTo>
                  <a:pt x="401340" y="1189977"/>
                  <a:pt x="403077" y="1189872"/>
                  <a:pt x="405170" y="1189872"/>
                </a:cubicBezTo>
                <a:cubicBezTo>
                  <a:pt x="407180" y="1189872"/>
                  <a:pt x="408875" y="1189977"/>
                  <a:pt x="410256" y="1190186"/>
                </a:cubicBezTo>
                <a:cubicBezTo>
                  <a:pt x="411637" y="1190396"/>
                  <a:pt x="412726" y="1190647"/>
                  <a:pt x="413521" y="1190940"/>
                </a:cubicBezTo>
                <a:cubicBezTo>
                  <a:pt x="414316" y="1191233"/>
                  <a:pt x="414902" y="1191630"/>
                  <a:pt x="415279" y="1192133"/>
                </a:cubicBezTo>
                <a:cubicBezTo>
                  <a:pt x="415656" y="1192635"/>
                  <a:pt x="415844" y="1193221"/>
                  <a:pt x="415844" y="1193891"/>
                </a:cubicBezTo>
                <a:lnTo>
                  <a:pt x="415844" y="1293094"/>
                </a:lnTo>
                <a:cubicBezTo>
                  <a:pt x="415844" y="1302972"/>
                  <a:pt x="414400" y="1311783"/>
                  <a:pt x="411512" y="1319527"/>
                </a:cubicBezTo>
                <a:cubicBezTo>
                  <a:pt x="408624" y="1327271"/>
                  <a:pt x="404501" y="1333822"/>
                  <a:pt x="399143" y="1339179"/>
                </a:cubicBezTo>
                <a:cubicBezTo>
                  <a:pt x="393785" y="1344537"/>
                  <a:pt x="387255" y="1348597"/>
                  <a:pt x="379553" y="1351360"/>
                </a:cubicBezTo>
                <a:cubicBezTo>
                  <a:pt x="371852" y="1354123"/>
                  <a:pt x="363103" y="1355504"/>
                  <a:pt x="353308" y="1355504"/>
                </a:cubicBezTo>
                <a:cubicBezTo>
                  <a:pt x="344351" y="1355504"/>
                  <a:pt x="336188" y="1354206"/>
                  <a:pt x="328821" y="1351611"/>
                </a:cubicBezTo>
                <a:cubicBezTo>
                  <a:pt x="321454" y="1349016"/>
                  <a:pt x="315134" y="1345186"/>
                  <a:pt x="309860" y="1340121"/>
                </a:cubicBezTo>
                <a:cubicBezTo>
                  <a:pt x="304586" y="1335056"/>
                  <a:pt x="300526" y="1328715"/>
                  <a:pt x="297679" y="1321097"/>
                </a:cubicBezTo>
                <a:cubicBezTo>
                  <a:pt x="294833" y="1313479"/>
                  <a:pt x="293410" y="1304689"/>
                  <a:pt x="293410" y="1294726"/>
                </a:cubicBezTo>
                <a:lnTo>
                  <a:pt x="293410" y="1193891"/>
                </a:lnTo>
                <a:cubicBezTo>
                  <a:pt x="293410" y="1193221"/>
                  <a:pt x="293577" y="1192635"/>
                  <a:pt x="293912" y="1192133"/>
                </a:cubicBezTo>
                <a:cubicBezTo>
                  <a:pt x="294247" y="1191630"/>
                  <a:pt x="294833" y="1191233"/>
                  <a:pt x="295670" y="1190940"/>
                </a:cubicBezTo>
                <a:cubicBezTo>
                  <a:pt x="296507" y="1190647"/>
                  <a:pt x="297595" y="1190396"/>
                  <a:pt x="298935" y="1190186"/>
                </a:cubicBezTo>
                <a:cubicBezTo>
                  <a:pt x="300274" y="1189977"/>
                  <a:pt x="302032" y="1189872"/>
                  <a:pt x="304209" y="1189872"/>
                </a:cubicBezTo>
                <a:close/>
                <a:moveTo>
                  <a:pt x="1177998" y="1186482"/>
                </a:moveTo>
                <a:cubicBezTo>
                  <a:pt x="1182853" y="1186482"/>
                  <a:pt x="1186181" y="1187340"/>
                  <a:pt x="1187981" y="1189056"/>
                </a:cubicBezTo>
                <a:cubicBezTo>
                  <a:pt x="1189781" y="1190772"/>
                  <a:pt x="1190681" y="1194016"/>
                  <a:pt x="1190681" y="1198788"/>
                </a:cubicBezTo>
                <a:cubicBezTo>
                  <a:pt x="1190681" y="1203644"/>
                  <a:pt x="1189760" y="1206950"/>
                  <a:pt x="1187918" y="1208708"/>
                </a:cubicBezTo>
                <a:cubicBezTo>
                  <a:pt x="1186076" y="1210466"/>
                  <a:pt x="1182686" y="1211345"/>
                  <a:pt x="1177746" y="1211345"/>
                </a:cubicBezTo>
                <a:cubicBezTo>
                  <a:pt x="1172891" y="1211345"/>
                  <a:pt x="1169563" y="1210487"/>
                  <a:pt x="1167763" y="1208771"/>
                </a:cubicBezTo>
                <a:cubicBezTo>
                  <a:pt x="1165963" y="1207055"/>
                  <a:pt x="1165064" y="1203811"/>
                  <a:pt x="1165064" y="1199039"/>
                </a:cubicBezTo>
                <a:cubicBezTo>
                  <a:pt x="1165064" y="1194184"/>
                  <a:pt x="1165984" y="1190877"/>
                  <a:pt x="1167826" y="1189119"/>
                </a:cubicBezTo>
                <a:cubicBezTo>
                  <a:pt x="1169668" y="1187361"/>
                  <a:pt x="1173058" y="1186482"/>
                  <a:pt x="1177998" y="1186482"/>
                </a:cubicBezTo>
                <a:close/>
                <a:moveTo>
                  <a:pt x="568398" y="1186482"/>
                </a:moveTo>
                <a:cubicBezTo>
                  <a:pt x="573253" y="1186482"/>
                  <a:pt x="576581" y="1187340"/>
                  <a:pt x="578381" y="1189056"/>
                </a:cubicBezTo>
                <a:cubicBezTo>
                  <a:pt x="580181" y="1190772"/>
                  <a:pt x="581080" y="1194016"/>
                  <a:pt x="581080" y="1198788"/>
                </a:cubicBezTo>
                <a:cubicBezTo>
                  <a:pt x="581080" y="1203644"/>
                  <a:pt x="580160" y="1206950"/>
                  <a:pt x="578318" y="1208708"/>
                </a:cubicBezTo>
                <a:cubicBezTo>
                  <a:pt x="576476" y="1210466"/>
                  <a:pt x="573086" y="1211345"/>
                  <a:pt x="568146" y="1211345"/>
                </a:cubicBezTo>
                <a:cubicBezTo>
                  <a:pt x="563291" y="1211345"/>
                  <a:pt x="559963" y="1210487"/>
                  <a:pt x="558164" y="1208771"/>
                </a:cubicBezTo>
                <a:cubicBezTo>
                  <a:pt x="556363" y="1207055"/>
                  <a:pt x="555463" y="1203811"/>
                  <a:pt x="555463" y="1199039"/>
                </a:cubicBezTo>
                <a:cubicBezTo>
                  <a:pt x="555463" y="1194184"/>
                  <a:pt x="556384" y="1190877"/>
                  <a:pt x="558226" y="1189119"/>
                </a:cubicBezTo>
                <a:cubicBezTo>
                  <a:pt x="560068" y="1187361"/>
                  <a:pt x="563458" y="1186482"/>
                  <a:pt x="568398" y="1186482"/>
                </a:cubicBezTo>
                <a:close/>
                <a:moveTo>
                  <a:pt x="2520669" y="1178696"/>
                </a:moveTo>
                <a:cubicBezTo>
                  <a:pt x="2522762" y="1178696"/>
                  <a:pt x="2524478" y="1178801"/>
                  <a:pt x="2525817" y="1179010"/>
                </a:cubicBezTo>
                <a:cubicBezTo>
                  <a:pt x="2527157" y="1179219"/>
                  <a:pt x="2528203" y="1179471"/>
                  <a:pt x="2528957" y="1179764"/>
                </a:cubicBezTo>
                <a:cubicBezTo>
                  <a:pt x="2529710" y="1180057"/>
                  <a:pt x="2530275" y="1180475"/>
                  <a:pt x="2530652" y="1181019"/>
                </a:cubicBezTo>
                <a:cubicBezTo>
                  <a:pt x="2531029" y="1181563"/>
                  <a:pt x="2531217" y="1182129"/>
                  <a:pt x="2531217" y="1182715"/>
                </a:cubicBezTo>
                <a:lnTo>
                  <a:pt x="2531217" y="1349979"/>
                </a:lnTo>
                <a:cubicBezTo>
                  <a:pt x="2531217" y="1350649"/>
                  <a:pt x="2531071" y="1351235"/>
                  <a:pt x="2530778" y="1351737"/>
                </a:cubicBezTo>
                <a:cubicBezTo>
                  <a:pt x="2530485" y="1352239"/>
                  <a:pt x="2529983" y="1352637"/>
                  <a:pt x="2529271" y="1352930"/>
                </a:cubicBezTo>
                <a:cubicBezTo>
                  <a:pt x="2528559" y="1353223"/>
                  <a:pt x="2527618" y="1353453"/>
                  <a:pt x="2526445" y="1353620"/>
                </a:cubicBezTo>
                <a:cubicBezTo>
                  <a:pt x="2525273" y="1353788"/>
                  <a:pt x="2523850" y="1353872"/>
                  <a:pt x="2522176" y="1353872"/>
                </a:cubicBezTo>
                <a:cubicBezTo>
                  <a:pt x="2520418" y="1353872"/>
                  <a:pt x="2518953" y="1353788"/>
                  <a:pt x="2517781" y="1353620"/>
                </a:cubicBezTo>
                <a:cubicBezTo>
                  <a:pt x="2516609" y="1353453"/>
                  <a:pt x="2515646" y="1353223"/>
                  <a:pt x="2514892" y="1352930"/>
                </a:cubicBezTo>
                <a:cubicBezTo>
                  <a:pt x="2514139" y="1352637"/>
                  <a:pt x="2513595" y="1352239"/>
                  <a:pt x="2513260" y="1351737"/>
                </a:cubicBezTo>
                <a:cubicBezTo>
                  <a:pt x="2512925" y="1351235"/>
                  <a:pt x="2512758" y="1350649"/>
                  <a:pt x="2512758" y="1349979"/>
                </a:cubicBezTo>
                <a:lnTo>
                  <a:pt x="2512758" y="1335036"/>
                </a:lnTo>
                <a:cubicBezTo>
                  <a:pt x="2506814" y="1341482"/>
                  <a:pt x="2500640" y="1346505"/>
                  <a:pt x="2494236" y="1350104"/>
                </a:cubicBezTo>
                <a:cubicBezTo>
                  <a:pt x="2487831" y="1353704"/>
                  <a:pt x="2480820" y="1355504"/>
                  <a:pt x="2473202" y="1355504"/>
                </a:cubicBezTo>
                <a:cubicBezTo>
                  <a:pt x="2464914" y="1355504"/>
                  <a:pt x="2457840" y="1353893"/>
                  <a:pt x="2451980" y="1350669"/>
                </a:cubicBezTo>
                <a:cubicBezTo>
                  <a:pt x="2446120" y="1347446"/>
                  <a:pt x="2441369" y="1343093"/>
                  <a:pt x="2437727" y="1337610"/>
                </a:cubicBezTo>
                <a:cubicBezTo>
                  <a:pt x="2434086" y="1332126"/>
                  <a:pt x="2431428" y="1325680"/>
                  <a:pt x="2429753" y="1318271"/>
                </a:cubicBezTo>
                <a:cubicBezTo>
                  <a:pt x="2428079" y="1310863"/>
                  <a:pt x="2427242" y="1303056"/>
                  <a:pt x="2427242" y="1294852"/>
                </a:cubicBezTo>
                <a:cubicBezTo>
                  <a:pt x="2427242" y="1285141"/>
                  <a:pt x="2428289" y="1276372"/>
                  <a:pt x="2430381" y="1268544"/>
                </a:cubicBezTo>
                <a:cubicBezTo>
                  <a:pt x="2432475" y="1260717"/>
                  <a:pt x="2435572" y="1254040"/>
                  <a:pt x="2439674" y="1248515"/>
                </a:cubicBezTo>
                <a:cubicBezTo>
                  <a:pt x="2443776" y="1242990"/>
                  <a:pt x="2448862" y="1238741"/>
                  <a:pt x="2454931" y="1235769"/>
                </a:cubicBezTo>
                <a:cubicBezTo>
                  <a:pt x="2461001" y="1232798"/>
                  <a:pt x="2468012" y="1231312"/>
                  <a:pt x="2475965" y="1231312"/>
                </a:cubicBezTo>
                <a:cubicBezTo>
                  <a:pt x="2482578" y="1231312"/>
                  <a:pt x="2488627" y="1232756"/>
                  <a:pt x="2494110" y="1235644"/>
                </a:cubicBezTo>
                <a:cubicBezTo>
                  <a:pt x="2499594" y="1238532"/>
                  <a:pt x="2505014" y="1242781"/>
                  <a:pt x="2510372" y="1248390"/>
                </a:cubicBezTo>
                <a:lnTo>
                  <a:pt x="2510372" y="1182715"/>
                </a:lnTo>
                <a:cubicBezTo>
                  <a:pt x="2510372" y="1182129"/>
                  <a:pt x="2510519" y="1181563"/>
                  <a:pt x="2510811" y="1181019"/>
                </a:cubicBezTo>
                <a:cubicBezTo>
                  <a:pt x="2511105" y="1180475"/>
                  <a:pt x="2511670" y="1180057"/>
                  <a:pt x="2512507" y="1179764"/>
                </a:cubicBezTo>
                <a:cubicBezTo>
                  <a:pt x="2513344" y="1179471"/>
                  <a:pt x="2514411" y="1179219"/>
                  <a:pt x="2515709" y="1179010"/>
                </a:cubicBezTo>
                <a:cubicBezTo>
                  <a:pt x="2517007" y="1178801"/>
                  <a:pt x="2518660" y="1178696"/>
                  <a:pt x="2520669" y="1178696"/>
                </a:cubicBezTo>
                <a:close/>
                <a:moveTo>
                  <a:pt x="3025722" y="1178194"/>
                </a:moveTo>
                <a:cubicBezTo>
                  <a:pt x="3027815" y="1178194"/>
                  <a:pt x="3029531" y="1178278"/>
                  <a:pt x="3030871" y="1178445"/>
                </a:cubicBezTo>
                <a:cubicBezTo>
                  <a:pt x="3032210" y="1178613"/>
                  <a:pt x="3033256" y="1178864"/>
                  <a:pt x="3034010" y="1179199"/>
                </a:cubicBezTo>
                <a:cubicBezTo>
                  <a:pt x="3034763" y="1179533"/>
                  <a:pt x="3035307" y="1179952"/>
                  <a:pt x="3035642" y="1180454"/>
                </a:cubicBezTo>
                <a:cubicBezTo>
                  <a:pt x="3035977" y="1180957"/>
                  <a:pt x="3036145" y="1181543"/>
                  <a:pt x="3036145" y="1182212"/>
                </a:cubicBezTo>
                <a:lnTo>
                  <a:pt x="3036145" y="1249897"/>
                </a:lnTo>
                <a:cubicBezTo>
                  <a:pt x="3039493" y="1246464"/>
                  <a:pt x="3042737" y="1243576"/>
                  <a:pt x="3045877" y="1241232"/>
                </a:cubicBezTo>
                <a:cubicBezTo>
                  <a:pt x="3049016" y="1238888"/>
                  <a:pt x="3052092" y="1236983"/>
                  <a:pt x="3055106" y="1235518"/>
                </a:cubicBezTo>
                <a:cubicBezTo>
                  <a:pt x="3058120" y="1234053"/>
                  <a:pt x="3061134" y="1232986"/>
                  <a:pt x="3064148" y="1232316"/>
                </a:cubicBezTo>
                <a:cubicBezTo>
                  <a:pt x="3067161" y="1231646"/>
                  <a:pt x="3070343" y="1231312"/>
                  <a:pt x="3073691" y="1231312"/>
                </a:cubicBezTo>
                <a:cubicBezTo>
                  <a:pt x="3081895" y="1231312"/>
                  <a:pt x="3088907" y="1232944"/>
                  <a:pt x="3094725" y="1236209"/>
                </a:cubicBezTo>
                <a:cubicBezTo>
                  <a:pt x="3100543" y="1239474"/>
                  <a:pt x="3105273" y="1243848"/>
                  <a:pt x="3108915" y="1249331"/>
                </a:cubicBezTo>
                <a:cubicBezTo>
                  <a:pt x="3112556" y="1254815"/>
                  <a:pt x="3115214" y="1261240"/>
                  <a:pt x="3116889" y="1268607"/>
                </a:cubicBezTo>
                <a:cubicBezTo>
                  <a:pt x="3118563" y="1275974"/>
                  <a:pt x="3119400" y="1283760"/>
                  <a:pt x="3119400" y="1291964"/>
                </a:cubicBezTo>
                <a:cubicBezTo>
                  <a:pt x="3119400" y="1301758"/>
                  <a:pt x="3118333" y="1310570"/>
                  <a:pt x="3116198" y="1318397"/>
                </a:cubicBezTo>
                <a:cubicBezTo>
                  <a:pt x="3114063" y="1326224"/>
                  <a:pt x="3110924" y="1332901"/>
                  <a:pt x="3106780" y="1338426"/>
                </a:cubicBezTo>
                <a:cubicBezTo>
                  <a:pt x="3102636" y="1343951"/>
                  <a:pt x="3097550" y="1348179"/>
                  <a:pt x="3091523" y="1351109"/>
                </a:cubicBezTo>
                <a:cubicBezTo>
                  <a:pt x="3085495" y="1354039"/>
                  <a:pt x="3078589" y="1355504"/>
                  <a:pt x="3070803" y="1355504"/>
                </a:cubicBezTo>
                <a:cubicBezTo>
                  <a:pt x="3067203" y="1355504"/>
                  <a:pt x="3063875" y="1355148"/>
                  <a:pt x="3060820" y="1354437"/>
                </a:cubicBezTo>
                <a:cubicBezTo>
                  <a:pt x="3057764" y="1353725"/>
                  <a:pt x="3054771" y="1352574"/>
                  <a:pt x="3051841" y="1350983"/>
                </a:cubicBezTo>
                <a:cubicBezTo>
                  <a:pt x="3048911" y="1349393"/>
                  <a:pt x="3045981" y="1347384"/>
                  <a:pt x="3043051" y="1344956"/>
                </a:cubicBezTo>
                <a:cubicBezTo>
                  <a:pt x="3040121" y="1342528"/>
                  <a:pt x="3037024" y="1339598"/>
                  <a:pt x="3033759" y="1336166"/>
                </a:cubicBezTo>
                <a:lnTo>
                  <a:pt x="3033759" y="1349979"/>
                </a:lnTo>
                <a:cubicBezTo>
                  <a:pt x="3033759" y="1350649"/>
                  <a:pt x="3033591" y="1351235"/>
                  <a:pt x="3033256" y="1351737"/>
                </a:cubicBezTo>
                <a:cubicBezTo>
                  <a:pt x="3032922" y="1352239"/>
                  <a:pt x="3032377" y="1352637"/>
                  <a:pt x="3031624" y="1352930"/>
                </a:cubicBezTo>
                <a:cubicBezTo>
                  <a:pt x="3030871" y="1353223"/>
                  <a:pt x="3029929" y="1353453"/>
                  <a:pt x="3028799" y="1353620"/>
                </a:cubicBezTo>
                <a:cubicBezTo>
                  <a:pt x="3027668" y="1353788"/>
                  <a:pt x="3026224" y="1353872"/>
                  <a:pt x="3024466" y="1353872"/>
                </a:cubicBezTo>
                <a:cubicBezTo>
                  <a:pt x="3022792" y="1353872"/>
                  <a:pt x="3021369" y="1353788"/>
                  <a:pt x="3020197" y="1353620"/>
                </a:cubicBezTo>
                <a:cubicBezTo>
                  <a:pt x="3019025" y="1353453"/>
                  <a:pt x="3018062" y="1353223"/>
                  <a:pt x="3017309" y="1352930"/>
                </a:cubicBezTo>
                <a:cubicBezTo>
                  <a:pt x="3016555" y="1352637"/>
                  <a:pt x="3016053" y="1352239"/>
                  <a:pt x="3015802" y="1351737"/>
                </a:cubicBezTo>
                <a:cubicBezTo>
                  <a:pt x="3015551" y="1351235"/>
                  <a:pt x="3015425" y="1350649"/>
                  <a:pt x="3015425" y="1349979"/>
                </a:cubicBezTo>
                <a:lnTo>
                  <a:pt x="3015425" y="1182212"/>
                </a:lnTo>
                <a:cubicBezTo>
                  <a:pt x="3015425" y="1181543"/>
                  <a:pt x="3015571" y="1180957"/>
                  <a:pt x="3015864" y="1180454"/>
                </a:cubicBezTo>
                <a:cubicBezTo>
                  <a:pt x="3016157" y="1179952"/>
                  <a:pt x="3016702" y="1179533"/>
                  <a:pt x="3017497" y="1179199"/>
                </a:cubicBezTo>
                <a:cubicBezTo>
                  <a:pt x="3018292" y="1178864"/>
                  <a:pt x="3019360" y="1178613"/>
                  <a:pt x="3020699" y="1178445"/>
                </a:cubicBezTo>
                <a:cubicBezTo>
                  <a:pt x="3022039" y="1178278"/>
                  <a:pt x="3023713" y="1178194"/>
                  <a:pt x="3025722" y="1178194"/>
                </a:cubicBezTo>
                <a:close/>
                <a:moveTo>
                  <a:pt x="1931621" y="1040156"/>
                </a:moveTo>
                <a:cubicBezTo>
                  <a:pt x="1928943" y="1042249"/>
                  <a:pt x="1926745" y="1044237"/>
                  <a:pt x="1925029" y="1046121"/>
                </a:cubicBezTo>
                <a:cubicBezTo>
                  <a:pt x="1923313" y="1048004"/>
                  <a:pt x="1921952" y="1049804"/>
                  <a:pt x="1920948" y="1051520"/>
                </a:cubicBezTo>
                <a:cubicBezTo>
                  <a:pt x="1919943" y="1053236"/>
                  <a:pt x="1919252" y="1054932"/>
                  <a:pt x="1918876" y="1056606"/>
                </a:cubicBezTo>
                <a:cubicBezTo>
                  <a:pt x="1918499" y="1058280"/>
                  <a:pt x="1918311" y="1059996"/>
                  <a:pt x="1918311" y="1061755"/>
                </a:cubicBezTo>
                <a:cubicBezTo>
                  <a:pt x="1918311" y="1067196"/>
                  <a:pt x="1921073" y="1071319"/>
                  <a:pt x="1926598" y="1074124"/>
                </a:cubicBezTo>
                <a:cubicBezTo>
                  <a:pt x="1932124" y="1076928"/>
                  <a:pt x="1939826" y="1078330"/>
                  <a:pt x="1949704" y="1078330"/>
                </a:cubicBezTo>
                <a:cubicBezTo>
                  <a:pt x="1955983" y="1078330"/>
                  <a:pt x="1961236" y="1077723"/>
                  <a:pt x="1965464" y="1076509"/>
                </a:cubicBezTo>
                <a:cubicBezTo>
                  <a:pt x="1969691" y="1075296"/>
                  <a:pt x="1973103" y="1073684"/>
                  <a:pt x="1975698" y="1071675"/>
                </a:cubicBezTo>
                <a:cubicBezTo>
                  <a:pt x="1978293" y="1069666"/>
                  <a:pt x="1980156" y="1067363"/>
                  <a:pt x="1981286" y="1064768"/>
                </a:cubicBezTo>
                <a:cubicBezTo>
                  <a:pt x="1982416" y="1062173"/>
                  <a:pt x="1982981" y="1059452"/>
                  <a:pt x="1982981" y="1056606"/>
                </a:cubicBezTo>
                <a:cubicBezTo>
                  <a:pt x="1982981" y="1051750"/>
                  <a:pt x="1980993" y="1048004"/>
                  <a:pt x="1977016" y="1045367"/>
                </a:cubicBezTo>
                <a:cubicBezTo>
                  <a:pt x="1973040" y="1042730"/>
                  <a:pt x="1967661" y="1041328"/>
                  <a:pt x="1960880" y="1041160"/>
                </a:cubicBezTo>
                <a:close/>
                <a:moveTo>
                  <a:pt x="1081064" y="993694"/>
                </a:moveTo>
                <a:cubicBezTo>
                  <a:pt x="1075371" y="993694"/>
                  <a:pt x="1070432" y="994175"/>
                  <a:pt x="1066246" y="995138"/>
                </a:cubicBezTo>
                <a:cubicBezTo>
                  <a:pt x="1062060" y="996100"/>
                  <a:pt x="1058586" y="997524"/>
                  <a:pt x="1055824" y="999407"/>
                </a:cubicBezTo>
                <a:cubicBezTo>
                  <a:pt x="1053061" y="1001291"/>
                  <a:pt x="1051031" y="1003551"/>
                  <a:pt x="1049733" y="1006188"/>
                </a:cubicBezTo>
                <a:cubicBezTo>
                  <a:pt x="1048436" y="1008825"/>
                  <a:pt x="1047787" y="1011860"/>
                  <a:pt x="1047787" y="1015292"/>
                </a:cubicBezTo>
                <a:cubicBezTo>
                  <a:pt x="1047787" y="1021152"/>
                  <a:pt x="1049650" y="1025819"/>
                  <a:pt x="1053375" y="1029294"/>
                </a:cubicBezTo>
                <a:cubicBezTo>
                  <a:pt x="1057100" y="1032768"/>
                  <a:pt x="1062312" y="1034505"/>
                  <a:pt x="1069009" y="1034505"/>
                </a:cubicBezTo>
                <a:cubicBezTo>
                  <a:pt x="1074450" y="1034505"/>
                  <a:pt x="1079494" y="1033124"/>
                  <a:pt x="1084141" y="1030361"/>
                </a:cubicBezTo>
                <a:cubicBezTo>
                  <a:pt x="1088787" y="1027598"/>
                  <a:pt x="1093663" y="1023371"/>
                  <a:pt x="1098770" y="1017678"/>
                </a:cubicBezTo>
                <a:lnTo>
                  <a:pt x="1098770" y="993694"/>
                </a:lnTo>
                <a:close/>
                <a:moveTo>
                  <a:pt x="1629998" y="944343"/>
                </a:moveTo>
                <a:cubicBezTo>
                  <a:pt x="1624724" y="944343"/>
                  <a:pt x="1620245" y="945599"/>
                  <a:pt x="1616562" y="948110"/>
                </a:cubicBezTo>
                <a:cubicBezTo>
                  <a:pt x="1612878" y="950622"/>
                  <a:pt x="1609885" y="953929"/>
                  <a:pt x="1607583" y="958031"/>
                </a:cubicBezTo>
                <a:cubicBezTo>
                  <a:pt x="1605281" y="962133"/>
                  <a:pt x="1603607" y="966779"/>
                  <a:pt x="1602560" y="971969"/>
                </a:cubicBezTo>
                <a:cubicBezTo>
                  <a:pt x="1601514" y="977160"/>
                  <a:pt x="1600990" y="982434"/>
                  <a:pt x="1600990" y="987792"/>
                </a:cubicBezTo>
                <a:cubicBezTo>
                  <a:pt x="1600990" y="993484"/>
                  <a:pt x="1601430" y="999051"/>
                  <a:pt x="1602309" y="1004493"/>
                </a:cubicBezTo>
                <a:cubicBezTo>
                  <a:pt x="1603188" y="1009934"/>
                  <a:pt x="1604716" y="1014769"/>
                  <a:pt x="1606892" y="1018997"/>
                </a:cubicBezTo>
                <a:cubicBezTo>
                  <a:pt x="1609069" y="1023224"/>
                  <a:pt x="1611957" y="1026615"/>
                  <a:pt x="1615557" y="1029168"/>
                </a:cubicBezTo>
                <a:cubicBezTo>
                  <a:pt x="1619157" y="1031721"/>
                  <a:pt x="1623677" y="1032998"/>
                  <a:pt x="1629119" y="1032998"/>
                </a:cubicBezTo>
                <a:cubicBezTo>
                  <a:pt x="1631882" y="1032998"/>
                  <a:pt x="1634540" y="1032621"/>
                  <a:pt x="1637093" y="1031868"/>
                </a:cubicBezTo>
                <a:cubicBezTo>
                  <a:pt x="1639646" y="1031115"/>
                  <a:pt x="1642262" y="1029859"/>
                  <a:pt x="1644941" y="1028101"/>
                </a:cubicBezTo>
                <a:cubicBezTo>
                  <a:pt x="1647620" y="1026343"/>
                  <a:pt x="1650425" y="1024061"/>
                  <a:pt x="1653355" y="1021257"/>
                </a:cubicBezTo>
                <a:cubicBezTo>
                  <a:pt x="1656285" y="1018453"/>
                  <a:pt x="1659382" y="1014999"/>
                  <a:pt x="1662647" y="1010897"/>
                </a:cubicBezTo>
                <a:lnTo>
                  <a:pt x="1662647" y="965691"/>
                </a:lnTo>
                <a:cubicBezTo>
                  <a:pt x="1657038" y="958742"/>
                  <a:pt x="1651618" y="953447"/>
                  <a:pt x="1646385" y="949806"/>
                </a:cubicBezTo>
                <a:cubicBezTo>
                  <a:pt x="1641153" y="946164"/>
                  <a:pt x="1635691" y="944343"/>
                  <a:pt x="1629998" y="944343"/>
                </a:cubicBezTo>
                <a:close/>
                <a:moveTo>
                  <a:pt x="2226138" y="943841"/>
                </a:moveTo>
                <a:cubicBezTo>
                  <a:pt x="2219972" y="943841"/>
                  <a:pt x="2214671" y="944929"/>
                  <a:pt x="2210236" y="947106"/>
                </a:cubicBezTo>
                <a:cubicBezTo>
                  <a:pt x="2205801" y="949282"/>
                  <a:pt x="2202148" y="952359"/>
                  <a:pt x="2199276" y="956335"/>
                </a:cubicBezTo>
                <a:cubicBezTo>
                  <a:pt x="2196404" y="960312"/>
                  <a:pt x="2194271" y="965021"/>
                  <a:pt x="2192878" y="970462"/>
                </a:cubicBezTo>
                <a:cubicBezTo>
                  <a:pt x="2191484" y="975904"/>
                  <a:pt x="2190787" y="981848"/>
                  <a:pt x="2190787" y="988294"/>
                </a:cubicBezTo>
                <a:cubicBezTo>
                  <a:pt x="2190787" y="994489"/>
                  <a:pt x="2191357" y="1000307"/>
                  <a:pt x="2192498" y="1005749"/>
                </a:cubicBezTo>
                <a:cubicBezTo>
                  <a:pt x="2193638" y="1011190"/>
                  <a:pt x="2195539" y="1015941"/>
                  <a:pt x="2198200" y="1020001"/>
                </a:cubicBezTo>
                <a:cubicBezTo>
                  <a:pt x="2200860" y="1024061"/>
                  <a:pt x="2204429" y="1027285"/>
                  <a:pt x="2208906" y="1029670"/>
                </a:cubicBezTo>
                <a:cubicBezTo>
                  <a:pt x="2213383" y="1032056"/>
                  <a:pt x="2218958" y="1033249"/>
                  <a:pt x="2225632" y="1033249"/>
                </a:cubicBezTo>
                <a:cubicBezTo>
                  <a:pt x="2231714" y="1033249"/>
                  <a:pt x="2236994" y="1032161"/>
                  <a:pt x="2241471" y="1029984"/>
                </a:cubicBezTo>
                <a:cubicBezTo>
                  <a:pt x="2245947" y="1027808"/>
                  <a:pt x="2249622" y="1024752"/>
                  <a:pt x="2252494" y="1020817"/>
                </a:cubicBezTo>
                <a:cubicBezTo>
                  <a:pt x="2255365" y="1016883"/>
                  <a:pt x="2257477" y="1012195"/>
                  <a:pt x="2258829" y="1006753"/>
                </a:cubicBezTo>
                <a:cubicBezTo>
                  <a:pt x="2260181" y="1001312"/>
                  <a:pt x="2260857" y="995326"/>
                  <a:pt x="2260857" y="988796"/>
                </a:cubicBezTo>
                <a:cubicBezTo>
                  <a:pt x="2260857" y="982685"/>
                  <a:pt x="2260287" y="976909"/>
                  <a:pt x="2259146" y="971467"/>
                </a:cubicBezTo>
                <a:cubicBezTo>
                  <a:pt x="2258005" y="966025"/>
                  <a:pt x="2256126" y="961254"/>
                  <a:pt x="2253507" y="957152"/>
                </a:cubicBezTo>
                <a:cubicBezTo>
                  <a:pt x="2250888" y="953050"/>
                  <a:pt x="2247340" y="949806"/>
                  <a:pt x="2242864" y="947420"/>
                </a:cubicBezTo>
                <a:cubicBezTo>
                  <a:pt x="2238387" y="945034"/>
                  <a:pt x="2232812" y="943841"/>
                  <a:pt x="2226138" y="943841"/>
                </a:cubicBezTo>
                <a:close/>
                <a:moveTo>
                  <a:pt x="1416513" y="943841"/>
                </a:moveTo>
                <a:cubicBezTo>
                  <a:pt x="1410347" y="943841"/>
                  <a:pt x="1405046" y="944929"/>
                  <a:pt x="1400611" y="947106"/>
                </a:cubicBezTo>
                <a:cubicBezTo>
                  <a:pt x="1396176" y="949282"/>
                  <a:pt x="1392523" y="952359"/>
                  <a:pt x="1389651" y="956335"/>
                </a:cubicBezTo>
                <a:cubicBezTo>
                  <a:pt x="1386779" y="960312"/>
                  <a:pt x="1384646" y="965021"/>
                  <a:pt x="1383253" y="970462"/>
                </a:cubicBezTo>
                <a:cubicBezTo>
                  <a:pt x="1381859" y="975904"/>
                  <a:pt x="1381162" y="981848"/>
                  <a:pt x="1381162" y="988294"/>
                </a:cubicBezTo>
                <a:cubicBezTo>
                  <a:pt x="1381162" y="994489"/>
                  <a:pt x="1381732" y="1000307"/>
                  <a:pt x="1382873" y="1005749"/>
                </a:cubicBezTo>
                <a:cubicBezTo>
                  <a:pt x="1384014" y="1011190"/>
                  <a:pt x="1385914" y="1015941"/>
                  <a:pt x="1388575" y="1020001"/>
                </a:cubicBezTo>
                <a:cubicBezTo>
                  <a:pt x="1391235" y="1024061"/>
                  <a:pt x="1394804" y="1027285"/>
                  <a:pt x="1399281" y="1029670"/>
                </a:cubicBezTo>
                <a:cubicBezTo>
                  <a:pt x="1403758" y="1032056"/>
                  <a:pt x="1409333" y="1033249"/>
                  <a:pt x="1416007" y="1033249"/>
                </a:cubicBezTo>
                <a:cubicBezTo>
                  <a:pt x="1422089" y="1033249"/>
                  <a:pt x="1427369" y="1032161"/>
                  <a:pt x="1431846" y="1029984"/>
                </a:cubicBezTo>
                <a:cubicBezTo>
                  <a:pt x="1436323" y="1027808"/>
                  <a:pt x="1439997" y="1024752"/>
                  <a:pt x="1442869" y="1020817"/>
                </a:cubicBezTo>
                <a:cubicBezTo>
                  <a:pt x="1445741" y="1016883"/>
                  <a:pt x="1447852" y="1012195"/>
                  <a:pt x="1449204" y="1006753"/>
                </a:cubicBezTo>
                <a:cubicBezTo>
                  <a:pt x="1450556" y="1001312"/>
                  <a:pt x="1451232" y="995326"/>
                  <a:pt x="1451232" y="988796"/>
                </a:cubicBezTo>
                <a:cubicBezTo>
                  <a:pt x="1451232" y="982685"/>
                  <a:pt x="1450662" y="976909"/>
                  <a:pt x="1449521" y="971467"/>
                </a:cubicBezTo>
                <a:cubicBezTo>
                  <a:pt x="1448381" y="966025"/>
                  <a:pt x="1446501" y="961254"/>
                  <a:pt x="1443882" y="957152"/>
                </a:cubicBezTo>
                <a:cubicBezTo>
                  <a:pt x="1441263" y="953050"/>
                  <a:pt x="1437716" y="949806"/>
                  <a:pt x="1433239" y="947420"/>
                </a:cubicBezTo>
                <a:cubicBezTo>
                  <a:pt x="1428762" y="945034"/>
                  <a:pt x="1423187" y="943841"/>
                  <a:pt x="1416513" y="943841"/>
                </a:cubicBezTo>
                <a:close/>
                <a:moveTo>
                  <a:pt x="3165852" y="942711"/>
                </a:moveTo>
                <a:cubicBezTo>
                  <a:pt x="3160714" y="942711"/>
                  <a:pt x="3156207" y="943673"/>
                  <a:pt x="3152333" y="945599"/>
                </a:cubicBezTo>
                <a:cubicBezTo>
                  <a:pt x="3148459" y="947524"/>
                  <a:pt x="3145216" y="950078"/>
                  <a:pt x="3142604" y="953259"/>
                </a:cubicBezTo>
                <a:cubicBezTo>
                  <a:pt x="3139993" y="956440"/>
                  <a:pt x="3137971" y="960144"/>
                  <a:pt x="3136539" y="964372"/>
                </a:cubicBezTo>
                <a:cubicBezTo>
                  <a:pt x="3135108" y="968600"/>
                  <a:pt x="3134307" y="973016"/>
                  <a:pt x="3134139" y="977620"/>
                </a:cubicBezTo>
                <a:lnTo>
                  <a:pt x="3195795" y="977620"/>
                </a:lnTo>
                <a:cubicBezTo>
                  <a:pt x="3196046" y="966737"/>
                  <a:pt x="3193625" y="958198"/>
                  <a:pt x="3188530" y="952003"/>
                </a:cubicBezTo>
                <a:cubicBezTo>
                  <a:pt x="3183435" y="945808"/>
                  <a:pt x="3175875" y="942711"/>
                  <a:pt x="3165852" y="942711"/>
                </a:cubicBezTo>
                <a:close/>
                <a:moveTo>
                  <a:pt x="2622927" y="942711"/>
                </a:moveTo>
                <a:cubicBezTo>
                  <a:pt x="2617789" y="942711"/>
                  <a:pt x="2613283" y="943673"/>
                  <a:pt x="2609408" y="945599"/>
                </a:cubicBezTo>
                <a:cubicBezTo>
                  <a:pt x="2605533" y="947524"/>
                  <a:pt x="2602291" y="950078"/>
                  <a:pt x="2599679" y="953259"/>
                </a:cubicBezTo>
                <a:cubicBezTo>
                  <a:pt x="2597068" y="956440"/>
                  <a:pt x="2595046" y="960144"/>
                  <a:pt x="2593614" y="964372"/>
                </a:cubicBezTo>
                <a:cubicBezTo>
                  <a:pt x="2592182" y="968600"/>
                  <a:pt x="2591383" y="973016"/>
                  <a:pt x="2591214" y="977620"/>
                </a:cubicBezTo>
                <a:lnTo>
                  <a:pt x="2652870" y="977620"/>
                </a:lnTo>
                <a:cubicBezTo>
                  <a:pt x="2653121" y="966737"/>
                  <a:pt x="2650700" y="958198"/>
                  <a:pt x="2645605" y="952003"/>
                </a:cubicBezTo>
                <a:cubicBezTo>
                  <a:pt x="2640510" y="945808"/>
                  <a:pt x="2632951" y="942711"/>
                  <a:pt x="2622927" y="942711"/>
                </a:cubicBezTo>
                <a:close/>
                <a:moveTo>
                  <a:pt x="708402" y="942711"/>
                </a:moveTo>
                <a:cubicBezTo>
                  <a:pt x="703264" y="942711"/>
                  <a:pt x="698758" y="943673"/>
                  <a:pt x="694883" y="945599"/>
                </a:cubicBezTo>
                <a:cubicBezTo>
                  <a:pt x="691009" y="947524"/>
                  <a:pt x="687766" y="950078"/>
                  <a:pt x="685154" y="953259"/>
                </a:cubicBezTo>
                <a:cubicBezTo>
                  <a:pt x="682543" y="956440"/>
                  <a:pt x="680521" y="960144"/>
                  <a:pt x="679089" y="964372"/>
                </a:cubicBezTo>
                <a:cubicBezTo>
                  <a:pt x="677658" y="968600"/>
                  <a:pt x="676857" y="973016"/>
                  <a:pt x="676689" y="977620"/>
                </a:cubicBezTo>
                <a:lnTo>
                  <a:pt x="738345" y="977620"/>
                </a:lnTo>
                <a:cubicBezTo>
                  <a:pt x="738597" y="966737"/>
                  <a:pt x="736175" y="958198"/>
                  <a:pt x="731080" y="952003"/>
                </a:cubicBezTo>
                <a:cubicBezTo>
                  <a:pt x="725985" y="945808"/>
                  <a:pt x="718426" y="942711"/>
                  <a:pt x="708402" y="942711"/>
                </a:cubicBezTo>
                <a:close/>
                <a:moveTo>
                  <a:pt x="584577" y="942711"/>
                </a:moveTo>
                <a:cubicBezTo>
                  <a:pt x="579439" y="942711"/>
                  <a:pt x="574932" y="943673"/>
                  <a:pt x="571058" y="945599"/>
                </a:cubicBezTo>
                <a:cubicBezTo>
                  <a:pt x="567184" y="947524"/>
                  <a:pt x="563941" y="950078"/>
                  <a:pt x="561329" y="953259"/>
                </a:cubicBezTo>
                <a:cubicBezTo>
                  <a:pt x="558718" y="956440"/>
                  <a:pt x="556696" y="960144"/>
                  <a:pt x="555264" y="964372"/>
                </a:cubicBezTo>
                <a:cubicBezTo>
                  <a:pt x="553833" y="968600"/>
                  <a:pt x="553032" y="973016"/>
                  <a:pt x="552864" y="977620"/>
                </a:cubicBezTo>
                <a:lnTo>
                  <a:pt x="614520" y="977620"/>
                </a:lnTo>
                <a:cubicBezTo>
                  <a:pt x="614772" y="966737"/>
                  <a:pt x="612350" y="958198"/>
                  <a:pt x="607255" y="952003"/>
                </a:cubicBezTo>
                <a:cubicBezTo>
                  <a:pt x="602160" y="945808"/>
                  <a:pt x="594601" y="942711"/>
                  <a:pt x="584577" y="942711"/>
                </a:cubicBezTo>
                <a:close/>
                <a:moveTo>
                  <a:pt x="1948197" y="942585"/>
                </a:moveTo>
                <a:cubicBezTo>
                  <a:pt x="1944179" y="942585"/>
                  <a:pt x="1940684" y="943255"/>
                  <a:pt x="1937712" y="944594"/>
                </a:cubicBezTo>
                <a:cubicBezTo>
                  <a:pt x="1934740" y="945934"/>
                  <a:pt x="1932270" y="947775"/>
                  <a:pt x="1930303" y="950119"/>
                </a:cubicBezTo>
                <a:cubicBezTo>
                  <a:pt x="1928336" y="952464"/>
                  <a:pt x="1926871" y="955163"/>
                  <a:pt x="1925908" y="958219"/>
                </a:cubicBezTo>
                <a:cubicBezTo>
                  <a:pt x="1924945" y="961275"/>
                  <a:pt x="1924464" y="964477"/>
                  <a:pt x="1924464" y="967825"/>
                </a:cubicBezTo>
                <a:cubicBezTo>
                  <a:pt x="1924464" y="975276"/>
                  <a:pt x="1926578" y="981136"/>
                  <a:pt x="1930805" y="985406"/>
                </a:cubicBezTo>
                <a:cubicBezTo>
                  <a:pt x="1935033" y="989675"/>
                  <a:pt x="1940956" y="991810"/>
                  <a:pt x="1948574" y="991810"/>
                </a:cubicBezTo>
                <a:cubicBezTo>
                  <a:pt x="1952676" y="991810"/>
                  <a:pt x="1956234" y="991161"/>
                  <a:pt x="1959248" y="989864"/>
                </a:cubicBezTo>
                <a:cubicBezTo>
                  <a:pt x="1962261" y="988566"/>
                  <a:pt x="1964752" y="986766"/>
                  <a:pt x="1966719" y="984464"/>
                </a:cubicBezTo>
                <a:cubicBezTo>
                  <a:pt x="1968687" y="982162"/>
                  <a:pt x="1970152" y="979504"/>
                  <a:pt x="1971114" y="976490"/>
                </a:cubicBezTo>
                <a:cubicBezTo>
                  <a:pt x="1972077" y="973476"/>
                  <a:pt x="1972558" y="970337"/>
                  <a:pt x="1972558" y="967072"/>
                </a:cubicBezTo>
                <a:cubicBezTo>
                  <a:pt x="1972558" y="959370"/>
                  <a:pt x="1970445" y="953363"/>
                  <a:pt x="1966217" y="949052"/>
                </a:cubicBezTo>
                <a:cubicBezTo>
                  <a:pt x="1961989" y="944741"/>
                  <a:pt x="1955983" y="942585"/>
                  <a:pt x="1948197" y="942585"/>
                </a:cubicBezTo>
                <a:close/>
                <a:moveTo>
                  <a:pt x="2863797" y="928270"/>
                </a:moveTo>
                <a:cubicBezTo>
                  <a:pt x="2865890" y="928270"/>
                  <a:pt x="2867606" y="928353"/>
                  <a:pt x="2868946" y="928521"/>
                </a:cubicBezTo>
                <a:cubicBezTo>
                  <a:pt x="2870285" y="928688"/>
                  <a:pt x="2871331" y="928939"/>
                  <a:pt x="2872085" y="929274"/>
                </a:cubicBezTo>
                <a:cubicBezTo>
                  <a:pt x="2872838" y="929609"/>
                  <a:pt x="2873382" y="930028"/>
                  <a:pt x="2873717" y="930530"/>
                </a:cubicBezTo>
                <a:cubicBezTo>
                  <a:pt x="2874052" y="931032"/>
                  <a:pt x="2874220" y="931576"/>
                  <a:pt x="2874220" y="932162"/>
                </a:cubicBezTo>
                <a:lnTo>
                  <a:pt x="2874220" y="1045179"/>
                </a:lnTo>
                <a:cubicBezTo>
                  <a:pt x="2874220" y="1045849"/>
                  <a:pt x="2874052" y="1046414"/>
                  <a:pt x="2873717" y="1046874"/>
                </a:cubicBezTo>
                <a:cubicBezTo>
                  <a:pt x="2873382" y="1047334"/>
                  <a:pt x="2872838" y="1047732"/>
                  <a:pt x="2872085" y="1048067"/>
                </a:cubicBezTo>
                <a:cubicBezTo>
                  <a:pt x="2871331" y="1048402"/>
                  <a:pt x="2870285" y="1048653"/>
                  <a:pt x="2868946" y="1048820"/>
                </a:cubicBezTo>
                <a:cubicBezTo>
                  <a:pt x="2867606" y="1048988"/>
                  <a:pt x="2865890" y="1049072"/>
                  <a:pt x="2863797" y="1049072"/>
                </a:cubicBezTo>
                <a:cubicBezTo>
                  <a:pt x="2861788" y="1049072"/>
                  <a:pt x="2860114" y="1048988"/>
                  <a:pt x="2858774" y="1048820"/>
                </a:cubicBezTo>
                <a:cubicBezTo>
                  <a:pt x="2857435" y="1048653"/>
                  <a:pt x="2856367" y="1048402"/>
                  <a:pt x="2855572" y="1048067"/>
                </a:cubicBezTo>
                <a:cubicBezTo>
                  <a:pt x="2854777" y="1047732"/>
                  <a:pt x="2854232" y="1047334"/>
                  <a:pt x="2853939" y="1046874"/>
                </a:cubicBezTo>
                <a:cubicBezTo>
                  <a:pt x="2853646" y="1046414"/>
                  <a:pt x="2853500" y="1045849"/>
                  <a:pt x="2853500" y="1045179"/>
                </a:cubicBezTo>
                <a:lnTo>
                  <a:pt x="2853500" y="932162"/>
                </a:lnTo>
                <a:cubicBezTo>
                  <a:pt x="2853500" y="931576"/>
                  <a:pt x="2853646" y="931032"/>
                  <a:pt x="2853939" y="930530"/>
                </a:cubicBezTo>
                <a:cubicBezTo>
                  <a:pt x="2854232" y="930028"/>
                  <a:pt x="2854777" y="929609"/>
                  <a:pt x="2855572" y="929274"/>
                </a:cubicBezTo>
                <a:cubicBezTo>
                  <a:pt x="2856367" y="928939"/>
                  <a:pt x="2857435" y="928688"/>
                  <a:pt x="2858774" y="928521"/>
                </a:cubicBezTo>
                <a:cubicBezTo>
                  <a:pt x="2860114" y="928353"/>
                  <a:pt x="2861788" y="928270"/>
                  <a:pt x="2863797" y="928270"/>
                </a:cubicBezTo>
                <a:close/>
                <a:moveTo>
                  <a:pt x="1730322" y="928270"/>
                </a:moveTo>
                <a:cubicBezTo>
                  <a:pt x="1732415" y="928270"/>
                  <a:pt x="1734131" y="928353"/>
                  <a:pt x="1735471" y="928521"/>
                </a:cubicBezTo>
                <a:cubicBezTo>
                  <a:pt x="1736810" y="928688"/>
                  <a:pt x="1737856" y="928939"/>
                  <a:pt x="1738610" y="929274"/>
                </a:cubicBezTo>
                <a:cubicBezTo>
                  <a:pt x="1739363" y="929609"/>
                  <a:pt x="1739908" y="930028"/>
                  <a:pt x="1740242" y="930530"/>
                </a:cubicBezTo>
                <a:cubicBezTo>
                  <a:pt x="1740577" y="931032"/>
                  <a:pt x="1740745" y="931576"/>
                  <a:pt x="1740745" y="932162"/>
                </a:cubicBezTo>
                <a:lnTo>
                  <a:pt x="1740745" y="1045179"/>
                </a:lnTo>
                <a:cubicBezTo>
                  <a:pt x="1740745" y="1045849"/>
                  <a:pt x="1740577" y="1046414"/>
                  <a:pt x="1740242" y="1046874"/>
                </a:cubicBezTo>
                <a:cubicBezTo>
                  <a:pt x="1739908" y="1047334"/>
                  <a:pt x="1739363" y="1047732"/>
                  <a:pt x="1738610" y="1048067"/>
                </a:cubicBezTo>
                <a:cubicBezTo>
                  <a:pt x="1737856" y="1048402"/>
                  <a:pt x="1736810" y="1048653"/>
                  <a:pt x="1735471" y="1048820"/>
                </a:cubicBezTo>
                <a:cubicBezTo>
                  <a:pt x="1734131" y="1048988"/>
                  <a:pt x="1732415" y="1049072"/>
                  <a:pt x="1730322" y="1049072"/>
                </a:cubicBezTo>
                <a:cubicBezTo>
                  <a:pt x="1728313" y="1049072"/>
                  <a:pt x="1726639" y="1048988"/>
                  <a:pt x="1725299" y="1048820"/>
                </a:cubicBezTo>
                <a:cubicBezTo>
                  <a:pt x="1723960" y="1048653"/>
                  <a:pt x="1722892" y="1048402"/>
                  <a:pt x="1722097" y="1048067"/>
                </a:cubicBezTo>
                <a:cubicBezTo>
                  <a:pt x="1721302" y="1047732"/>
                  <a:pt x="1720758" y="1047334"/>
                  <a:pt x="1720465" y="1046874"/>
                </a:cubicBezTo>
                <a:cubicBezTo>
                  <a:pt x="1720172" y="1046414"/>
                  <a:pt x="1720025" y="1045849"/>
                  <a:pt x="1720025" y="1045179"/>
                </a:cubicBezTo>
                <a:lnTo>
                  <a:pt x="1720025" y="932162"/>
                </a:lnTo>
                <a:cubicBezTo>
                  <a:pt x="1720025" y="931576"/>
                  <a:pt x="1720172" y="931032"/>
                  <a:pt x="1720465" y="930530"/>
                </a:cubicBezTo>
                <a:cubicBezTo>
                  <a:pt x="1720758" y="930028"/>
                  <a:pt x="1721302" y="929609"/>
                  <a:pt x="1722097" y="929274"/>
                </a:cubicBezTo>
                <a:cubicBezTo>
                  <a:pt x="1722892" y="928939"/>
                  <a:pt x="1723960" y="928688"/>
                  <a:pt x="1725299" y="928521"/>
                </a:cubicBezTo>
                <a:cubicBezTo>
                  <a:pt x="1726639" y="928353"/>
                  <a:pt x="1728313" y="928270"/>
                  <a:pt x="1730322" y="928270"/>
                </a:cubicBezTo>
                <a:close/>
                <a:moveTo>
                  <a:pt x="1948574" y="926763"/>
                </a:moveTo>
                <a:cubicBezTo>
                  <a:pt x="1952006" y="926763"/>
                  <a:pt x="1955208" y="926951"/>
                  <a:pt x="1958180" y="927328"/>
                </a:cubicBezTo>
                <a:cubicBezTo>
                  <a:pt x="1961152" y="927705"/>
                  <a:pt x="1963936" y="928228"/>
                  <a:pt x="1966531" y="928898"/>
                </a:cubicBezTo>
                <a:lnTo>
                  <a:pt x="2000687" y="928898"/>
                </a:lnTo>
                <a:cubicBezTo>
                  <a:pt x="2002110" y="928898"/>
                  <a:pt x="2003177" y="929588"/>
                  <a:pt x="2003889" y="930969"/>
                </a:cubicBezTo>
                <a:cubicBezTo>
                  <a:pt x="2004601" y="932351"/>
                  <a:pt x="2004956" y="934465"/>
                  <a:pt x="2004956" y="937311"/>
                </a:cubicBezTo>
                <a:cubicBezTo>
                  <a:pt x="2004956" y="940241"/>
                  <a:pt x="2004559" y="942355"/>
                  <a:pt x="2003763" y="943652"/>
                </a:cubicBezTo>
                <a:cubicBezTo>
                  <a:pt x="2002968" y="944950"/>
                  <a:pt x="2001943" y="945599"/>
                  <a:pt x="2000687" y="945599"/>
                </a:cubicBezTo>
                <a:lnTo>
                  <a:pt x="1984488" y="945599"/>
                </a:lnTo>
                <a:cubicBezTo>
                  <a:pt x="1987418" y="948613"/>
                  <a:pt x="1989469" y="951940"/>
                  <a:pt x="1990641" y="955582"/>
                </a:cubicBezTo>
                <a:cubicBezTo>
                  <a:pt x="1991813" y="959224"/>
                  <a:pt x="1992399" y="963012"/>
                  <a:pt x="1992399" y="966946"/>
                </a:cubicBezTo>
                <a:cubicBezTo>
                  <a:pt x="1992399" y="973476"/>
                  <a:pt x="1991353" y="979253"/>
                  <a:pt x="1989260" y="984276"/>
                </a:cubicBezTo>
                <a:cubicBezTo>
                  <a:pt x="1987167" y="989298"/>
                  <a:pt x="1984174" y="993547"/>
                  <a:pt x="1980281" y="997021"/>
                </a:cubicBezTo>
                <a:cubicBezTo>
                  <a:pt x="1976388" y="1000495"/>
                  <a:pt x="1971763" y="1003153"/>
                  <a:pt x="1966405" y="1004995"/>
                </a:cubicBezTo>
                <a:cubicBezTo>
                  <a:pt x="1961048" y="1006837"/>
                  <a:pt x="1955104" y="1007758"/>
                  <a:pt x="1948574" y="1007758"/>
                </a:cubicBezTo>
                <a:cubicBezTo>
                  <a:pt x="1943969" y="1007758"/>
                  <a:pt x="1939595" y="1007151"/>
                  <a:pt x="1935451" y="1005937"/>
                </a:cubicBezTo>
                <a:cubicBezTo>
                  <a:pt x="1931307" y="1004723"/>
                  <a:pt x="1928105" y="1003195"/>
                  <a:pt x="1925845" y="1001354"/>
                </a:cubicBezTo>
                <a:cubicBezTo>
                  <a:pt x="1924338" y="1002860"/>
                  <a:pt x="1923103" y="1004577"/>
                  <a:pt x="1922141" y="1006502"/>
                </a:cubicBezTo>
                <a:cubicBezTo>
                  <a:pt x="1921178" y="1008428"/>
                  <a:pt x="1920696" y="1010646"/>
                  <a:pt x="1920696" y="1013157"/>
                </a:cubicBezTo>
                <a:cubicBezTo>
                  <a:pt x="1920696" y="1016088"/>
                  <a:pt x="1922057" y="1018515"/>
                  <a:pt x="1924778" y="1020441"/>
                </a:cubicBezTo>
                <a:cubicBezTo>
                  <a:pt x="1927498" y="1022366"/>
                  <a:pt x="1931119" y="1023413"/>
                  <a:pt x="1935640" y="1023580"/>
                </a:cubicBezTo>
                <a:lnTo>
                  <a:pt x="1965150" y="1024836"/>
                </a:lnTo>
                <a:cubicBezTo>
                  <a:pt x="1970759" y="1025003"/>
                  <a:pt x="1975907" y="1025778"/>
                  <a:pt x="1980595" y="1027159"/>
                </a:cubicBezTo>
                <a:cubicBezTo>
                  <a:pt x="1985283" y="1028540"/>
                  <a:pt x="1989343" y="1030508"/>
                  <a:pt x="1992776" y="1033061"/>
                </a:cubicBezTo>
                <a:cubicBezTo>
                  <a:pt x="1996208" y="1035614"/>
                  <a:pt x="1998887" y="1038754"/>
                  <a:pt x="2000812" y="1042479"/>
                </a:cubicBezTo>
                <a:cubicBezTo>
                  <a:pt x="2002738" y="1046204"/>
                  <a:pt x="2003701" y="1050537"/>
                  <a:pt x="2003701" y="1055476"/>
                </a:cubicBezTo>
                <a:cubicBezTo>
                  <a:pt x="2003701" y="1060666"/>
                  <a:pt x="2002612" y="1065605"/>
                  <a:pt x="2000436" y="1070294"/>
                </a:cubicBezTo>
                <a:cubicBezTo>
                  <a:pt x="1998259" y="1074982"/>
                  <a:pt x="1994931" y="1079105"/>
                  <a:pt x="1990453" y="1082663"/>
                </a:cubicBezTo>
                <a:cubicBezTo>
                  <a:pt x="1985974" y="1086220"/>
                  <a:pt x="1980260" y="1089025"/>
                  <a:pt x="1973312" y="1091076"/>
                </a:cubicBezTo>
                <a:cubicBezTo>
                  <a:pt x="1966363" y="1093127"/>
                  <a:pt x="1958159" y="1094153"/>
                  <a:pt x="1948699" y="1094153"/>
                </a:cubicBezTo>
                <a:cubicBezTo>
                  <a:pt x="1939574" y="1094153"/>
                  <a:pt x="1931810" y="1093378"/>
                  <a:pt x="1925406" y="1091829"/>
                </a:cubicBezTo>
                <a:cubicBezTo>
                  <a:pt x="1919001" y="1090281"/>
                  <a:pt x="1913748" y="1088167"/>
                  <a:pt x="1909646" y="1085488"/>
                </a:cubicBezTo>
                <a:cubicBezTo>
                  <a:pt x="1905544" y="1082809"/>
                  <a:pt x="1902572" y="1079607"/>
                  <a:pt x="1900730" y="1075882"/>
                </a:cubicBezTo>
                <a:cubicBezTo>
                  <a:pt x="1898889" y="1072156"/>
                  <a:pt x="1897968" y="1068117"/>
                  <a:pt x="1897968" y="1063764"/>
                </a:cubicBezTo>
                <a:cubicBezTo>
                  <a:pt x="1897968" y="1061001"/>
                  <a:pt x="1898303" y="1058322"/>
                  <a:pt x="1898972" y="1055727"/>
                </a:cubicBezTo>
                <a:cubicBezTo>
                  <a:pt x="1899642" y="1053132"/>
                  <a:pt x="1900667" y="1050662"/>
                  <a:pt x="1902049" y="1048318"/>
                </a:cubicBezTo>
                <a:cubicBezTo>
                  <a:pt x="1903430" y="1045974"/>
                  <a:pt x="1905146" y="1043735"/>
                  <a:pt x="1907197" y="1041600"/>
                </a:cubicBezTo>
                <a:cubicBezTo>
                  <a:pt x="1909248" y="1039465"/>
                  <a:pt x="1911613" y="1037351"/>
                  <a:pt x="1914292" y="1035258"/>
                </a:cubicBezTo>
                <a:cubicBezTo>
                  <a:pt x="1910190" y="1033166"/>
                  <a:pt x="1907155" y="1030529"/>
                  <a:pt x="1905188" y="1027347"/>
                </a:cubicBezTo>
                <a:cubicBezTo>
                  <a:pt x="1903221" y="1024166"/>
                  <a:pt x="1902237" y="1020734"/>
                  <a:pt x="1902237" y="1017050"/>
                </a:cubicBezTo>
                <a:cubicBezTo>
                  <a:pt x="1902237" y="1011944"/>
                  <a:pt x="1903284" y="1007381"/>
                  <a:pt x="1905377" y="1003363"/>
                </a:cubicBezTo>
                <a:cubicBezTo>
                  <a:pt x="1907469" y="999344"/>
                  <a:pt x="1910065" y="995745"/>
                  <a:pt x="1913162" y="992563"/>
                </a:cubicBezTo>
                <a:cubicBezTo>
                  <a:pt x="1910567" y="989466"/>
                  <a:pt x="1908516" y="985971"/>
                  <a:pt x="1907009" y="982078"/>
                </a:cubicBezTo>
                <a:cubicBezTo>
                  <a:pt x="1905502" y="978185"/>
                  <a:pt x="1904749" y="973476"/>
                  <a:pt x="1904749" y="967951"/>
                </a:cubicBezTo>
                <a:cubicBezTo>
                  <a:pt x="1904749" y="961505"/>
                  <a:pt x="1905837" y="955728"/>
                  <a:pt x="1908014" y="950622"/>
                </a:cubicBezTo>
                <a:cubicBezTo>
                  <a:pt x="1910190" y="945515"/>
                  <a:pt x="1913204" y="941204"/>
                  <a:pt x="1917055" y="937688"/>
                </a:cubicBezTo>
                <a:cubicBezTo>
                  <a:pt x="1920906" y="934172"/>
                  <a:pt x="1925531" y="931472"/>
                  <a:pt x="1930931" y="929588"/>
                </a:cubicBezTo>
                <a:cubicBezTo>
                  <a:pt x="1936330" y="927705"/>
                  <a:pt x="1942211" y="926763"/>
                  <a:pt x="1948574" y="926763"/>
                </a:cubicBezTo>
                <a:close/>
                <a:moveTo>
                  <a:pt x="1307655" y="926637"/>
                </a:moveTo>
                <a:cubicBezTo>
                  <a:pt x="1311255" y="926637"/>
                  <a:pt x="1314750" y="926972"/>
                  <a:pt x="1318140" y="927642"/>
                </a:cubicBezTo>
                <a:cubicBezTo>
                  <a:pt x="1321531" y="928311"/>
                  <a:pt x="1324649" y="929191"/>
                  <a:pt x="1327495" y="930279"/>
                </a:cubicBezTo>
                <a:cubicBezTo>
                  <a:pt x="1330342" y="931367"/>
                  <a:pt x="1332874" y="932623"/>
                  <a:pt x="1335093" y="934046"/>
                </a:cubicBezTo>
                <a:cubicBezTo>
                  <a:pt x="1337311" y="935469"/>
                  <a:pt x="1338923" y="936683"/>
                  <a:pt x="1339927" y="937688"/>
                </a:cubicBezTo>
                <a:cubicBezTo>
                  <a:pt x="1340932" y="938692"/>
                  <a:pt x="1341623" y="939488"/>
                  <a:pt x="1341999" y="940074"/>
                </a:cubicBezTo>
                <a:cubicBezTo>
                  <a:pt x="1342376" y="940660"/>
                  <a:pt x="1342690" y="941350"/>
                  <a:pt x="1342941" y="942146"/>
                </a:cubicBezTo>
                <a:cubicBezTo>
                  <a:pt x="1343192" y="942941"/>
                  <a:pt x="1343360" y="943841"/>
                  <a:pt x="1343443" y="944845"/>
                </a:cubicBezTo>
                <a:cubicBezTo>
                  <a:pt x="1343527" y="945850"/>
                  <a:pt x="1343569" y="947106"/>
                  <a:pt x="1343569" y="948613"/>
                </a:cubicBezTo>
                <a:cubicBezTo>
                  <a:pt x="1343569" y="951878"/>
                  <a:pt x="1343192" y="954159"/>
                  <a:pt x="1342439" y="955456"/>
                </a:cubicBezTo>
                <a:cubicBezTo>
                  <a:pt x="1341685" y="956754"/>
                  <a:pt x="1340764" y="957403"/>
                  <a:pt x="1339676" y="957403"/>
                </a:cubicBezTo>
                <a:cubicBezTo>
                  <a:pt x="1338420" y="957403"/>
                  <a:pt x="1336976" y="956712"/>
                  <a:pt x="1335344" y="955331"/>
                </a:cubicBezTo>
                <a:cubicBezTo>
                  <a:pt x="1333711" y="953949"/>
                  <a:pt x="1331639" y="952422"/>
                  <a:pt x="1329128" y="950747"/>
                </a:cubicBezTo>
                <a:cubicBezTo>
                  <a:pt x="1326616" y="949073"/>
                  <a:pt x="1323582" y="947545"/>
                  <a:pt x="1320024" y="946164"/>
                </a:cubicBezTo>
                <a:cubicBezTo>
                  <a:pt x="1316466" y="944783"/>
                  <a:pt x="1312259" y="944092"/>
                  <a:pt x="1307404" y="944092"/>
                </a:cubicBezTo>
                <a:cubicBezTo>
                  <a:pt x="1297442" y="944092"/>
                  <a:pt x="1289802" y="947922"/>
                  <a:pt x="1284486" y="955582"/>
                </a:cubicBezTo>
                <a:cubicBezTo>
                  <a:pt x="1279171" y="963242"/>
                  <a:pt x="1276513" y="974355"/>
                  <a:pt x="1276513" y="988922"/>
                </a:cubicBezTo>
                <a:cubicBezTo>
                  <a:pt x="1276513" y="996205"/>
                  <a:pt x="1277203" y="1002588"/>
                  <a:pt x="1278585" y="1008072"/>
                </a:cubicBezTo>
                <a:cubicBezTo>
                  <a:pt x="1279966" y="1013555"/>
                  <a:pt x="1281996" y="1018139"/>
                  <a:pt x="1284675" y="1021822"/>
                </a:cubicBezTo>
                <a:cubicBezTo>
                  <a:pt x="1287354" y="1025506"/>
                  <a:pt x="1290640" y="1028247"/>
                  <a:pt x="1294532" y="1030047"/>
                </a:cubicBezTo>
                <a:cubicBezTo>
                  <a:pt x="1298425" y="1031847"/>
                  <a:pt x="1302883" y="1032747"/>
                  <a:pt x="1307906" y="1032747"/>
                </a:cubicBezTo>
                <a:cubicBezTo>
                  <a:pt x="1312678" y="1032747"/>
                  <a:pt x="1316864" y="1031994"/>
                  <a:pt x="1320463" y="1030487"/>
                </a:cubicBezTo>
                <a:cubicBezTo>
                  <a:pt x="1324063" y="1028980"/>
                  <a:pt x="1327182" y="1027326"/>
                  <a:pt x="1329819" y="1025526"/>
                </a:cubicBezTo>
                <a:cubicBezTo>
                  <a:pt x="1332456" y="1023727"/>
                  <a:pt x="1334674" y="1022094"/>
                  <a:pt x="1336474" y="1020629"/>
                </a:cubicBezTo>
                <a:cubicBezTo>
                  <a:pt x="1338274" y="1019164"/>
                  <a:pt x="1339676" y="1018432"/>
                  <a:pt x="1340681" y="1018432"/>
                </a:cubicBezTo>
                <a:cubicBezTo>
                  <a:pt x="1341267" y="1018432"/>
                  <a:pt x="1341769" y="1018599"/>
                  <a:pt x="1342188" y="1018934"/>
                </a:cubicBezTo>
                <a:cubicBezTo>
                  <a:pt x="1342606" y="1019269"/>
                  <a:pt x="1342962" y="1019834"/>
                  <a:pt x="1343255" y="1020629"/>
                </a:cubicBezTo>
                <a:cubicBezTo>
                  <a:pt x="1343548" y="1021424"/>
                  <a:pt x="1343757" y="1022429"/>
                  <a:pt x="1343883" y="1023643"/>
                </a:cubicBezTo>
                <a:cubicBezTo>
                  <a:pt x="1344008" y="1024857"/>
                  <a:pt x="1344071" y="1026301"/>
                  <a:pt x="1344071" y="1027975"/>
                </a:cubicBezTo>
                <a:cubicBezTo>
                  <a:pt x="1344071" y="1029398"/>
                  <a:pt x="1344029" y="1030633"/>
                  <a:pt x="1343946" y="1031680"/>
                </a:cubicBezTo>
                <a:cubicBezTo>
                  <a:pt x="1343862" y="1032726"/>
                  <a:pt x="1343715" y="1033605"/>
                  <a:pt x="1343506" y="1034317"/>
                </a:cubicBezTo>
                <a:cubicBezTo>
                  <a:pt x="1343297" y="1035028"/>
                  <a:pt x="1343046" y="1035656"/>
                  <a:pt x="1342753" y="1036200"/>
                </a:cubicBezTo>
                <a:cubicBezTo>
                  <a:pt x="1342460" y="1036744"/>
                  <a:pt x="1341790" y="1037540"/>
                  <a:pt x="1340744" y="1038586"/>
                </a:cubicBezTo>
                <a:cubicBezTo>
                  <a:pt x="1339697" y="1039633"/>
                  <a:pt x="1337918" y="1040930"/>
                  <a:pt x="1335407" y="1042479"/>
                </a:cubicBezTo>
                <a:cubicBezTo>
                  <a:pt x="1332895" y="1044028"/>
                  <a:pt x="1330070" y="1045409"/>
                  <a:pt x="1326930" y="1046623"/>
                </a:cubicBezTo>
                <a:cubicBezTo>
                  <a:pt x="1323791" y="1047837"/>
                  <a:pt x="1320380" y="1048820"/>
                  <a:pt x="1316696" y="1049574"/>
                </a:cubicBezTo>
                <a:cubicBezTo>
                  <a:pt x="1313013" y="1050327"/>
                  <a:pt x="1309204" y="1050704"/>
                  <a:pt x="1305269" y="1050704"/>
                </a:cubicBezTo>
                <a:cubicBezTo>
                  <a:pt x="1297149" y="1050704"/>
                  <a:pt x="1289949" y="1049365"/>
                  <a:pt x="1283670" y="1046686"/>
                </a:cubicBezTo>
                <a:cubicBezTo>
                  <a:pt x="1277392" y="1044007"/>
                  <a:pt x="1272138" y="1040093"/>
                  <a:pt x="1267911" y="1034945"/>
                </a:cubicBezTo>
                <a:cubicBezTo>
                  <a:pt x="1263683" y="1029796"/>
                  <a:pt x="1260460" y="1023475"/>
                  <a:pt x="1258242" y="1015983"/>
                </a:cubicBezTo>
                <a:cubicBezTo>
                  <a:pt x="1256023" y="1008490"/>
                  <a:pt x="1254914" y="999847"/>
                  <a:pt x="1254914" y="990052"/>
                </a:cubicBezTo>
                <a:cubicBezTo>
                  <a:pt x="1254914" y="978918"/>
                  <a:pt x="1256274" y="969353"/>
                  <a:pt x="1258995" y="961358"/>
                </a:cubicBezTo>
                <a:cubicBezTo>
                  <a:pt x="1261716" y="953363"/>
                  <a:pt x="1265441" y="946813"/>
                  <a:pt x="1270171" y="941706"/>
                </a:cubicBezTo>
                <a:cubicBezTo>
                  <a:pt x="1274901" y="936599"/>
                  <a:pt x="1280468" y="932811"/>
                  <a:pt x="1286872" y="930342"/>
                </a:cubicBezTo>
                <a:cubicBezTo>
                  <a:pt x="1293277" y="927872"/>
                  <a:pt x="1300204" y="926637"/>
                  <a:pt x="1307655" y="926637"/>
                </a:cubicBezTo>
                <a:close/>
                <a:moveTo>
                  <a:pt x="1202880" y="926637"/>
                </a:moveTo>
                <a:cubicBezTo>
                  <a:pt x="1206480" y="926637"/>
                  <a:pt x="1209975" y="926972"/>
                  <a:pt x="1213365" y="927642"/>
                </a:cubicBezTo>
                <a:cubicBezTo>
                  <a:pt x="1216756" y="928311"/>
                  <a:pt x="1219874" y="929191"/>
                  <a:pt x="1222720" y="930279"/>
                </a:cubicBezTo>
                <a:cubicBezTo>
                  <a:pt x="1225567" y="931367"/>
                  <a:pt x="1228099" y="932623"/>
                  <a:pt x="1230318" y="934046"/>
                </a:cubicBezTo>
                <a:cubicBezTo>
                  <a:pt x="1232536" y="935469"/>
                  <a:pt x="1234148" y="936683"/>
                  <a:pt x="1235152" y="937688"/>
                </a:cubicBezTo>
                <a:cubicBezTo>
                  <a:pt x="1236157" y="938692"/>
                  <a:pt x="1236848" y="939488"/>
                  <a:pt x="1237224" y="940074"/>
                </a:cubicBezTo>
                <a:cubicBezTo>
                  <a:pt x="1237601" y="940660"/>
                  <a:pt x="1237915" y="941350"/>
                  <a:pt x="1238166" y="942146"/>
                </a:cubicBezTo>
                <a:cubicBezTo>
                  <a:pt x="1238417" y="942941"/>
                  <a:pt x="1238585" y="943841"/>
                  <a:pt x="1238668" y="944845"/>
                </a:cubicBezTo>
                <a:cubicBezTo>
                  <a:pt x="1238752" y="945850"/>
                  <a:pt x="1238794" y="947106"/>
                  <a:pt x="1238794" y="948613"/>
                </a:cubicBezTo>
                <a:cubicBezTo>
                  <a:pt x="1238794" y="951878"/>
                  <a:pt x="1238417" y="954159"/>
                  <a:pt x="1237664" y="955456"/>
                </a:cubicBezTo>
                <a:cubicBezTo>
                  <a:pt x="1236910" y="956754"/>
                  <a:pt x="1235989" y="957403"/>
                  <a:pt x="1234901" y="957403"/>
                </a:cubicBezTo>
                <a:cubicBezTo>
                  <a:pt x="1233645" y="957403"/>
                  <a:pt x="1232201" y="956712"/>
                  <a:pt x="1230569" y="955331"/>
                </a:cubicBezTo>
                <a:cubicBezTo>
                  <a:pt x="1228936" y="953949"/>
                  <a:pt x="1226864" y="952422"/>
                  <a:pt x="1224353" y="950747"/>
                </a:cubicBezTo>
                <a:cubicBezTo>
                  <a:pt x="1221841" y="949073"/>
                  <a:pt x="1218807" y="947545"/>
                  <a:pt x="1215249" y="946164"/>
                </a:cubicBezTo>
                <a:cubicBezTo>
                  <a:pt x="1211691" y="944783"/>
                  <a:pt x="1207484" y="944092"/>
                  <a:pt x="1202629" y="944092"/>
                </a:cubicBezTo>
                <a:cubicBezTo>
                  <a:pt x="1192667" y="944092"/>
                  <a:pt x="1185027" y="947922"/>
                  <a:pt x="1179711" y="955582"/>
                </a:cubicBezTo>
                <a:cubicBezTo>
                  <a:pt x="1174396" y="963242"/>
                  <a:pt x="1171738" y="974355"/>
                  <a:pt x="1171738" y="988922"/>
                </a:cubicBezTo>
                <a:cubicBezTo>
                  <a:pt x="1171738" y="996205"/>
                  <a:pt x="1172428" y="1002588"/>
                  <a:pt x="1173810" y="1008072"/>
                </a:cubicBezTo>
                <a:cubicBezTo>
                  <a:pt x="1175191" y="1013555"/>
                  <a:pt x="1177221" y="1018139"/>
                  <a:pt x="1179900" y="1021822"/>
                </a:cubicBezTo>
                <a:cubicBezTo>
                  <a:pt x="1182579" y="1025506"/>
                  <a:pt x="1185865" y="1028247"/>
                  <a:pt x="1189757" y="1030047"/>
                </a:cubicBezTo>
                <a:cubicBezTo>
                  <a:pt x="1193650" y="1031847"/>
                  <a:pt x="1198108" y="1032747"/>
                  <a:pt x="1203131" y="1032747"/>
                </a:cubicBezTo>
                <a:cubicBezTo>
                  <a:pt x="1207903" y="1032747"/>
                  <a:pt x="1212089" y="1031994"/>
                  <a:pt x="1215688" y="1030487"/>
                </a:cubicBezTo>
                <a:cubicBezTo>
                  <a:pt x="1219288" y="1028980"/>
                  <a:pt x="1222407" y="1027326"/>
                  <a:pt x="1225044" y="1025526"/>
                </a:cubicBezTo>
                <a:cubicBezTo>
                  <a:pt x="1227681" y="1023727"/>
                  <a:pt x="1229899" y="1022094"/>
                  <a:pt x="1231699" y="1020629"/>
                </a:cubicBezTo>
                <a:cubicBezTo>
                  <a:pt x="1233499" y="1019164"/>
                  <a:pt x="1234901" y="1018432"/>
                  <a:pt x="1235906" y="1018432"/>
                </a:cubicBezTo>
                <a:cubicBezTo>
                  <a:pt x="1236492" y="1018432"/>
                  <a:pt x="1236994" y="1018599"/>
                  <a:pt x="1237413" y="1018934"/>
                </a:cubicBezTo>
                <a:cubicBezTo>
                  <a:pt x="1237831" y="1019269"/>
                  <a:pt x="1238187" y="1019834"/>
                  <a:pt x="1238480" y="1020629"/>
                </a:cubicBezTo>
                <a:cubicBezTo>
                  <a:pt x="1238773" y="1021424"/>
                  <a:pt x="1238982" y="1022429"/>
                  <a:pt x="1239108" y="1023643"/>
                </a:cubicBezTo>
                <a:cubicBezTo>
                  <a:pt x="1239233" y="1024857"/>
                  <a:pt x="1239296" y="1026301"/>
                  <a:pt x="1239296" y="1027975"/>
                </a:cubicBezTo>
                <a:cubicBezTo>
                  <a:pt x="1239296" y="1029398"/>
                  <a:pt x="1239254" y="1030633"/>
                  <a:pt x="1239171" y="1031680"/>
                </a:cubicBezTo>
                <a:cubicBezTo>
                  <a:pt x="1239087" y="1032726"/>
                  <a:pt x="1238940" y="1033605"/>
                  <a:pt x="1238731" y="1034317"/>
                </a:cubicBezTo>
                <a:cubicBezTo>
                  <a:pt x="1238522" y="1035028"/>
                  <a:pt x="1238271" y="1035656"/>
                  <a:pt x="1237978" y="1036200"/>
                </a:cubicBezTo>
                <a:cubicBezTo>
                  <a:pt x="1237685" y="1036744"/>
                  <a:pt x="1237015" y="1037540"/>
                  <a:pt x="1235969" y="1038586"/>
                </a:cubicBezTo>
                <a:cubicBezTo>
                  <a:pt x="1234922" y="1039633"/>
                  <a:pt x="1233143" y="1040930"/>
                  <a:pt x="1230632" y="1042479"/>
                </a:cubicBezTo>
                <a:cubicBezTo>
                  <a:pt x="1228120" y="1044028"/>
                  <a:pt x="1225295" y="1045409"/>
                  <a:pt x="1222155" y="1046623"/>
                </a:cubicBezTo>
                <a:cubicBezTo>
                  <a:pt x="1219016" y="1047837"/>
                  <a:pt x="1215605" y="1048820"/>
                  <a:pt x="1211921" y="1049574"/>
                </a:cubicBezTo>
                <a:cubicBezTo>
                  <a:pt x="1208238" y="1050327"/>
                  <a:pt x="1204429" y="1050704"/>
                  <a:pt x="1200494" y="1050704"/>
                </a:cubicBezTo>
                <a:cubicBezTo>
                  <a:pt x="1192374" y="1050704"/>
                  <a:pt x="1185174" y="1049365"/>
                  <a:pt x="1178895" y="1046686"/>
                </a:cubicBezTo>
                <a:cubicBezTo>
                  <a:pt x="1172617" y="1044007"/>
                  <a:pt x="1167363" y="1040093"/>
                  <a:pt x="1163136" y="1034945"/>
                </a:cubicBezTo>
                <a:cubicBezTo>
                  <a:pt x="1158908" y="1029796"/>
                  <a:pt x="1155685" y="1023475"/>
                  <a:pt x="1153467" y="1015983"/>
                </a:cubicBezTo>
                <a:cubicBezTo>
                  <a:pt x="1151248" y="1008490"/>
                  <a:pt x="1150139" y="999847"/>
                  <a:pt x="1150139" y="990052"/>
                </a:cubicBezTo>
                <a:cubicBezTo>
                  <a:pt x="1150139" y="978918"/>
                  <a:pt x="1151499" y="969353"/>
                  <a:pt x="1154220" y="961358"/>
                </a:cubicBezTo>
                <a:cubicBezTo>
                  <a:pt x="1156941" y="953363"/>
                  <a:pt x="1160666" y="946813"/>
                  <a:pt x="1165396" y="941706"/>
                </a:cubicBezTo>
                <a:cubicBezTo>
                  <a:pt x="1170126" y="936599"/>
                  <a:pt x="1175693" y="932811"/>
                  <a:pt x="1182097" y="930342"/>
                </a:cubicBezTo>
                <a:cubicBezTo>
                  <a:pt x="1188502" y="927872"/>
                  <a:pt x="1195429" y="926637"/>
                  <a:pt x="1202880" y="926637"/>
                </a:cubicBezTo>
                <a:close/>
                <a:moveTo>
                  <a:pt x="3166913" y="926512"/>
                </a:moveTo>
                <a:cubicBezTo>
                  <a:pt x="3175787" y="926512"/>
                  <a:pt x="3183343" y="927935"/>
                  <a:pt x="3189579" y="930781"/>
                </a:cubicBezTo>
                <a:cubicBezTo>
                  <a:pt x="3195816" y="933627"/>
                  <a:pt x="3200944" y="937457"/>
                  <a:pt x="3204962" y="942271"/>
                </a:cubicBezTo>
                <a:cubicBezTo>
                  <a:pt x="3208981" y="947085"/>
                  <a:pt x="3211932" y="952736"/>
                  <a:pt x="3213815" y="959224"/>
                </a:cubicBezTo>
                <a:cubicBezTo>
                  <a:pt x="3215699" y="965712"/>
                  <a:pt x="3216641" y="972639"/>
                  <a:pt x="3216641" y="980006"/>
                </a:cubicBezTo>
                <a:lnTo>
                  <a:pt x="3216641" y="983773"/>
                </a:lnTo>
                <a:cubicBezTo>
                  <a:pt x="3216641" y="987038"/>
                  <a:pt x="3215821" y="989361"/>
                  <a:pt x="3214181" y="990743"/>
                </a:cubicBezTo>
                <a:cubicBezTo>
                  <a:pt x="3212541" y="992124"/>
                  <a:pt x="3210670" y="992815"/>
                  <a:pt x="3208567" y="992815"/>
                </a:cubicBezTo>
                <a:lnTo>
                  <a:pt x="3134139" y="992815"/>
                </a:lnTo>
                <a:cubicBezTo>
                  <a:pt x="3134139" y="999093"/>
                  <a:pt x="3134769" y="1004744"/>
                  <a:pt x="3136031" y="1009767"/>
                </a:cubicBezTo>
                <a:cubicBezTo>
                  <a:pt x="3137293" y="1014790"/>
                  <a:pt x="3139396" y="1019101"/>
                  <a:pt x="3142340" y="1022701"/>
                </a:cubicBezTo>
                <a:cubicBezTo>
                  <a:pt x="3145284" y="1026301"/>
                  <a:pt x="3149112" y="1029063"/>
                  <a:pt x="3153823" y="1030989"/>
                </a:cubicBezTo>
                <a:cubicBezTo>
                  <a:pt x="3158534" y="1032914"/>
                  <a:pt x="3164297" y="1033877"/>
                  <a:pt x="3171110" y="1033877"/>
                </a:cubicBezTo>
                <a:cubicBezTo>
                  <a:pt x="3176494" y="1033877"/>
                  <a:pt x="3181289" y="1033438"/>
                  <a:pt x="3185495" y="1032559"/>
                </a:cubicBezTo>
                <a:cubicBezTo>
                  <a:pt x="3189701" y="1031680"/>
                  <a:pt x="3193340" y="1030696"/>
                  <a:pt x="3196410" y="1029608"/>
                </a:cubicBezTo>
                <a:cubicBezTo>
                  <a:pt x="3199481" y="1028519"/>
                  <a:pt x="3202005" y="1027536"/>
                  <a:pt x="3203982" y="1026657"/>
                </a:cubicBezTo>
                <a:cubicBezTo>
                  <a:pt x="3205959" y="1025778"/>
                  <a:pt x="3207453" y="1025338"/>
                  <a:pt x="3208463" y="1025338"/>
                </a:cubicBezTo>
                <a:cubicBezTo>
                  <a:pt x="3209051" y="1025338"/>
                  <a:pt x="3209577" y="1025485"/>
                  <a:pt x="3210039" y="1025778"/>
                </a:cubicBezTo>
                <a:cubicBezTo>
                  <a:pt x="3210501" y="1026071"/>
                  <a:pt x="3210859" y="1026510"/>
                  <a:pt x="3211111" y="1027096"/>
                </a:cubicBezTo>
                <a:cubicBezTo>
                  <a:pt x="3211364" y="1027682"/>
                  <a:pt x="3211553" y="1028498"/>
                  <a:pt x="3211680" y="1029545"/>
                </a:cubicBezTo>
                <a:cubicBezTo>
                  <a:pt x="3211806" y="1030591"/>
                  <a:pt x="3211869" y="1031868"/>
                  <a:pt x="3211869" y="1033375"/>
                </a:cubicBezTo>
                <a:cubicBezTo>
                  <a:pt x="3211869" y="1034463"/>
                  <a:pt x="3211827" y="1035405"/>
                  <a:pt x="3211743" y="1036200"/>
                </a:cubicBezTo>
                <a:cubicBezTo>
                  <a:pt x="3211659" y="1036996"/>
                  <a:pt x="3211555" y="1037707"/>
                  <a:pt x="3211429" y="1038335"/>
                </a:cubicBezTo>
                <a:cubicBezTo>
                  <a:pt x="3211304" y="1038963"/>
                  <a:pt x="3211094" y="1039528"/>
                  <a:pt x="3210801" y="1040030"/>
                </a:cubicBezTo>
                <a:cubicBezTo>
                  <a:pt x="3210508" y="1040533"/>
                  <a:pt x="3210132" y="1041014"/>
                  <a:pt x="3209671" y="1041474"/>
                </a:cubicBezTo>
                <a:cubicBezTo>
                  <a:pt x="3209211" y="1041935"/>
                  <a:pt x="3207850" y="1042688"/>
                  <a:pt x="3205590" y="1043735"/>
                </a:cubicBezTo>
                <a:cubicBezTo>
                  <a:pt x="3203330" y="1044781"/>
                  <a:pt x="3200400" y="1045807"/>
                  <a:pt x="3196800" y="1046811"/>
                </a:cubicBezTo>
                <a:cubicBezTo>
                  <a:pt x="3193200" y="1047816"/>
                  <a:pt x="3189035" y="1048716"/>
                  <a:pt x="3184305" y="1049511"/>
                </a:cubicBezTo>
                <a:cubicBezTo>
                  <a:pt x="3179575" y="1050306"/>
                  <a:pt x="3174532" y="1050704"/>
                  <a:pt x="3169174" y="1050704"/>
                </a:cubicBezTo>
                <a:cubicBezTo>
                  <a:pt x="3159881" y="1050704"/>
                  <a:pt x="3151740" y="1049406"/>
                  <a:pt x="3144750" y="1046811"/>
                </a:cubicBezTo>
                <a:cubicBezTo>
                  <a:pt x="3137759" y="1044216"/>
                  <a:pt x="3131878" y="1040365"/>
                  <a:pt x="3127107" y="1035258"/>
                </a:cubicBezTo>
                <a:cubicBezTo>
                  <a:pt x="3122335" y="1030152"/>
                  <a:pt x="3118735" y="1023748"/>
                  <a:pt x="3116307" y="1016046"/>
                </a:cubicBezTo>
                <a:cubicBezTo>
                  <a:pt x="3113879" y="1008344"/>
                  <a:pt x="3112666" y="999386"/>
                  <a:pt x="3112666" y="989173"/>
                </a:cubicBezTo>
                <a:cubicBezTo>
                  <a:pt x="3112666" y="979462"/>
                  <a:pt x="3113921" y="970735"/>
                  <a:pt x="3116433" y="962991"/>
                </a:cubicBezTo>
                <a:cubicBezTo>
                  <a:pt x="3118944" y="955247"/>
                  <a:pt x="3122565" y="948675"/>
                  <a:pt x="3127295" y="943276"/>
                </a:cubicBezTo>
                <a:cubicBezTo>
                  <a:pt x="3132025" y="937876"/>
                  <a:pt x="3137738" y="933732"/>
                  <a:pt x="3144436" y="930844"/>
                </a:cubicBezTo>
                <a:cubicBezTo>
                  <a:pt x="3151133" y="927956"/>
                  <a:pt x="3158626" y="926512"/>
                  <a:pt x="3166913" y="926512"/>
                </a:cubicBezTo>
                <a:close/>
                <a:moveTo>
                  <a:pt x="2966028" y="926512"/>
                </a:moveTo>
                <a:cubicBezTo>
                  <a:pt x="2970716" y="926512"/>
                  <a:pt x="2974923" y="927056"/>
                  <a:pt x="2978648" y="928144"/>
                </a:cubicBezTo>
                <a:cubicBezTo>
                  <a:pt x="2982373" y="929232"/>
                  <a:pt x="2985659" y="930760"/>
                  <a:pt x="2988506" y="932728"/>
                </a:cubicBezTo>
                <a:cubicBezTo>
                  <a:pt x="2991352" y="934695"/>
                  <a:pt x="2993780" y="937039"/>
                  <a:pt x="2995789" y="939760"/>
                </a:cubicBezTo>
                <a:cubicBezTo>
                  <a:pt x="2997798" y="942480"/>
                  <a:pt x="2999472" y="945515"/>
                  <a:pt x="3000812" y="948864"/>
                </a:cubicBezTo>
                <a:cubicBezTo>
                  <a:pt x="3004579" y="944762"/>
                  <a:pt x="3008158" y="941287"/>
                  <a:pt x="3011548" y="938441"/>
                </a:cubicBezTo>
                <a:cubicBezTo>
                  <a:pt x="3014939" y="935595"/>
                  <a:pt x="3018204" y="933293"/>
                  <a:pt x="3021343" y="931535"/>
                </a:cubicBezTo>
                <a:cubicBezTo>
                  <a:pt x="3024483" y="929777"/>
                  <a:pt x="3027538" y="928500"/>
                  <a:pt x="3030510" y="927705"/>
                </a:cubicBezTo>
                <a:cubicBezTo>
                  <a:pt x="3033482" y="926909"/>
                  <a:pt x="3036475" y="926512"/>
                  <a:pt x="3039489" y="926512"/>
                </a:cubicBezTo>
                <a:cubicBezTo>
                  <a:pt x="3046772" y="926512"/>
                  <a:pt x="3052883" y="927788"/>
                  <a:pt x="3057822" y="930342"/>
                </a:cubicBezTo>
                <a:cubicBezTo>
                  <a:pt x="3062762" y="932895"/>
                  <a:pt x="3066759" y="936306"/>
                  <a:pt x="3069815" y="940576"/>
                </a:cubicBezTo>
                <a:cubicBezTo>
                  <a:pt x="3072870" y="944845"/>
                  <a:pt x="3075047" y="949847"/>
                  <a:pt x="3076345" y="955582"/>
                </a:cubicBezTo>
                <a:cubicBezTo>
                  <a:pt x="3077642" y="961316"/>
                  <a:pt x="3078291" y="967365"/>
                  <a:pt x="3078291" y="973727"/>
                </a:cubicBezTo>
                <a:lnTo>
                  <a:pt x="3078291" y="1045179"/>
                </a:lnTo>
                <a:cubicBezTo>
                  <a:pt x="3078291" y="1045849"/>
                  <a:pt x="3078123" y="1046414"/>
                  <a:pt x="3077789" y="1046874"/>
                </a:cubicBezTo>
                <a:cubicBezTo>
                  <a:pt x="3077454" y="1047334"/>
                  <a:pt x="3076910" y="1047732"/>
                  <a:pt x="3076156" y="1048067"/>
                </a:cubicBezTo>
                <a:cubicBezTo>
                  <a:pt x="3075403" y="1048402"/>
                  <a:pt x="3074356" y="1048653"/>
                  <a:pt x="3073017" y="1048820"/>
                </a:cubicBezTo>
                <a:cubicBezTo>
                  <a:pt x="3071677" y="1048988"/>
                  <a:pt x="3070003" y="1049072"/>
                  <a:pt x="3067994" y="1049072"/>
                </a:cubicBezTo>
                <a:cubicBezTo>
                  <a:pt x="3065901" y="1049072"/>
                  <a:pt x="3064185" y="1048988"/>
                  <a:pt x="3062845" y="1048820"/>
                </a:cubicBezTo>
                <a:cubicBezTo>
                  <a:pt x="3061506" y="1048653"/>
                  <a:pt x="3060438" y="1048402"/>
                  <a:pt x="3059643" y="1048067"/>
                </a:cubicBezTo>
                <a:cubicBezTo>
                  <a:pt x="3058848" y="1047732"/>
                  <a:pt x="3058283" y="1047334"/>
                  <a:pt x="3057948" y="1046874"/>
                </a:cubicBezTo>
                <a:cubicBezTo>
                  <a:pt x="3057613" y="1046414"/>
                  <a:pt x="3057446" y="1045849"/>
                  <a:pt x="3057446" y="1045179"/>
                </a:cubicBezTo>
                <a:lnTo>
                  <a:pt x="3057446" y="976490"/>
                </a:lnTo>
                <a:cubicBezTo>
                  <a:pt x="3057446" y="971718"/>
                  <a:pt x="3057027" y="967365"/>
                  <a:pt x="3056190" y="963430"/>
                </a:cubicBezTo>
                <a:cubicBezTo>
                  <a:pt x="3055353" y="959496"/>
                  <a:pt x="3054013" y="956105"/>
                  <a:pt x="3052172" y="953259"/>
                </a:cubicBezTo>
                <a:cubicBezTo>
                  <a:pt x="3050330" y="950412"/>
                  <a:pt x="3047986" y="948236"/>
                  <a:pt x="3045139" y="946729"/>
                </a:cubicBezTo>
                <a:cubicBezTo>
                  <a:pt x="3042293" y="945222"/>
                  <a:pt x="3038944" y="944469"/>
                  <a:pt x="3035094" y="944469"/>
                </a:cubicBezTo>
                <a:cubicBezTo>
                  <a:pt x="3030322" y="944469"/>
                  <a:pt x="3025529" y="946310"/>
                  <a:pt x="3020715" y="949994"/>
                </a:cubicBezTo>
                <a:cubicBezTo>
                  <a:pt x="3015902" y="953677"/>
                  <a:pt x="3010607" y="959077"/>
                  <a:pt x="3004830" y="966193"/>
                </a:cubicBezTo>
                <a:lnTo>
                  <a:pt x="3004830" y="1045179"/>
                </a:lnTo>
                <a:cubicBezTo>
                  <a:pt x="3004830" y="1045849"/>
                  <a:pt x="3004663" y="1046414"/>
                  <a:pt x="3004328" y="1046874"/>
                </a:cubicBezTo>
                <a:cubicBezTo>
                  <a:pt x="3003993" y="1047334"/>
                  <a:pt x="3003428" y="1047732"/>
                  <a:pt x="3002633" y="1048067"/>
                </a:cubicBezTo>
                <a:cubicBezTo>
                  <a:pt x="3001837" y="1048402"/>
                  <a:pt x="3000770" y="1048653"/>
                  <a:pt x="2999431" y="1048820"/>
                </a:cubicBezTo>
                <a:cubicBezTo>
                  <a:pt x="2998091" y="1048988"/>
                  <a:pt x="2996417" y="1049072"/>
                  <a:pt x="2994408" y="1049072"/>
                </a:cubicBezTo>
                <a:cubicBezTo>
                  <a:pt x="2992482" y="1049072"/>
                  <a:pt x="2990829" y="1048988"/>
                  <a:pt x="2989447" y="1048820"/>
                </a:cubicBezTo>
                <a:cubicBezTo>
                  <a:pt x="2988066" y="1048653"/>
                  <a:pt x="2986978" y="1048402"/>
                  <a:pt x="2986183" y="1048067"/>
                </a:cubicBezTo>
                <a:cubicBezTo>
                  <a:pt x="2985387" y="1047732"/>
                  <a:pt x="2984843" y="1047334"/>
                  <a:pt x="2984550" y="1046874"/>
                </a:cubicBezTo>
                <a:cubicBezTo>
                  <a:pt x="2984257" y="1046414"/>
                  <a:pt x="2984111" y="1045849"/>
                  <a:pt x="2984111" y="1045179"/>
                </a:cubicBezTo>
                <a:lnTo>
                  <a:pt x="2984111" y="976490"/>
                </a:lnTo>
                <a:cubicBezTo>
                  <a:pt x="2984111" y="971718"/>
                  <a:pt x="2983650" y="967365"/>
                  <a:pt x="2982729" y="963430"/>
                </a:cubicBezTo>
                <a:cubicBezTo>
                  <a:pt x="2981808" y="959496"/>
                  <a:pt x="2980427" y="956105"/>
                  <a:pt x="2978585" y="953259"/>
                </a:cubicBezTo>
                <a:cubicBezTo>
                  <a:pt x="2976744" y="950412"/>
                  <a:pt x="2974420" y="948236"/>
                  <a:pt x="2971616" y="946729"/>
                </a:cubicBezTo>
                <a:cubicBezTo>
                  <a:pt x="2968812" y="945222"/>
                  <a:pt x="2965484" y="944469"/>
                  <a:pt x="2961633" y="944469"/>
                </a:cubicBezTo>
                <a:cubicBezTo>
                  <a:pt x="2956861" y="944469"/>
                  <a:pt x="2952047" y="946310"/>
                  <a:pt x="2947192" y="949994"/>
                </a:cubicBezTo>
                <a:cubicBezTo>
                  <a:pt x="2942336" y="953677"/>
                  <a:pt x="2937062" y="959077"/>
                  <a:pt x="2931370" y="966193"/>
                </a:cubicBezTo>
                <a:lnTo>
                  <a:pt x="2931370" y="1045179"/>
                </a:lnTo>
                <a:cubicBezTo>
                  <a:pt x="2931370" y="1045849"/>
                  <a:pt x="2931202" y="1046414"/>
                  <a:pt x="2930867" y="1046874"/>
                </a:cubicBezTo>
                <a:cubicBezTo>
                  <a:pt x="2930532" y="1047334"/>
                  <a:pt x="2929988" y="1047732"/>
                  <a:pt x="2929235" y="1048067"/>
                </a:cubicBezTo>
                <a:cubicBezTo>
                  <a:pt x="2928481" y="1048402"/>
                  <a:pt x="2927435" y="1048653"/>
                  <a:pt x="2926096" y="1048820"/>
                </a:cubicBezTo>
                <a:cubicBezTo>
                  <a:pt x="2924756" y="1048988"/>
                  <a:pt x="2923040" y="1049072"/>
                  <a:pt x="2920947" y="1049072"/>
                </a:cubicBezTo>
                <a:cubicBezTo>
                  <a:pt x="2918938" y="1049072"/>
                  <a:pt x="2917264" y="1048988"/>
                  <a:pt x="2915924" y="1048820"/>
                </a:cubicBezTo>
                <a:cubicBezTo>
                  <a:pt x="2914585" y="1048653"/>
                  <a:pt x="2913517" y="1048402"/>
                  <a:pt x="2912722" y="1048067"/>
                </a:cubicBezTo>
                <a:cubicBezTo>
                  <a:pt x="2911927" y="1047732"/>
                  <a:pt x="2911382" y="1047334"/>
                  <a:pt x="2911089" y="1046874"/>
                </a:cubicBezTo>
                <a:cubicBezTo>
                  <a:pt x="2910796" y="1046414"/>
                  <a:pt x="2910650" y="1045849"/>
                  <a:pt x="2910650" y="1045179"/>
                </a:cubicBezTo>
                <a:lnTo>
                  <a:pt x="2910650" y="932162"/>
                </a:lnTo>
                <a:cubicBezTo>
                  <a:pt x="2910650" y="931493"/>
                  <a:pt x="2910776" y="930928"/>
                  <a:pt x="2911027" y="930467"/>
                </a:cubicBezTo>
                <a:cubicBezTo>
                  <a:pt x="2911278" y="930007"/>
                  <a:pt x="2911780" y="929588"/>
                  <a:pt x="2912534" y="929211"/>
                </a:cubicBezTo>
                <a:cubicBezTo>
                  <a:pt x="2913287" y="928835"/>
                  <a:pt x="2914250" y="928584"/>
                  <a:pt x="2915422" y="928458"/>
                </a:cubicBezTo>
                <a:cubicBezTo>
                  <a:pt x="2916594" y="928332"/>
                  <a:pt x="2918143" y="928270"/>
                  <a:pt x="2920068" y="928270"/>
                </a:cubicBezTo>
                <a:cubicBezTo>
                  <a:pt x="2921910" y="928270"/>
                  <a:pt x="2923438" y="928332"/>
                  <a:pt x="2924651" y="928458"/>
                </a:cubicBezTo>
                <a:cubicBezTo>
                  <a:pt x="2925865" y="928584"/>
                  <a:pt x="2926807" y="928835"/>
                  <a:pt x="2927477" y="929211"/>
                </a:cubicBezTo>
                <a:cubicBezTo>
                  <a:pt x="2928147" y="929588"/>
                  <a:pt x="2928628" y="930007"/>
                  <a:pt x="2928921" y="930467"/>
                </a:cubicBezTo>
                <a:cubicBezTo>
                  <a:pt x="2929214" y="930928"/>
                  <a:pt x="2929360" y="931493"/>
                  <a:pt x="2929360" y="932162"/>
                </a:cubicBezTo>
                <a:lnTo>
                  <a:pt x="2929360" y="947106"/>
                </a:lnTo>
                <a:cubicBezTo>
                  <a:pt x="2935723" y="939990"/>
                  <a:pt x="2941897" y="934779"/>
                  <a:pt x="2947883" y="931472"/>
                </a:cubicBezTo>
                <a:cubicBezTo>
                  <a:pt x="2953868" y="928165"/>
                  <a:pt x="2959917" y="926512"/>
                  <a:pt x="2966028" y="926512"/>
                </a:cubicBezTo>
                <a:close/>
                <a:moveTo>
                  <a:pt x="2623988" y="926512"/>
                </a:moveTo>
                <a:cubicBezTo>
                  <a:pt x="2632862" y="926512"/>
                  <a:pt x="2640418" y="927935"/>
                  <a:pt x="2646654" y="930781"/>
                </a:cubicBezTo>
                <a:cubicBezTo>
                  <a:pt x="2652891" y="933627"/>
                  <a:pt x="2658019" y="937457"/>
                  <a:pt x="2662037" y="942271"/>
                </a:cubicBezTo>
                <a:cubicBezTo>
                  <a:pt x="2666056" y="947085"/>
                  <a:pt x="2669007" y="952736"/>
                  <a:pt x="2670890" y="959224"/>
                </a:cubicBezTo>
                <a:cubicBezTo>
                  <a:pt x="2672774" y="965712"/>
                  <a:pt x="2673716" y="972639"/>
                  <a:pt x="2673716" y="980006"/>
                </a:cubicBezTo>
                <a:lnTo>
                  <a:pt x="2673716" y="983773"/>
                </a:lnTo>
                <a:cubicBezTo>
                  <a:pt x="2673716" y="987038"/>
                  <a:pt x="2672896" y="989361"/>
                  <a:pt x="2671256" y="990743"/>
                </a:cubicBezTo>
                <a:cubicBezTo>
                  <a:pt x="2669616" y="992124"/>
                  <a:pt x="2667745" y="992815"/>
                  <a:pt x="2665642" y="992815"/>
                </a:cubicBezTo>
                <a:lnTo>
                  <a:pt x="2591214" y="992815"/>
                </a:lnTo>
                <a:cubicBezTo>
                  <a:pt x="2591214" y="999093"/>
                  <a:pt x="2591844" y="1004744"/>
                  <a:pt x="2593106" y="1009767"/>
                </a:cubicBezTo>
                <a:cubicBezTo>
                  <a:pt x="2594368" y="1014790"/>
                  <a:pt x="2596471" y="1019101"/>
                  <a:pt x="2599415" y="1022701"/>
                </a:cubicBezTo>
                <a:cubicBezTo>
                  <a:pt x="2602359" y="1026301"/>
                  <a:pt x="2606187" y="1029063"/>
                  <a:pt x="2610898" y="1030989"/>
                </a:cubicBezTo>
                <a:cubicBezTo>
                  <a:pt x="2615609" y="1032914"/>
                  <a:pt x="2621371" y="1033877"/>
                  <a:pt x="2628185" y="1033877"/>
                </a:cubicBezTo>
                <a:cubicBezTo>
                  <a:pt x="2633569" y="1033877"/>
                  <a:pt x="2638364" y="1033438"/>
                  <a:pt x="2642570" y="1032559"/>
                </a:cubicBezTo>
                <a:cubicBezTo>
                  <a:pt x="2646776" y="1031680"/>
                  <a:pt x="2650415" y="1030696"/>
                  <a:pt x="2653485" y="1029608"/>
                </a:cubicBezTo>
                <a:cubicBezTo>
                  <a:pt x="2656556" y="1028519"/>
                  <a:pt x="2659080" y="1027536"/>
                  <a:pt x="2661057" y="1026657"/>
                </a:cubicBezTo>
                <a:cubicBezTo>
                  <a:pt x="2663034" y="1025778"/>
                  <a:pt x="2664528" y="1025338"/>
                  <a:pt x="2665538" y="1025338"/>
                </a:cubicBezTo>
                <a:cubicBezTo>
                  <a:pt x="2666126" y="1025338"/>
                  <a:pt x="2666651" y="1025485"/>
                  <a:pt x="2667114" y="1025778"/>
                </a:cubicBezTo>
                <a:cubicBezTo>
                  <a:pt x="2667576" y="1026071"/>
                  <a:pt x="2667934" y="1026510"/>
                  <a:pt x="2668187" y="1027096"/>
                </a:cubicBezTo>
                <a:cubicBezTo>
                  <a:pt x="2668439" y="1027682"/>
                  <a:pt x="2668628" y="1028498"/>
                  <a:pt x="2668755" y="1029545"/>
                </a:cubicBezTo>
                <a:cubicBezTo>
                  <a:pt x="2668880" y="1030591"/>
                  <a:pt x="2668944" y="1031868"/>
                  <a:pt x="2668944" y="1033375"/>
                </a:cubicBezTo>
                <a:cubicBezTo>
                  <a:pt x="2668944" y="1034463"/>
                  <a:pt x="2668902" y="1035405"/>
                  <a:pt x="2668818" y="1036200"/>
                </a:cubicBezTo>
                <a:cubicBezTo>
                  <a:pt x="2668734" y="1036996"/>
                  <a:pt x="2668630" y="1037707"/>
                  <a:pt x="2668504" y="1038335"/>
                </a:cubicBezTo>
                <a:cubicBezTo>
                  <a:pt x="2668379" y="1038963"/>
                  <a:pt x="2668169" y="1039528"/>
                  <a:pt x="2667876" y="1040030"/>
                </a:cubicBezTo>
                <a:cubicBezTo>
                  <a:pt x="2667583" y="1040533"/>
                  <a:pt x="2667207" y="1041014"/>
                  <a:pt x="2666746" y="1041474"/>
                </a:cubicBezTo>
                <a:cubicBezTo>
                  <a:pt x="2666286" y="1041935"/>
                  <a:pt x="2664925" y="1042688"/>
                  <a:pt x="2662665" y="1043735"/>
                </a:cubicBezTo>
                <a:cubicBezTo>
                  <a:pt x="2660405" y="1044781"/>
                  <a:pt x="2657475" y="1045807"/>
                  <a:pt x="2653875" y="1046811"/>
                </a:cubicBezTo>
                <a:cubicBezTo>
                  <a:pt x="2650275" y="1047816"/>
                  <a:pt x="2646110" y="1048716"/>
                  <a:pt x="2641380" y="1049511"/>
                </a:cubicBezTo>
                <a:cubicBezTo>
                  <a:pt x="2636650" y="1050306"/>
                  <a:pt x="2631607" y="1050704"/>
                  <a:pt x="2626249" y="1050704"/>
                </a:cubicBezTo>
                <a:cubicBezTo>
                  <a:pt x="2616956" y="1050704"/>
                  <a:pt x="2608815" y="1049406"/>
                  <a:pt x="2601825" y="1046811"/>
                </a:cubicBezTo>
                <a:cubicBezTo>
                  <a:pt x="2594834" y="1044216"/>
                  <a:pt x="2588953" y="1040365"/>
                  <a:pt x="2584182" y="1035258"/>
                </a:cubicBezTo>
                <a:cubicBezTo>
                  <a:pt x="2579410" y="1030152"/>
                  <a:pt x="2575810" y="1023748"/>
                  <a:pt x="2573382" y="1016046"/>
                </a:cubicBezTo>
                <a:cubicBezTo>
                  <a:pt x="2570954" y="1008344"/>
                  <a:pt x="2569741" y="999386"/>
                  <a:pt x="2569741" y="989173"/>
                </a:cubicBezTo>
                <a:cubicBezTo>
                  <a:pt x="2569741" y="979462"/>
                  <a:pt x="2570996" y="970735"/>
                  <a:pt x="2573508" y="962991"/>
                </a:cubicBezTo>
                <a:cubicBezTo>
                  <a:pt x="2576019" y="955247"/>
                  <a:pt x="2579640" y="948675"/>
                  <a:pt x="2584370" y="943276"/>
                </a:cubicBezTo>
                <a:cubicBezTo>
                  <a:pt x="2589100" y="937876"/>
                  <a:pt x="2594813" y="933732"/>
                  <a:pt x="2601511" y="930844"/>
                </a:cubicBezTo>
                <a:cubicBezTo>
                  <a:pt x="2608208" y="927956"/>
                  <a:pt x="2615701" y="926512"/>
                  <a:pt x="2623988" y="926512"/>
                </a:cubicBezTo>
                <a:close/>
                <a:moveTo>
                  <a:pt x="2226952" y="926512"/>
                </a:moveTo>
                <a:cubicBezTo>
                  <a:pt x="2236245" y="926512"/>
                  <a:pt x="2244344" y="927893"/>
                  <a:pt x="2251251" y="930656"/>
                </a:cubicBezTo>
                <a:cubicBezTo>
                  <a:pt x="2258157" y="933418"/>
                  <a:pt x="2263913" y="937437"/>
                  <a:pt x="2268517" y="942711"/>
                </a:cubicBezTo>
                <a:cubicBezTo>
                  <a:pt x="2273121" y="947985"/>
                  <a:pt x="2276575" y="954389"/>
                  <a:pt x="2278877" y="961923"/>
                </a:cubicBezTo>
                <a:cubicBezTo>
                  <a:pt x="2281179" y="969458"/>
                  <a:pt x="2282330" y="977955"/>
                  <a:pt x="2282330" y="987415"/>
                </a:cubicBezTo>
                <a:cubicBezTo>
                  <a:pt x="2282330" y="996624"/>
                  <a:pt x="2281116" y="1005100"/>
                  <a:pt x="2278689" y="1012844"/>
                </a:cubicBezTo>
                <a:cubicBezTo>
                  <a:pt x="2276261" y="1020587"/>
                  <a:pt x="2272640" y="1027264"/>
                  <a:pt x="2267826" y="1032873"/>
                </a:cubicBezTo>
                <a:cubicBezTo>
                  <a:pt x="2263013" y="1038482"/>
                  <a:pt x="2256985" y="1042856"/>
                  <a:pt x="2249744" y="1045995"/>
                </a:cubicBezTo>
                <a:cubicBezTo>
                  <a:pt x="2242502" y="1049134"/>
                  <a:pt x="2234110" y="1050704"/>
                  <a:pt x="2224566" y="1050704"/>
                </a:cubicBezTo>
                <a:cubicBezTo>
                  <a:pt x="2215274" y="1050704"/>
                  <a:pt x="2207174" y="1049323"/>
                  <a:pt x="2200268" y="1046560"/>
                </a:cubicBezTo>
                <a:cubicBezTo>
                  <a:pt x="2193361" y="1043797"/>
                  <a:pt x="2187606" y="1039779"/>
                  <a:pt x="2183001" y="1034505"/>
                </a:cubicBezTo>
                <a:cubicBezTo>
                  <a:pt x="2178397" y="1029231"/>
                  <a:pt x="2174965" y="1022827"/>
                  <a:pt x="2172704" y="1015292"/>
                </a:cubicBezTo>
                <a:cubicBezTo>
                  <a:pt x="2170444" y="1007758"/>
                  <a:pt x="2169314" y="999219"/>
                  <a:pt x="2169314" y="989675"/>
                </a:cubicBezTo>
                <a:cubicBezTo>
                  <a:pt x="2169314" y="980466"/>
                  <a:pt x="2170507" y="971990"/>
                  <a:pt x="2172893" y="964247"/>
                </a:cubicBezTo>
                <a:cubicBezTo>
                  <a:pt x="2175279" y="956503"/>
                  <a:pt x="2178878" y="949826"/>
                  <a:pt x="2183692" y="944218"/>
                </a:cubicBezTo>
                <a:cubicBezTo>
                  <a:pt x="2188506" y="938609"/>
                  <a:pt x="2194512" y="934255"/>
                  <a:pt x="2201712" y="931158"/>
                </a:cubicBezTo>
                <a:cubicBezTo>
                  <a:pt x="2208911" y="928060"/>
                  <a:pt x="2217325" y="926512"/>
                  <a:pt x="2226952" y="926512"/>
                </a:cubicBezTo>
                <a:close/>
                <a:moveTo>
                  <a:pt x="1834060" y="926512"/>
                </a:moveTo>
                <a:cubicBezTo>
                  <a:pt x="1841594" y="926512"/>
                  <a:pt x="1847936" y="927788"/>
                  <a:pt x="1853084" y="930342"/>
                </a:cubicBezTo>
                <a:cubicBezTo>
                  <a:pt x="1858233" y="932895"/>
                  <a:pt x="1862398" y="936306"/>
                  <a:pt x="1865579" y="940576"/>
                </a:cubicBezTo>
                <a:cubicBezTo>
                  <a:pt x="1868760" y="944845"/>
                  <a:pt x="1871041" y="949847"/>
                  <a:pt x="1872423" y="955582"/>
                </a:cubicBezTo>
                <a:cubicBezTo>
                  <a:pt x="1873804" y="961316"/>
                  <a:pt x="1874495" y="968202"/>
                  <a:pt x="1874495" y="976239"/>
                </a:cubicBezTo>
                <a:lnTo>
                  <a:pt x="1874495" y="1045179"/>
                </a:lnTo>
                <a:cubicBezTo>
                  <a:pt x="1874495" y="1045849"/>
                  <a:pt x="1874327" y="1046414"/>
                  <a:pt x="1873992" y="1046874"/>
                </a:cubicBezTo>
                <a:cubicBezTo>
                  <a:pt x="1873658" y="1047334"/>
                  <a:pt x="1873113" y="1047732"/>
                  <a:pt x="1872360" y="1048067"/>
                </a:cubicBezTo>
                <a:cubicBezTo>
                  <a:pt x="1871606" y="1048402"/>
                  <a:pt x="1870560" y="1048653"/>
                  <a:pt x="1869221" y="1048820"/>
                </a:cubicBezTo>
                <a:cubicBezTo>
                  <a:pt x="1867881" y="1048988"/>
                  <a:pt x="1866207" y="1049072"/>
                  <a:pt x="1864198" y="1049072"/>
                </a:cubicBezTo>
                <a:cubicBezTo>
                  <a:pt x="1862105" y="1049072"/>
                  <a:pt x="1860389" y="1048988"/>
                  <a:pt x="1859049" y="1048820"/>
                </a:cubicBezTo>
                <a:cubicBezTo>
                  <a:pt x="1857710" y="1048653"/>
                  <a:pt x="1856663" y="1048402"/>
                  <a:pt x="1855910" y="1048067"/>
                </a:cubicBezTo>
                <a:cubicBezTo>
                  <a:pt x="1855156" y="1047732"/>
                  <a:pt x="1854612" y="1047334"/>
                  <a:pt x="1854277" y="1046874"/>
                </a:cubicBezTo>
                <a:cubicBezTo>
                  <a:pt x="1853942" y="1046414"/>
                  <a:pt x="1853775" y="1045849"/>
                  <a:pt x="1853775" y="1045179"/>
                </a:cubicBezTo>
                <a:lnTo>
                  <a:pt x="1853775" y="979001"/>
                </a:lnTo>
                <a:cubicBezTo>
                  <a:pt x="1853775" y="972555"/>
                  <a:pt x="1853273" y="967365"/>
                  <a:pt x="1852268" y="963430"/>
                </a:cubicBezTo>
                <a:cubicBezTo>
                  <a:pt x="1851264" y="959496"/>
                  <a:pt x="1849799" y="956105"/>
                  <a:pt x="1847873" y="953259"/>
                </a:cubicBezTo>
                <a:cubicBezTo>
                  <a:pt x="1845948" y="950412"/>
                  <a:pt x="1843457" y="948236"/>
                  <a:pt x="1840401" y="946729"/>
                </a:cubicBezTo>
                <a:cubicBezTo>
                  <a:pt x="1837346" y="945222"/>
                  <a:pt x="1833809" y="944469"/>
                  <a:pt x="1829790" y="944469"/>
                </a:cubicBezTo>
                <a:cubicBezTo>
                  <a:pt x="1824600" y="944469"/>
                  <a:pt x="1819410" y="946310"/>
                  <a:pt x="1814219" y="949994"/>
                </a:cubicBezTo>
                <a:cubicBezTo>
                  <a:pt x="1809029" y="953677"/>
                  <a:pt x="1803587" y="959077"/>
                  <a:pt x="1797895" y="966193"/>
                </a:cubicBezTo>
                <a:lnTo>
                  <a:pt x="1797895" y="1045179"/>
                </a:lnTo>
                <a:cubicBezTo>
                  <a:pt x="1797895" y="1045849"/>
                  <a:pt x="1797727" y="1046414"/>
                  <a:pt x="1797392" y="1046874"/>
                </a:cubicBezTo>
                <a:cubicBezTo>
                  <a:pt x="1797058" y="1047334"/>
                  <a:pt x="1796513" y="1047732"/>
                  <a:pt x="1795760" y="1048067"/>
                </a:cubicBezTo>
                <a:cubicBezTo>
                  <a:pt x="1795006" y="1048402"/>
                  <a:pt x="1793960" y="1048653"/>
                  <a:pt x="1792621" y="1048820"/>
                </a:cubicBezTo>
                <a:cubicBezTo>
                  <a:pt x="1791281" y="1048988"/>
                  <a:pt x="1789565" y="1049072"/>
                  <a:pt x="1787472" y="1049072"/>
                </a:cubicBezTo>
                <a:cubicBezTo>
                  <a:pt x="1785463" y="1049072"/>
                  <a:pt x="1783789" y="1048988"/>
                  <a:pt x="1782449" y="1048820"/>
                </a:cubicBezTo>
                <a:cubicBezTo>
                  <a:pt x="1781110" y="1048653"/>
                  <a:pt x="1780042" y="1048402"/>
                  <a:pt x="1779247" y="1048067"/>
                </a:cubicBezTo>
                <a:cubicBezTo>
                  <a:pt x="1778452" y="1047732"/>
                  <a:pt x="1777908" y="1047334"/>
                  <a:pt x="1777615" y="1046874"/>
                </a:cubicBezTo>
                <a:cubicBezTo>
                  <a:pt x="1777322" y="1046414"/>
                  <a:pt x="1777175" y="1045849"/>
                  <a:pt x="1777175" y="1045179"/>
                </a:cubicBezTo>
                <a:lnTo>
                  <a:pt x="1777175" y="932162"/>
                </a:lnTo>
                <a:cubicBezTo>
                  <a:pt x="1777175" y="931493"/>
                  <a:pt x="1777301" y="930928"/>
                  <a:pt x="1777552" y="930467"/>
                </a:cubicBezTo>
                <a:cubicBezTo>
                  <a:pt x="1777803" y="930007"/>
                  <a:pt x="1778305" y="929588"/>
                  <a:pt x="1779059" y="929211"/>
                </a:cubicBezTo>
                <a:cubicBezTo>
                  <a:pt x="1779812" y="928835"/>
                  <a:pt x="1780775" y="928584"/>
                  <a:pt x="1781947" y="928458"/>
                </a:cubicBezTo>
                <a:cubicBezTo>
                  <a:pt x="1783119" y="928332"/>
                  <a:pt x="1784668" y="928270"/>
                  <a:pt x="1786593" y="928270"/>
                </a:cubicBezTo>
                <a:cubicBezTo>
                  <a:pt x="1788435" y="928270"/>
                  <a:pt x="1789963" y="928332"/>
                  <a:pt x="1791176" y="928458"/>
                </a:cubicBezTo>
                <a:cubicBezTo>
                  <a:pt x="1792390" y="928584"/>
                  <a:pt x="1793332" y="928835"/>
                  <a:pt x="1794002" y="929211"/>
                </a:cubicBezTo>
                <a:cubicBezTo>
                  <a:pt x="1794672" y="929588"/>
                  <a:pt x="1795153" y="930007"/>
                  <a:pt x="1795446" y="930467"/>
                </a:cubicBezTo>
                <a:cubicBezTo>
                  <a:pt x="1795739" y="930928"/>
                  <a:pt x="1795886" y="931493"/>
                  <a:pt x="1795886" y="932162"/>
                </a:cubicBezTo>
                <a:lnTo>
                  <a:pt x="1795886" y="947106"/>
                </a:lnTo>
                <a:cubicBezTo>
                  <a:pt x="1802248" y="939990"/>
                  <a:pt x="1808589" y="934779"/>
                  <a:pt x="1814910" y="931472"/>
                </a:cubicBezTo>
                <a:cubicBezTo>
                  <a:pt x="1821230" y="928165"/>
                  <a:pt x="1827614" y="926512"/>
                  <a:pt x="1834060" y="926512"/>
                </a:cubicBezTo>
                <a:close/>
                <a:moveTo>
                  <a:pt x="1550552" y="926512"/>
                </a:moveTo>
                <a:cubicBezTo>
                  <a:pt x="1551640" y="926512"/>
                  <a:pt x="1552875" y="926574"/>
                  <a:pt x="1554256" y="926700"/>
                </a:cubicBezTo>
                <a:cubicBezTo>
                  <a:pt x="1555637" y="926826"/>
                  <a:pt x="1557081" y="927056"/>
                  <a:pt x="1558588" y="927391"/>
                </a:cubicBezTo>
                <a:cubicBezTo>
                  <a:pt x="1560095" y="927725"/>
                  <a:pt x="1561456" y="928102"/>
                  <a:pt x="1562670" y="928521"/>
                </a:cubicBezTo>
                <a:cubicBezTo>
                  <a:pt x="1563883" y="928939"/>
                  <a:pt x="1564741" y="929358"/>
                  <a:pt x="1565244" y="929777"/>
                </a:cubicBezTo>
                <a:cubicBezTo>
                  <a:pt x="1565746" y="930195"/>
                  <a:pt x="1566081" y="930593"/>
                  <a:pt x="1566248" y="930969"/>
                </a:cubicBezTo>
                <a:cubicBezTo>
                  <a:pt x="1566416" y="931346"/>
                  <a:pt x="1566562" y="931828"/>
                  <a:pt x="1566688" y="932414"/>
                </a:cubicBezTo>
                <a:cubicBezTo>
                  <a:pt x="1566813" y="933000"/>
                  <a:pt x="1566897" y="933858"/>
                  <a:pt x="1566939" y="934988"/>
                </a:cubicBezTo>
                <a:cubicBezTo>
                  <a:pt x="1566981" y="936118"/>
                  <a:pt x="1567002" y="937646"/>
                  <a:pt x="1567002" y="939571"/>
                </a:cubicBezTo>
                <a:cubicBezTo>
                  <a:pt x="1567002" y="941413"/>
                  <a:pt x="1566960" y="942962"/>
                  <a:pt x="1566876" y="944218"/>
                </a:cubicBezTo>
                <a:cubicBezTo>
                  <a:pt x="1566793" y="945473"/>
                  <a:pt x="1566625" y="946457"/>
                  <a:pt x="1566374" y="947168"/>
                </a:cubicBezTo>
                <a:cubicBezTo>
                  <a:pt x="1566123" y="947880"/>
                  <a:pt x="1565809" y="948424"/>
                  <a:pt x="1565432" y="948801"/>
                </a:cubicBezTo>
                <a:cubicBezTo>
                  <a:pt x="1565055" y="949178"/>
                  <a:pt x="1564532" y="949366"/>
                  <a:pt x="1563862" y="949366"/>
                </a:cubicBezTo>
                <a:cubicBezTo>
                  <a:pt x="1563193" y="949366"/>
                  <a:pt x="1562377" y="949178"/>
                  <a:pt x="1561414" y="948801"/>
                </a:cubicBezTo>
                <a:cubicBezTo>
                  <a:pt x="1560451" y="948424"/>
                  <a:pt x="1559363" y="948048"/>
                  <a:pt x="1558149" y="947671"/>
                </a:cubicBezTo>
                <a:cubicBezTo>
                  <a:pt x="1556935" y="947294"/>
                  <a:pt x="1555575" y="946938"/>
                  <a:pt x="1554068" y="946603"/>
                </a:cubicBezTo>
                <a:cubicBezTo>
                  <a:pt x="1552561" y="946269"/>
                  <a:pt x="1550928" y="946101"/>
                  <a:pt x="1549170" y="946101"/>
                </a:cubicBezTo>
                <a:cubicBezTo>
                  <a:pt x="1547077" y="946101"/>
                  <a:pt x="1545026" y="946520"/>
                  <a:pt x="1543017" y="947357"/>
                </a:cubicBezTo>
                <a:cubicBezTo>
                  <a:pt x="1541008" y="948194"/>
                  <a:pt x="1538894" y="949575"/>
                  <a:pt x="1536676" y="951501"/>
                </a:cubicBezTo>
                <a:cubicBezTo>
                  <a:pt x="1534457" y="953426"/>
                  <a:pt x="1532134" y="955980"/>
                  <a:pt x="1529706" y="959161"/>
                </a:cubicBezTo>
                <a:cubicBezTo>
                  <a:pt x="1527279" y="962342"/>
                  <a:pt x="1524600" y="966235"/>
                  <a:pt x="1521670" y="970839"/>
                </a:cubicBezTo>
                <a:lnTo>
                  <a:pt x="1521670" y="1045179"/>
                </a:lnTo>
                <a:cubicBezTo>
                  <a:pt x="1521670" y="1045849"/>
                  <a:pt x="1521502" y="1046414"/>
                  <a:pt x="1521167" y="1046874"/>
                </a:cubicBezTo>
                <a:cubicBezTo>
                  <a:pt x="1520833" y="1047334"/>
                  <a:pt x="1520288" y="1047732"/>
                  <a:pt x="1519535" y="1048067"/>
                </a:cubicBezTo>
                <a:cubicBezTo>
                  <a:pt x="1518781" y="1048402"/>
                  <a:pt x="1517735" y="1048653"/>
                  <a:pt x="1516396" y="1048820"/>
                </a:cubicBezTo>
                <a:cubicBezTo>
                  <a:pt x="1515056" y="1048988"/>
                  <a:pt x="1513340" y="1049072"/>
                  <a:pt x="1511247" y="1049072"/>
                </a:cubicBezTo>
                <a:cubicBezTo>
                  <a:pt x="1509238" y="1049072"/>
                  <a:pt x="1507564" y="1048988"/>
                  <a:pt x="1506224" y="1048820"/>
                </a:cubicBezTo>
                <a:cubicBezTo>
                  <a:pt x="1504885" y="1048653"/>
                  <a:pt x="1503817" y="1048402"/>
                  <a:pt x="1503022" y="1048067"/>
                </a:cubicBezTo>
                <a:cubicBezTo>
                  <a:pt x="1502227" y="1047732"/>
                  <a:pt x="1501683" y="1047334"/>
                  <a:pt x="1501390" y="1046874"/>
                </a:cubicBezTo>
                <a:cubicBezTo>
                  <a:pt x="1501097" y="1046414"/>
                  <a:pt x="1500950" y="1045849"/>
                  <a:pt x="1500950" y="1045179"/>
                </a:cubicBezTo>
                <a:lnTo>
                  <a:pt x="1500950" y="932162"/>
                </a:lnTo>
                <a:cubicBezTo>
                  <a:pt x="1500950" y="931493"/>
                  <a:pt x="1501076" y="930928"/>
                  <a:pt x="1501327" y="930467"/>
                </a:cubicBezTo>
                <a:cubicBezTo>
                  <a:pt x="1501578" y="930007"/>
                  <a:pt x="1502080" y="929588"/>
                  <a:pt x="1502834" y="929211"/>
                </a:cubicBezTo>
                <a:cubicBezTo>
                  <a:pt x="1503587" y="928835"/>
                  <a:pt x="1504550" y="928584"/>
                  <a:pt x="1505722" y="928458"/>
                </a:cubicBezTo>
                <a:cubicBezTo>
                  <a:pt x="1506894" y="928332"/>
                  <a:pt x="1508443" y="928270"/>
                  <a:pt x="1510368" y="928270"/>
                </a:cubicBezTo>
                <a:cubicBezTo>
                  <a:pt x="1512210" y="928270"/>
                  <a:pt x="1513738" y="928332"/>
                  <a:pt x="1514951" y="928458"/>
                </a:cubicBezTo>
                <a:cubicBezTo>
                  <a:pt x="1516165" y="928584"/>
                  <a:pt x="1517107" y="928835"/>
                  <a:pt x="1517777" y="929211"/>
                </a:cubicBezTo>
                <a:cubicBezTo>
                  <a:pt x="1518447" y="929588"/>
                  <a:pt x="1518928" y="930007"/>
                  <a:pt x="1519221" y="930467"/>
                </a:cubicBezTo>
                <a:cubicBezTo>
                  <a:pt x="1519514" y="930928"/>
                  <a:pt x="1519661" y="931493"/>
                  <a:pt x="1519661" y="932162"/>
                </a:cubicBezTo>
                <a:lnTo>
                  <a:pt x="1519661" y="948613"/>
                </a:lnTo>
                <a:cubicBezTo>
                  <a:pt x="1522758" y="944092"/>
                  <a:pt x="1525667" y="940408"/>
                  <a:pt x="1528388" y="937562"/>
                </a:cubicBezTo>
                <a:cubicBezTo>
                  <a:pt x="1531109" y="934716"/>
                  <a:pt x="1533683" y="932476"/>
                  <a:pt x="1536111" y="930844"/>
                </a:cubicBezTo>
                <a:cubicBezTo>
                  <a:pt x="1538538" y="929211"/>
                  <a:pt x="1540945" y="928081"/>
                  <a:pt x="1543331" y="927453"/>
                </a:cubicBezTo>
                <a:cubicBezTo>
                  <a:pt x="1545717" y="926826"/>
                  <a:pt x="1548124" y="926512"/>
                  <a:pt x="1550552" y="926512"/>
                </a:cubicBezTo>
                <a:close/>
                <a:moveTo>
                  <a:pt x="1417327" y="926512"/>
                </a:moveTo>
                <a:cubicBezTo>
                  <a:pt x="1426620" y="926512"/>
                  <a:pt x="1434719" y="927893"/>
                  <a:pt x="1441626" y="930656"/>
                </a:cubicBezTo>
                <a:cubicBezTo>
                  <a:pt x="1448532" y="933418"/>
                  <a:pt x="1454288" y="937437"/>
                  <a:pt x="1458892" y="942711"/>
                </a:cubicBezTo>
                <a:cubicBezTo>
                  <a:pt x="1463496" y="947985"/>
                  <a:pt x="1466950" y="954389"/>
                  <a:pt x="1469252" y="961923"/>
                </a:cubicBezTo>
                <a:cubicBezTo>
                  <a:pt x="1471554" y="969458"/>
                  <a:pt x="1472705" y="977955"/>
                  <a:pt x="1472705" y="987415"/>
                </a:cubicBezTo>
                <a:cubicBezTo>
                  <a:pt x="1472705" y="996624"/>
                  <a:pt x="1471491" y="1005100"/>
                  <a:pt x="1469064" y="1012844"/>
                </a:cubicBezTo>
                <a:cubicBezTo>
                  <a:pt x="1466636" y="1020587"/>
                  <a:pt x="1463015" y="1027264"/>
                  <a:pt x="1458201" y="1032873"/>
                </a:cubicBezTo>
                <a:cubicBezTo>
                  <a:pt x="1453388" y="1038482"/>
                  <a:pt x="1447360" y="1042856"/>
                  <a:pt x="1440119" y="1045995"/>
                </a:cubicBezTo>
                <a:cubicBezTo>
                  <a:pt x="1432877" y="1049134"/>
                  <a:pt x="1424485" y="1050704"/>
                  <a:pt x="1414941" y="1050704"/>
                </a:cubicBezTo>
                <a:cubicBezTo>
                  <a:pt x="1405649" y="1050704"/>
                  <a:pt x="1397549" y="1049323"/>
                  <a:pt x="1390643" y="1046560"/>
                </a:cubicBezTo>
                <a:cubicBezTo>
                  <a:pt x="1383736" y="1043797"/>
                  <a:pt x="1377981" y="1039779"/>
                  <a:pt x="1373376" y="1034505"/>
                </a:cubicBezTo>
                <a:cubicBezTo>
                  <a:pt x="1368772" y="1029231"/>
                  <a:pt x="1365340" y="1022827"/>
                  <a:pt x="1363079" y="1015292"/>
                </a:cubicBezTo>
                <a:cubicBezTo>
                  <a:pt x="1360819" y="1007758"/>
                  <a:pt x="1359689" y="999219"/>
                  <a:pt x="1359689" y="989675"/>
                </a:cubicBezTo>
                <a:cubicBezTo>
                  <a:pt x="1359689" y="980466"/>
                  <a:pt x="1360882" y="971990"/>
                  <a:pt x="1363268" y="964247"/>
                </a:cubicBezTo>
                <a:cubicBezTo>
                  <a:pt x="1365654" y="956503"/>
                  <a:pt x="1369253" y="949826"/>
                  <a:pt x="1374067" y="944218"/>
                </a:cubicBezTo>
                <a:cubicBezTo>
                  <a:pt x="1378881" y="938609"/>
                  <a:pt x="1384887" y="934255"/>
                  <a:pt x="1392087" y="931158"/>
                </a:cubicBezTo>
                <a:cubicBezTo>
                  <a:pt x="1399286" y="928060"/>
                  <a:pt x="1407700" y="926512"/>
                  <a:pt x="1417327" y="926512"/>
                </a:cubicBezTo>
                <a:close/>
                <a:moveTo>
                  <a:pt x="1074785" y="926512"/>
                </a:moveTo>
                <a:cubicBezTo>
                  <a:pt x="1082906" y="926512"/>
                  <a:pt x="1089812" y="927432"/>
                  <a:pt x="1095505" y="929274"/>
                </a:cubicBezTo>
                <a:cubicBezTo>
                  <a:pt x="1101198" y="931116"/>
                  <a:pt x="1105802" y="933816"/>
                  <a:pt x="1109318" y="937374"/>
                </a:cubicBezTo>
                <a:cubicBezTo>
                  <a:pt x="1112834" y="940932"/>
                  <a:pt x="1115388" y="945348"/>
                  <a:pt x="1116978" y="950622"/>
                </a:cubicBezTo>
                <a:cubicBezTo>
                  <a:pt x="1118569" y="955896"/>
                  <a:pt x="1119364" y="962049"/>
                  <a:pt x="1119364" y="969081"/>
                </a:cubicBezTo>
                <a:lnTo>
                  <a:pt x="1119364" y="1045304"/>
                </a:lnTo>
                <a:cubicBezTo>
                  <a:pt x="1119364" y="1046309"/>
                  <a:pt x="1119029" y="1047062"/>
                  <a:pt x="1118359" y="1047565"/>
                </a:cubicBezTo>
                <a:cubicBezTo>
                  <a:pt x="1117690" y="1048067"/>
                  <a:pt x="1116769" y="1048444"/>
                  <a:pt x="1115597" y="1048695"/>
                </a:cubicBezTo>
                <a:cubicBezTo>
                  <a:pt x="1114425" y="1048946"/>
                  <a:pt x="1112709" y="1049072"/>
                  <a:pt x="1110448" y="1049072"/>
                </a:cubicBezTo>
                <a:cubicBezTo>
                  <a:pt x="1108272" y="1049072"/>
                  <a:pt x="1106534" y="1048946"/>
                  <a:pt x="1105237" y="1048695"/>
                </a:cubicBezTo>
                <a:cubicBezTo>
                  <a:pt x="1103939" y="1048444"/>
                  <a:pt x="1102998" y="1048067"/>
                  <a:pt x="1102411" y="1047565"/>
                </a:cubicBezTo>
                <a:cubicBezTo>
                  <a:pt x="1101826" y="1047062"/>
                  <a:pt x="1101533" y="1046309"/>
                  <a:pt x="1101533" y="1045304"/>
                </a:cubicBezTo>
                <a:lnTo>
                  <a:pt x="1101533" y="1034003"/>
                </a:lnTo>
                <a:cubicBezTo>
                  <a:pt x="1096593" y="1039277"/>
                  <a:pt x="1091089" y="1043379"/>
                  <a:pt x="1085020" y="1046309"/>
                </a:cubicBezTo>
                <a:cubicBezTo>
                  <a:pt x="1078950" y="1049239"/>
                  <a:pt x="1072525" y="1050704"/>
                  <a:pt x="1065744" y="1050704"/>
                </a:cubicBezTo>
                <a:cubicBezTo>
                  <a:pt x="1059800" y="1050704"/>
                  <a:pt x="1054421" y="1049930"/>
                  <a:pt x="1049608" y="1048381"/>
                </a:cubicBezTo>
                <a:cubicBezTo>
                  <a:pt x="1044794" y="1046832"/>
                  <a:pt x="1040692" y="1044593"/>
                  <a:pt x="1037302" y="1041663"/>
                </a:cubicBezTo>
                <a:cubicBezTo>
                  <a:pt x="1033911" y="1038733"/>
                  <a:pt x="1031274" y="1035133"/>
                  <a:pt x="1029390" y="1030863"/>
                </a:cubicBezTo>
                <a:cubicBezTo>
                  <a:pt x="1027507" y="1026594"/>
                  <a:pt x="1026565" y="1021738"/>
                  <a:pt x="1026565" y="1016297"/>
                </a:cubicBezTo>
                <a:cubicBezTo>
                  <a:pt x="1026565" y="1009934"/>
                  <a:pt x="1027863" y="1004409"/>
                  <a:pt x="1030458" y="999721"/>
                </a:cubicBezTo>
                <a:cubicBezTo>
                  <a:pt x="1033053" y="995033"/>
                  <a:pt x="1036778" y="991140"/>
                  <a:pt x="1041634" y="988043"/>
                </a:cubicBezTo>
                <a:cubicBezTo>
                  <a:pt x="1046489" y="984945"/>
                  <a:pt x="1052433" y="982622"/>
                  <a:pt x="1059465" y="981073"/>
                </a:cubicBezTo>
                <a:cubicBezTo>
                  <a:pt x="1066497" y="979525"/>
                  <a:pt x="1074409" y="978750"/>
                  <a:pt x="1083199" y="978750"/>
                </a:cubicBezTo>
                <a:lnTo>
                  <a:pt x="1098770" y="978750"/>
                </a:lnTo>
                <a:lnTo>
                  <a:pt x="1098770" y="969960"/>
                </a:lnTo>
                <a:cubicBezTo>
                  <a:pt x="1098770" y="965607"/>
                  <a:pt x="1098309" y="961756"/>
                  <a:pt x="1097389" y="958407"/>
                </a:cubicBezTo>
                <a:cubicBezTo>
                  <a:pt x="1096468" y="955059"/>
                  <a:pt x="1094982" y="952275"/>
                  <a:pt x="1092931" y="950057"/>
                </a:cubicBezTo>
                <a:cubicBezTo>
                  <a:pt x="1090880" y="947838"/>
                  <a:pt x="1088222" y="946164"/>
                  <a:pt x="1084957" y="945034"/>
                </a:cubicBezTo>
                <a:cubicBezTo>
                  <a:pt x="1081692" y="943904"/>
                  <a:pt x="1077673" y="943338"/>
                  <a:pt x="1072902" y="943338"/>
                </a:cubicBezTo>
                <a:cubicBezTo>
                  <a:pt x="1067795" y="943338"/>
                  <a:pt x="1063212" y="943945"/>
                  <a:pt x="1059151" y="945159"/>
                </a:cubicBezTo>
                <a:cubicBezTo>
                  <a:pt x="1055091" y="946373"/>
                  <a:pt x="1051533" y="947713"/>
                  <a:pt x="1048478" y="949178"/>
                </a:cubicBezTo>
                <a:cubicBezTo>
                  <a:pt x="1045422" y="950643"/>
                  <a:pt x="1042869" y="951982"/>
                  <a:pt x="1040818" y="953196"/>
                </a:cubicBezTo>
                <a:cubicBezTo>
                  <a:pt x="1038767" y="954410"/>
                  <a:pt x="1037239" y="955017"/>
                  <a:pt x="1036234" y="955017"/>
                </a:cubicBezTo>
                <a:cubicBezTo>
                  <a:pt x="1035564" y="955017"/>
                  <a:pt x="1034978" y="954849"/>
                  <a:pt x="1034476" y="954515"/>
                </a:cubicBezTo>
                <a:cubicBezTo>
                  <a:pt x="1033974" y="954180"/>
                  <a:pt x="1033534" y="953677"/>
                  <a:pt x="1033158" y="953008"/>
                </a:cubicBezTo>
                <a:cubicBezTo>
                  <a:pt x="1032781" y="952338"/>
                  <a:pt x="1032509" y="951480"/>
                  <a:pt x="1032341" y="950433"/>
                </a:cubicBezTo>
                <a:cubicBezTo>
                  <a:pt x="1032174" y="949387"/>
                  <a:pt x="1032090" y="948236"/>
                  <a:pt x="1032090" y="946980"/>
                </a:cubicBezTo>
                <a:cubicBezTo>
                  <a:pt x="1032090" y="944887"/>
                  <a:pt x="1032237" y="943234"/>
                  <a:pt x="1032530" y="942020"/>
                </a:cubicBezTo>
                <a:cubicBezTo>
                  <a:pt x="1032823" y="940806"/>
                  <a:pt x="1033534" y="939655"/>
                  <a:pt x="1034664" y="938567"/>
                </a:cubicBezTo>
                <a:cubicBezTo>
                  <a:pt x="1035795" y="937478"/>
                  <a:pt x="1037741" y="936202"/>
                  <a:pt x="1040504" y="934737"/>
                </a:cubicBezTo>
                <a:cubicBezTo>
                  <a:pt x="1043266" y="933272"/>
                  <a:pt x="1046448" y="931932"/>
                  <a:pt x="1050047" y="930718"/>
                </a:cubicBezTo>
                <a:cubicBezTo>
                  <a:pt x="1053647" y="929504"/>
                  <a:pt x="1057582" y="928500"/>
                  <a:pt x="1061851" y="927705"/>
                </a:cubicBezTo>
                <a:cubicBezTo>
                  <a:pt x="1066121" y="926909"/>
                  <a:pt x="1070432" y="926512"/>
                  <a:pt x="1074785" y="926512"/>
                </a:cubicBezTo>
                <a:close/>
                <a:moveTo>
                  <a:pt x="907209" y="926512"/>
                </a:moveTo>
                <a:cubicBezTo>
                  <a:pt x="910223" y="926512"/>
                  <a:pt x="913237" y="926763"/>
                  <a:pt x="916251" y="927265"/>
                </a:cubicBezTo>
                <a:cubicBezTo>
                  <a:pt x="919265" y="927767"/>
                  <a:pt x="921985" y="928395"/>
                  <a:pt x="924413" y="929149"/>
                </a:cubicBezTo>
                <a:cubicBezTo>
                  <a:pt x="926841" y="929902"/>
                  <a:pt x="928913" y="930718"/>
                  <a:pt x="930629" y="931597"/>
                </a:cubicBezTo>
                <a:cubicBezTo>
                  <a:pt x="932345" y="932476"/>
                  <a:pt x="933643" y="933251"/>
                  <a:pt x="934522" y="933920"/>
                </a:cubicBezTo>
                <a:cubicBezTo>
                  <a:pt x="935401" y="934590"/>
                  <a:pt x="935987" y="935176"/>
                  <a:pt x="936280" y="935679"/>
                </a:cubicBezTo>
                <a:cubicBezTo>
                  <a:pt x="936573" y="936181"/>
                  <a:pt x="936782" y="936746"/>
                  <a:pt x="936908" y="937374"/>
                </a:cubicBezTo>
                <a:cubicBezTo>
                  <a:pt x="937033" y="938002"/>
                  <a:pt x="937159" y="938776"/>
                  <a:pt x="937284" y="939697"/>
                </a:cubicBezTo>
                <a:cubicBezTo>
                  <a:pt x="937410" y="940618"/>
                  <a:pt x="937473" y="941748"/>
                  <a:pt x="937473" y="943087"/>
                </a:cubicBezTo>
                <a:cubicBezTo>
                  <a:pt x="937473" y="944511"/>
                  <a:pt x="937410" y="945745"/>
                  <a:pt x="937284" y="946792"/>
                </a:cubicBezTo>
                <a:cubicBezTo>
                  <a:pt x="937159" y="947838"/>
                  <a:pt x="936949" y="948696"/>
                  <a:pt x="936656" y="949366"/>
                </a:cubicBezTo>
                <a:cubicBezTo>
                  <a:pt x="936364" y="950036"/>
                  <a:pt x="936008" y="950517"/>
                  <a:pt x="935589" y="950810"/>
                </a:cubicBezTo>
                <a:cubicBezTo>
                  <a:pt x="935171" y="951103"/>
                  <a:pt x="934710" y="951250"/>
                  <a:pt x="934208" y="951250"/>
                </a:cubicBezTo>
                <a:cubicBezTo>
                  <a:pt x="933454" y="951250"/>
                  <a:pt x="932366" y="950789"/>
                  <a:pt x="930943" y="949868"/>
                </a:cubicBezTo>
                <a:cubicBezTo>
                  <a:pt x="929520" y="948947"/>
                  <a:pt x="927678" y="947964"/>
                  <a:pt x="925418" y="946917"/>
                </a:cubicBezTo>
                <a:cubicBezTo>
                  <a:pt x="923157" y="945871"/>
                  <a:pt x="920499" y="944887"/>
                  <a:pt x="917444" y="943966"/>
                </a:cubicBezTo>
                <a:cubicBezTo>
                  <a:pt x="914388" y="943045"/>
                  <a:pt x="910893" y="942585"/>
                  <a:pt x="906958" y="942585"/>
                </a:cubicBezTo>
                <a:cubicBezTo>
                  <a:pt x="903442" y="942585"/>
                  <a:pt x="900345" y="942983"/>
                  <a:pt x="897666" y="943778"/>
                </a:cubicBezTo>
                <a:cubicBezTo>
                  <a:pt x="894987" y="944573"/>
                  <a:pt x="892789" y="945703"/>
                  <a:pt x="891073" y="947168"/>
                </a:cubicBezTo>
                <a:cubicBezTo>
                  <a:pt x="889357" y="948634"/>
                  <a:pt x="888059" y="950371"/>
                  <a:pt x="887180" y="952380"/>
                </a:cubicBezTo>
                <a:cubicBezTo>
                  <a:pt x="886301" y="954389"/>
                  <a:pt x="885862" y="956566"/>
                  <a:pt x="885862" y="958910"/>
                </a:cubicBezTo>
                <a:cubicBezTo>
                  <a:pt x="885862" y="962175"/>
                  <a:pt x="886699" y="964916"/>
                  <a:pt x="888373" y="967135"/>
                </a:cubicBezTo>
                <a:cubicBezTo>
                  <a:pt x="890048" y="969353"/>
                  <a:pt x="892224" y="971300"/>
                  <a:pt x="894903" y="972974"/>
                </a:cubicBezTo>
                <a:cubicBezTo>
                  <a:pt x="897582" y="974648"/>
                  <a:pt x="900638" y="976155"/>
                  <a:pt x="904070" y="977495"/>
                </a:cubicBezTo>
                <a:cubicBezTo>
                  <a:pt x="907502" y="978834"/>
                  <a:pt x="910998" y="980215"/>
                  <a:pt x="914555" y="981638"/>
                </a:cubicBezTo>
                <a:cubicBezTo>
                  <a:pt x="918113" y="983062"/>
                  <a:pt x="921629" y="984652"/>
                  <a:pt x="925104" y="986410"/>
                </a:cubicBezTo>
                <a:cubicBezTo>
                  <a:pt x="928578" y="988168"/>
                  <a:pt x="931655" y="990303"/>
                  <a:pt x="934333" y="992815"/>
                </a:cubicBezTo>
                <a:cubicBezTo>
                  <a:pt x="937012" y="995326"/>
                  <a:pt x="939168" y="998340"/>
                  <a:pt x="940800" y="1001856"/>
                </a:cubicBezTo>
                <a:cubicBezTo>
                  <a:pt x="942433" y="1005372"/>
                  <a:pt x="943249" y="1009558"/>
                  <a:pt x="943249" y="1014413"/>
                </a:cubicBezTo>
                <a:cubicBezTo>
                  <a:pt x="943249" y="1020190"/>
                  <a:pt x="942182" y="1025338"/>
                  <a:pt x="940047" y="1029859"/>
                </a:cubicBezTo>
                <a:cubicBezTo>
                  <a:pt x="937912" y="1034379"/>
                  <a:pt x="934878" y="1038189"/>
                  <a:pt x="930943" y="1041286"/>
                </a:cubicBezTo>
                <a:cubicBezTo>
                  <a:pt x="927008" y="1044383"/>
                  <a:pt x="922320" y="1046728"/>
                  <a:pt x="916879" y="1048318"/>
                </a:cubicBezTo>
                <a:cubicBezTo>
                  <a:pt x="911437" y="1049909"/>
                  <a:pt x="905451" y="1050704"/>
                  <a:pt x="898922" y="1050704"/>
                </a:cubicBezTo>
                <a:cubicBezTo>
                  <a:pt x="894903" y="1050704"/>
                  <a:pt x="891073" y="1050390"/>
                  <a:pt x="887432" y="1049762"/>
                </a:cubicBezTo>
                <a:cubicBezTo>
                  <a:pt x="883790" y="1049134"/>
                  <a:pt x="880525" y="1048339"/>
                  <a:pt x="877637" y="1047376"/>
                </a:cubicBezTo>
                <a:cubicBezTo>
                  <a:pt x="874749" y="1046414"/>
                  <a:pt x="872300" y="1045409"/>
                  <a:pt x="870291" y="1044363"/>
                </a:cubicBezTo>
                <a:cubicBezTo>
                  <a:pt x="868282" y="1043316"/>
                  <a:pt x="866817" y="1042374"/>
                  <a:pt x="865896" y="1041537"/>
                </a:cubicBezTo>
                <a:cubicBezTo>
                  <a:pt x="864975" y="1040700"/>
                  <a:pt x="864305" y="1039528"/>
                  <a:pt x="863887" y="1038021"/>
                </a:cubicBezTo>
                <a:cubicBezTo>
                  <a:pt x="863468" y="1036514"/>
                  <a:pt x="863259" y="1034463"/>
                  <a:pt x="863259" y="1031868"/>
                </a:cubicBezTo>
                <a:cubicBezTo>
                  <a:pt x="863259" y="1030277"/>
                  <a:pt x="863342" y="1028938"/>
                  <a:pt x="863510" y="1027850"/>
                </a:cubicBezTo>
                <a:cubicBezTo>
                  <a:pt x="863677" y="1026761"/>
                  <a:pt x="863887" y="1025882"/>
                  <a:pt x="864138" y="1025213"/>
                </a:cubicBezTo>
                <a:cubicBezTo>
                  <a:pt x="864389" y="1024543"/>
                  <a:pt x="864745" y="1024061"/>
                  <a:pt x="865205" y="1023768"/>
                </a:cubicBezTo>
                <a:cubicBezTo>
                  <a:pt x="865665" y="1023475"/>
                  <a:pt x="866189" y="1023329"/>
                  <a:pt x="866775" y="1023329"/>
                </a:cubicBezTo>
                <a:cubicBezTo>
                  <a:pt x="867696" y="1023329"/>
                  <a:pt x="869056" y="1023894"/>
                  <a:pt x="870856" y="1025024"/>
                </a:cubicBezTo>
                <a:cubicBezTo>
                  <a:pt x="872656" y="1026154"/>
                  <a:pt x="874874" y="1027389"/>
                  <a:pt x="877511" y="1028729"/>
                </a:cubicBezTo>
                <a:cubicBezTo>
                  <a:pt x="880148" y="1030068"/>
                  <a:pt x="883267" y="1031303"/>
                  <a:pt x="886866" y="1032433"/>
                </a:cubicBezTo>
                <a:cubicBezTo>
                  <a:pt x="890466" y="1033563"/>
                  <a:pt x="894610" y="1034128"/>
                  <a:pt x="899298" y="1034128"/>
                </a:cubicBezTo>
                <a:cubicBezTo>
                  <a:pt x="902814" y="1034128"/>
                  <a:pt x="905996" y="1033752"/>
                  <a:pt x="908842" y="1032998"/>
                </a:cubicBezTo>
                <a:cubicBezTo>
                  <a:pt x="911688" y="1032245"/>
                  <a:pt x="914158" y="1031135"/>
                  <a:pt x="916251" y="1029670"/>
                </a:cubicBezTo>
                <a:cubicBezTo>
                  <a:pt x="918344" y="1028205"/>
                  <a:pt x="919955" y="1026343"/>
                  <a:pt x="921085" y="1024082"/>
                </a:cubicBezTo>
                <a:cubicBezTo>
                  <a:pt x="922216" y="1021822"/>
                  <a:pt x="922781" y="1019143"/>
                  <a:pt x="922781" y="1016046"/>
                </a:cubicBezTo>
                <a:cubicBezTo>
                  <a:pt x="922781" y="1012864"/>
                  <a:pt x="921964" y="1010186"/>
                  <a:pt x="920332" y="1008009"/>
                </a:cubicBezTo>
                <a:cubicBezTo>
                  <a:pt x="918699" y="1005832"/>
                  <a:pt x="916544" y="1003907"/>
                  <a:pt x="913865" y="1002233"/>
                </a:cubicBezTo>
                <a:cubicBezTo>
                  <a:pt x="911186" y="1000558"/>
                  <a:pt x="908172" y="999072"/>
                  <a:pt x="904824" y="997775"/>
                </a:cubicBezTo>
                <a:cubicBezTo>
                  <a:pt x="901475" y="996477"/>
                  <a:pt x="898022" y="995117"/>
                  <a:pt x="894464" y="993694"/>
                </a:cubicBezTo>
                <a:cubicBezTo>
                  <a:pt x="890906" y="992270"/>
                  <a:pt x="887432" y="990659"/>
                  <a:pt x="884041" y="988859"/>
                </a:cubicBezTo>
                <a:cubicBezTo>
                  <a:pt x="880651" y="987059"/>
                  <a:pt x="877616" y="984862"/>
                  <a:pt x="874937" y="982266"/>
                </a:cubicBezTo>
                <a:cubicBezTo>
                  <a:pt x="872258" y="979671"/>
                  <a:pt x="870102" y="976574"/>
                  <a:pt x="868470" y="972974"/>
                </a:cubicBezTo>
                <a:cubicBezTo>
                  <a:pt x="866838" y="969374"/>
                  <a:pt x="866021" y="965063"/>
                  <a:pt x="866021" y="960040"/>
                </a:cubicBezTo>
                <a:cubicBezTo>
                  <a:pt x="866021" y="955603"/>
                  <a:pt x="866879" y="951354"/>
                  <a:pt x="868596" y="947294"/>
                </a:cubicBezTo>
                <a:cubicBezTo>
                  <a:pt x="870312" y="943234"/>
                  <a:pt x="872886" y="939676"/>
                  <a:pt x="876318" y="936620"/>
                </a:cubicBezTo>
                <a:cubicBezTo>
                  <a:pt x="879751" y="933565"/>
                  <a:pt x="884041" y="931116"/>
                  <a:pt x="889190" y="929274"/>
                </a:cubicBezTo>
                <a:cubicBezTo>
                  <a:pt x="894338" y="927432"/>
                  <a:pt x="900345" y="926512"/>
                  <a:pt x="907209" y="926512"/>
                </a:cubicBezTo>
                <a:close/>
                <a:moveTo>
                  <a:pt x="709463" y="926512"/>
                </a:moveTo>
                <a:cubicBezTo>
                  <a:pt x="718337" y="926512"/>
                  <a:pt x="725893" y="927935"/>
                  <a:pt x="732129" y="930781"/>
                </a:cubicBezTo>
                <a:cubicBezTo>
                  <a:pt x="738366" y="933627"/>
                  <a:pt x="743494" y="937457"/>
                  <a:pt x="747512" y="942271"/>
                </a:cubicBezTo>
                <a:cubicBezTo>
                  <a:pt x="751531" y="947085"/>
                  <a:pt x="754482" y="952736"/>
                  <a:pt x="756365" y="959224"/>
                </a:cubicBezTo>
                <a:cubicBezTo>
                  <a:pt x="758249" y="965712"/>
                  <a:pt x="759191" y="972639"/>
                  <a:pt x="759191" y="980006"/>
                </a:cubicBezTo>
                <a:lnTo>
                  <a:pt x="759191" y="983773"/>
                </a:lnTo>
                <a:cubicBezTo>
                  <a:pt x="759191" y="987038"/>
                  <a:pt x="758371" y="989361"/>
                  <a:pt x="756731" y="990743"/>
                </a:cubicBezTo>
                <a:cubicBezTo>
                  <a:pt x="755091" y="992124"/>
                  <a:pt x="753220" y="992815"/>
                  <a:pt x="751117" y="992815"/>
                </a:cubicBezTo>
                <a:lnTo>
                  <a:pt x="676689" y="992815"/>
                </a:lnTo>
                <a:cubicBezTo>
                  <a:pt x="676689" y="999093"/>
                  <a:pt x="677319" y="1004744"/>
                  <a:pt x="678581" y="1009767"/>
                </a:cubicBezTo>
                <a:cubicBezTo>
                  <a:pt x="679843" y="1014790"/>
                  <a:pt x="681946" y="1019101"/>
                  <a:pt x="684890" y="1022701"/>
                </a:cubicBezTo>
                <a:cubicBezTo>
                  <a:pt x="687835" y="1026301"/>
                  <a:pt x="691662" y="1029063"/>
                  <a:pt x="696373" y="1030989"/>
                </a:cubicBezTo>
                <a:cubicBezTo>
                  <a:pt x="701084" y="1032914"/>
                  <a:pt x="706847" y="1033877"/>
                  <a:pt x="713660" y="1033877"/>
                </a:cubicBezTo>
                <a:cubicBezTo>
                  <a:pt x="719044" y="1033877"/>
                  <a:pt x="723839" y="1033438"/>
                  <a:pt x="728045" y="1032559"/>
                </a:cubicBezTo>
                <a:cubicBezTo>
                  <a:pt x="732251" y="1031680"/>
                  <a:pt x="735890" y="1030696"/>
                  <a:pt x="738960" y="1029608"/>
                </a:cubicBezTo>
                <a:cubicBezTo>
                  <a:pt x="742031" y="1028519"/>
                  <a:pt x="744555" y="1027536"/>
                  <a:pt x="746532" y="1026657"/>
                </a:cubicBezTo>
                <a:cubicBezTo>
                  <a:pt x="748509" y="1025778"/>
                  <a:pt x="750003" y="1025338"/>
                  <a:pt x="751013" y="1025338"/>
                </a:cubicBezTo>
                <a:cubicBezTo>
                  <a:pt x="751601" y="1025338"/>
                  <a:pt x="752127" y="1025485"/>
                  <a:pt x="752589" y="1025778"/>
                </a:cubicBezTo>
                <a:cubicBezTo>
                  <a:pt x="753052" y="1026071"/>
                  <a:pt x="753409" y="1026510"/>
                  <a:pt x="753661" y="1027096"/>
                </a:cubicBezTo>
                <a:cubicBezTo>
                  <a:pt x="753914" y="1027682"/>
                  <a:pt x="754103" y="1028498"/>
                  <a:pt x="754229" y="1029545"/>
                </a:cubicBezTo>
                <a:cubicBezTo>
                  <a:pt x="754356" y="1030591"/>
                  <a:pt x="754419" y="1031868"/>
                  <a:pt x="754419" y="1033375"/>
                </a:cubicBezTo>
                <a:cubicBezTo>
                  <a:pt x="754419" y="1034463"/>
                  <a:pt x="754377" y="1035405"/>
                  <a:pt x="754293" y="1036200"/>
                </a:cubicBezTo>
                <a:cubicBezTo>
                  <a:pt x="754210" y="1036996"/>
                  <a:pt x="754105" y="1037707"/>
                  <a:pt x="753979" y="1038335"/>
                </a:cubicBezTo>
                <a:cubicBezTo>
                  <a:pt x="753854" y="1038963"/>
                  <a:pt x="753644" y="1039528"/>
                  <a:pt x="753351" y="1040030"/>
                </a:cubicBezTo>
                <a:cubicBezTo>
                  <a:pt x="753058" y="1040533"/>
                  <a:pt x="752682" y="1041014"/>
                  <a:pt x="752221" y="1041474"/>
                </a:cubicBezTo>
                <a:cubicBezTo>
                  <a:pt x="751761" y="1041935"/>
                  <a:pt x="750400" y="1042688"/>
                  <a:pt x="748140" y="1043735"/>
                </a:cubicBezTo>
                <a:cubicBezTo>
                  <a:pt x="745880" y="1044781"/>
                  <a:pt x="742950" y="1045807"/>
                  <a:pt x="739350" y="1046811"/>
                </a:cubicBezTo>
                <a:cubicBezTo>
                  <a:pt x="735750" y="1047816"/>
                  <a:pt x="731585" y="1048716"/>
                  <a:pt x="726855" y="1049511"/>
                </a:cubicBezTo>
                <a:cubicBezTo>
                  <a:pt x="722125" y="1050306"/>
                  <a:pt x="717082" y="1050704"/>
                  <a:pt x="711724" y="1050704"/>
                </a:cubicBezTo>
                <a:cubicBezTo>
                  <a:pt x="702431" y="1050704"/>
                  <a:pt x="694290" y="1049406"/>
                  <a:pt x="687300" y="1046811"/>
                </a:cubicBezTo>
                <a:cubicBezTo>
                  <a:pt x="680309" y="1044216"/>
                  <a:pt x="674428" y="1040365"/>
                  <a:pt x="669657" y="1035258"/>
                </a:cubicBezTo>
                <a:cubicBezTo>
                  <a:pt x="664885" y="1030152"/>
                  <a:pt x="661285" y="1023748"/>
                  <a:pt x="658857" y="1016046"/>
                </a:cubicBezTo>
                <a:cubicBezTo>
                  <a:pt x="656429" y="1008344"/>
                  <a:pt x="655216" y="999386"/>
                  <a:pt x="655216" y="989173"/>
                </a:cubicBezTo>
                <a:cubicBezTo>
                  <a:pt x="655216" y="979462"/>
                  <a:pt x="656471" y="970735"/>
                  <a:pt x="658983" y="962991"/>
                </a:cubicBezTo>
                <a:cubicBezTo>
                  <a:pt x="661494" y="955247"/>
                  <a:pt x="665115" y="948675"/>
                  <a:pt x="669845" y="943276"/>
                </a:cubicBezTo>
                <a:cubicBezTo>
                  <a:pt x="674575" y="937876"/>
                  <a:pt x="680289" y="933732"/>
                  <a:pt x="686986" y="930844"/>
                </a:cubicBezTo>
                <a:cubicBezTo>
                  <a:pt x="693683" y="927956"/>
                  <a:pt x="701176" y="926512"/>
                  <a:pt x="709463" y="926512"/>
                </a:cubicBezTo>
                <a:close/>
                <a:moveTo>
                  <a:pt x="585638" y="926512"/>
                </a:moveTo>
                <a:cubicBezTo>
                  <a:pt x="594512" y="926512"/>
                  <a:pt x="602068" y="927935"/>
                  <a:pt x="608304" y="930781"/>
                </a:cubicBezTo>
                <a:cubicBezTo>
                  <a:pt x="614541" y="933627"/>
                  <a:pt x="619669" y="937457"/>
                  <a:pt x="623687" y="942271"/>
                </a:cubicBezTo>
                <a:cubicBezTo>
                  <a:pt x="627706" y="947085"/>
                  <a:pt x="630657" y="952736"/>
                  <a:pt x="632540" y="959224"/>
                </a:cubicBezTo>
                <a:cubicBezTo>
                  <a:pt x="634424" y="965712"/>
                  <a:pt x="635366" y="972639"/>
                  <a:pt x="635366" y="980006"/>
                </a:cubicBezTo>
                <a:lnTo>
                  <a:pt x="635366" y="983773"/>
                </a:lnTo>
                <a:cubicBezTo>
                  <a:pt x="635366" y="987038"/>
                  <a:pt x="634546" y="989361"/>
                  <a:pt x="632906" y="990743"/>
                </a:cubicBezTo>
                <a:cubicBezTo>
                  <a:pt x="631266" y="992124"/>
                  <a:pt x="629395" y="992815"/>
                  <a:pt x="627292" y="992815"/>
                </a:cubicBezTo>
                <a:lnTo>
                  <a:pt x="552864" y="992815"/>
                </a:lnTo>
                <a:cubicBezTo>
                  <a:pt x="552864" y="999093"/>
                  <a:pt x="553494" y="1004744"/>
                  <a:pt x="554756" y="1009767"/>
                </a:cubicBezTo>
                <a:cubicBezTo>
                  <a:pt x="556018" y="1014790"/>
                  <a:pt x="558121" y="1019101"/>
                  <a:pt x="561065" y="1022701"/>
                </a:cubicBezTo>
                <a:cubicBezTo>
                  <a:pt x="564010" y="1026301"/>
                  <a:pt x="567837" y="1029063"/>
                  <a:pt x="572548" y="1030989"/>
                </a:cubicBezTo>
                <a:cubicBezTo>
                  <a:pt x="577259" y="1032914"/>
                  <a:pt x="583022" y="1033877"/>
                  <a:pt x="589835" y="1033877"/>
                </a:cubicBezTo>
                <a:cubicBezTo>
                  <a:pt x="595219" y="1033877"/>
                  <a:pt x="600014" y="1033438"/>
                  <a:pt x="604220" y="1032559"/>
                </a:cubicBezTo>
                <a:cubicBezTo>
                  <a:pt x="608426" y="1031680"/>
                  <a:pt x="612065" y="1030696"/>
                  <a:pt x="615135" y="1029608"/>
                </a:cubicBezTo>
                <a:cubicBezTo>
                  <a:pt x="618206" y="1028519"/>
                  <a:pt x="620730" y="1027536"/>
                  <a:pt x="622707" y="1026657"/>
                </a:cubicBezTo>
                <a:cubicBezTo>
                  <a:pt x="624684" y="1025778"/>
                  <a:pt x="626178" y="1025338"/>
                  <a:pt x="627188" y="1025338"/>
                </a:cubicBezTo>
                <a:cubicBezTo>
                  <a:pt x="627776" y="1025338"/>
                  <a:pt x="628302" y="1025485"/>
                  <a:pt x="628764" y="1025778"/>
                </a:cubicBezTo>
                <a:cubicBezTo>
                  <a:pt x="629226" y="1026071"/>
                  <a:pt x="629584" y="1026510"/>
                  <a:pt x="629836" y="1027096"/>
                </a:cubicBezTo>
                <a:cubicBezTo>
                  <a:pt x="630089" y="1027682"/>
                  <a:pt x="630278" y="1028498"/>
                  <a:pt x="630404" y="1029545"/>
                </a:cubicBezTo>
                <a:cubicBezTo>
                  <a:pt x="630531" y="1030591"/>
                  <a:pt x="630594" y="1031868"/>
                  <a:pt x="630594" y="1033375"/>
                </a:cubicBezTo>
                <a:cubicBezTo>
                  <a:pt x="630594" y="1034463"/>
                  <a:pt x="630552" y="1035405"/>
                  <a:pt x="630468" y="1036200"/>
                </a:cubicBezTo>
                <a:cubicBezTo>
                  <a:pt x="630384" y="1036996"/>
                  <a:pt x="630280" y="1037707"/>
                  <a:pt x="630154" y="1038335"/>
                </a:cubicBezTo>
                <a:cubicBezTo>
                  <a:pt x="630029" y="1038963"/>
                  <a:pt x="629819" y="1039528"/>
                  <a:pt x="629526" y="1040030"/>
                </a:cubicBezTo>
                <a:cubicBezTo>
                  <a:pt x="629233" y="1040533"/>
                  <a:pt x="628857" y="1041014"/>
                  <a:pt x="628396" y="1041474"/>
                </a:cubicBezTo>
                <a:cubicBezTo>
                  <a:pt x="627936" y="1041935"/>
                  <a:pt x="626575" y="1042688"/>
                  <a:pt x="624315" y="1043735"/>
                </a:cubicBezTo>
                <a:cubicBezTo>
                  <a:pt x="622055" y="1044781"/>
                  <a:pt x="619125" y="1045807"/>
                  <a:pt x="615525" y="1046811"/>
                </a:cubicBezTo>
                <a:cubicBezTo>
                  <a:pt x="611925" y="1047816"/>
                  <a:pt x="607760" y="1048716"/>
                  <a:pt x="603030" y="1049511"/>
                </a:cubicBezTo>
                <a:cubicBezTo>
                  <a:pt x="598300" y="1050306"/>
                  <a:pt x="593257" y="1050704"/>
                  <a:pt x="587899" y="1050704"/>
                </a:cubicBezTo>
                <a:cubicBezTo>
                  <a:pt x="578606" y="1050704"/>
                  <a:pt x="570465" y="1049406"/>
                  <a:pt x="563475" y="1046811"/>
                </a:cubicBezTo>
                <a:cubicBezTo>
                  <a:pt x="556485" y="1044216"/>
                  <a:pt x="550603" y="1040365"/>
                  <a:pt x="545832" y="1035258"/>
                </a:cubicBezTo>
                <a:cubicBezTo>
                  <a:pt x="541060" y="1030152"/>
                  <a:pt x="537460" y="1023748"/>
                  <a:pt x="535032" y="1016046"/>
                </a:cubicBezTo>
                <a:cubicBezTo>
                  <a:pt x="532604" y="1008344"/>
                  <a:pt x="531391" y="999386"/>
                  <a:pt x="531391" y="989173"/>
                </a:cubicBezTo>
                <a:cubicBezTo>
                  <a:pt x="531391" y="979462"/>
                  <a:pt x="532646" y="970735"/>
                  <a:pt x="535158" y="962991"/>
                </a:cubicBezTo>
                <a:cubicBezTo>
                  <a:pt x="537669" y="955247"/>
                  <a:pt x="541290" y="948675"/>
                  <a:pt x="546020" y="943276"/>
                </a:cubicBezTo>
                <a:cubicBezTo>
                  <a:pt x="550750" y="937876"/>
                  <a:pt x="556463" y="933732"/>
                  <a:pt x="563161" y="930844"/>
                </a:cubicBezTo>
                <a:cubicBezTo>
                  <a:pt x="569858" y="927956"/>
                  <a:pt x="577350" y="926512"/>
                  <a:pt x="585638" y="926512"/>
                </a:cubicBezTo>
                <a:close/>
                <a:moveTo>
                  <a:pt x="502802" y="926512"/>
                </a:moveTo>
                <a:cubicBezTo>
                  <a:pt x="503890" y="926512"/>
                  <a:pt x="505125" y="926574"/>
                  <a:pt x="506506" y="926700"/>
                </a:cubicBezTo>
                <a:cubicBezTo>
                  <a:pt x="507887" y="926826"/>
                  <a:pt x="509331" y="927056"/>
                  <a:pt x="510838" y="927391"/>
                </a:cubicBezTo>
                <a:cubicBezTo>
                  <a:pt x="512345" y="927725"/>
                  <a:pt x="513706" y="928102"/>
                  <a:pt x="514919" y="928521"/>
                </a:cubicBezTo>
                <a:cubicBezTo>
                  <a:pt x="516133" y="928939"/>
                  <a:pt x="516991" y="929358"/>
                  <a:pt x="517494" y="929777"/>
                </a:cubicBezTo>
                <a:cubicBezTo>
                  <a:pt x="517996" y="930195"/>
                  <a:pt x="518331" y="930593"/>
                  <a:pt x="518498" y="930969"/>
                </a:cubicBezTo>
                <a:cubicBezTo>
                  <a:pt x="518666" y="931346"/>
                  <a:pt x="518812" y="931828"/>
                  <a:pt x="518938" y="932414"/>
                </a:cubicBezTo>
                <a:cubicBezTo>
                  <a:pt x="519063" y="933000"/>
                  <a:pt x="519147" y="933858"/>
                  <a:pt x="519189" y="934988"/>
                </a:cubicBezTo>
                <a:cubicBezTo>
                  <a:pt x="519231" y="936118"/>
                  <a:pt x="519252" y="937646"/>
                  <a:pt x="519252" y="939571"/>
                </a:cubicBezTo>
                <a:cubicBezTo>
                  <a:pt x="519252" y="941413"/>
                  <a:pt x="519210" y="942962"/>
                  <a:pt x="519126" y="944218"/>
                </a:cubicBezTo>
                <a:cubicBezTo>
                  <a:pt x="519042" y="945473"/>
                  <a:pt x="518875" y="946457"/>
                  <a:pt x="518624" y="947168"/>
                </a:cubicBezTo>
                <a:cubicBezTo>
                  <a:pt x="518373" y="947880"/>
                  <a:pt x="518059" y="948424"/>
                  <a:pt x="517682" y="948801"/>
                </a:cubicBezTo>
                <a:cubicBezTo>
                  <a:pt x="517305" y="949178"/>
                  <a:pt x="516782" y="949366"/>
                  <a:pt x="516113" y="949366"/>
                </a:cubicBezTo>
                <a:cubicBezTo>
                  <a:pt x="515443" y="949366"/>
                  <a:pt x="514626" y="949178"/>
                  <a:pt x="513664" y="948801"/>
                </a:cubicBezTo>
                <a:cubicBezTo>
                  <a:pt x="512701" y="948424"/>
                  <a:pt x="511613" y="948048"/>
                  <a:pt x="510399" y="947671"/>
                </a:cubicBezTo>
                <a:cubicBezTo>
                  <a:pt x="509185" y="947294"/>
                  <a:pt x="507825" y="946938"/>
                  <a:pt x="506318" y="946603"/>
                </a:cubicBezTo>
                <a:cubicBezTo>
                  <a:pt x="504811" y="946269"/>
                  <a:pt x="503178" y="946101"/>
                  <a:pt x="501420" y="946101"/>
                </a:cubicBezTo>
                <a:cubicBezTo>
                  <a:pt x="499327" y="946101"/>
                  <a:pt x="497276" y="946520"/>
                  <a:pt x="495267" y="947357"/>
                </a:cubicBezTo>
                <a:cubicBezTo>
                  <a:pt x="493258" y="948194"/>
                  <a:pt x="491144" y="949575"/>
                  <a:pt x="488926" y="951501"/>
                </a:cubicBezTo>
                <a:cubicBezTo>
                  <a:pt x="486707" y="953426"/>
                  <a:pt x="484384" y="955980"/>
                  <a:pt x="481956" y="959161"/>
                </a:cubicBezTo>
                <a:cubicBezTo>
                  <a:pt x="479529" y="962342"/>
                  <a:pt x="476850" y="966235"/>
                  <a:pt x="473920" y="970839"/>
                </a:cubicBezTo>
                <a:lnTo>
                  <a:pt x="473920" y="1045179"/>
                </a:lnTo>
                <a:cubicBezTo>
                  <a:pt x="473920" y="1045849"/>
                  <a:pt x="473752" y="1046414"/>
                  <a:pt x="473417" y="1046874"/>
                </a:cubicBezTo>
                <a:cubicBezTo>
                  <a:pt x="473082" y="1047334"/>
                  <a:pt x="472538" y="1047732"/>
                  <a:pt x="471785" y="1048067"/>
                </a:cubicBezTo>
                <a:cubicBezTo>
                  <a:pt x="471031" y="1048402"/>
                  <a:pt x="469985" y="1048653"/>
                  <a:pt x="468645" y="1048820"/>
                </a:cubicBezTo>
                <a:cubicBezTo>
                  <a:pt x="467306" y="1048988"/>
                  <a:pt x="465590" y="1049072"/>
                  <a:pt x="463497" y="1049072"/>
                </a:cubicBezTo>
                <a:cubicBezTo>
                  <a:pt x="461488" y="1049072"/>
                  <a:pt x="459814" y="1048988"/>
                  <a:pt x="458474" y="1048820"/>
                </a:cubicBezTo>
                <a:cubicBezTo>
                  <a:pt x="457135" y="1048653"/>
                  <a:pt x="456067" y="1048402"/>
                  <a:pt x="455272" y="1048067"/>
                </a:cubicBezTo>
                <a:cubicBezTo>
                  <a:pt x="454477" y="1047732"/>
                  <a:pt x="453932" y="1047334"/>
                  <a:pt x="453639" y="1046874"/>
                </a:cubicBezTo>
                <a:cubicBezTo>
                  <a:pt x="453346" y="1046414"/>
                  <a:pt x="453200" y="1045849"/>
                  <a:pt x="453200" y="1045179"/>
                </a:cubicBezTo>
                <a:lnTo>
                  <a:pt x="453200" y="932162"/>
                </a:lnTo>
                <a:cubicBezTo>
                  <a:pt x="453200" y="931493"/>
                  <a:pt x="453326" y="930928"/>
                  <a:pt x="453577" y="930467"/>
                </a:cubicBezTo>
                <a:cubicBezTo>
                  <a:pt x="453828" y="930007"/>
                  <a:pt x="454330" y="929588"/>
                  <a:pt x="455084" y="929211"/>
                </a:cubicBezTo>
                <a:cubicBezTo>
                  <a:pt x="455837" y="928835"/>
                  <a:pt x="456800" y="928584"/>
                  <a:pt x="457972" y="928458"/>
                </a:cubicBezTo>
                <a:cubicBezTo>
                  <a:pt x="459144" y="928332"/>
                  <a:pt x="460692" y="928270"/>
                  <a:pt x="462618" y="928270"/>
                </a:cubicBezTo>
                <a:cubicBezTo>
                  <a:pt x="464460" y="928270"/>
                  <a:pt x="465987" y="928332"/>
                  <a:pt x="467201" y="928458"/>
                </a:cubicBezTo>
                <a:cubicBezTo>
                  <a:pt x="468415" y="928584"/>
                  <a:pt x="469357" y="928835"/>
                  <a:pt x="470027" y="929211"/>
                </a:cubicBezTo>
                <a:cubicBezTo>
                  <a:pt x="470697" y="929588"/>
                  <a:pt x="471178" y="930007"/>
                  <a:pt x="471471" y="930467"/>
                </a:cubicBezTo>
                <a:cubicBezTo>
                  <a:pt x="471764" y="930928"/>
                  <a:pt x="471910" y="931493"/>
                  <a:pt x="471910" y="932162"/>
                </a:cubicBezTo>
                <a:lnTo>
                  <a:pt x="471910" y="948613"/>
                </a:lnTo>
                <a:cubicBezTo>
                  <a:pt x="475008" y="944092"/>
                  <a:pt x="477917" y="940408"/>
                  <a:pt x="480638" y="937562"/>
                </a:cubicBezTo>
                <a:cubicBezTo>
                  <a:pt x="483359" y="934716"/>
                  <a:pt x="485933" y="932476"/>
                  <a:pt x="488361" y="930844"/>
                </a:cubicBezTo>
                <a:cubicBezTo>
                  <a:pt x="490788" y="929211"/>
                  <a:pt x="493195" y="928081"/>
                  <a:pt x="495581" y="927453"/>
                </a:cubicBezTo>
                <a:cubicBezTo>
                  <a:pt x="497967" y="926826"/>
                  <a:pt x="500374" y="926512"/>
                  <a:pt x="502802" y="926512"/>
                </a:cubicBezTo>
                <a:close/>
                <a:moveTo>
                  <a:pt x="31770" y="926386"/>
                </a:moveTo>
                <a:cubicBezTo>
                  <a:pt x="40560" y="926386"/>
                  <a:pt x="48073" y="929484"/>
                  <a:pt x="54310" y="935678"/>
                </a:cubicBezTo>
                <a:cubicBezTo>
                  <a:pt x="60547" y="941873"/>
                  <a:pt x="63665" y="949366"/>
                  <a:pt x="63665" y="958156"/>
                </a:cubicBezTo>
                <a:cubicBezTo>
                  <a:pt x="63665" y="966946"/>
                  <a:pt x="60547" y="974460"/>
                  <a:pt x="54310" y="980697"/>
                </a:cubicBezTo>
                <a:cubicBezTo>
                  <a:pt x="48073" y="986934"/>
                  <a:pt x="40560" y="990052"/>
                  <a:pt x="31770" y="990052"/>
                </a:cubicBezTo>
                <a:cubicBezTo>
                  <a:pt x="23063" y="990052"/>
                  <a:pt x="15592" y="986934"/>
                  <a:pt x="9355" y="980697"/>
                </a:cubicBezTo>
                <a:cubicBezTo>
                  <a:pt x="3118" y="974460"/>
                  <a:pt x="0" y="966946"/>
                  <a:pt x="0" y="958156"/>
                </a:cubicBezTo>
                <a:cubicBezTo>
                  <a:pt x="0" y="949366"/>
                  <a:pt x="3118" y="941873"/>
                  <a:pt x="9355" y="935678"/>
                </a:cubicBezTo>
                <a:cubicBezTo>
                  <a:pt x="15592" y="929484"/>
                  <a:pt x="23063" y="926386"/>
                  <a:pt x="31770" y="926386"/>
                </a:cubicBezTo>
                <a:close/>
                <a:moveTo>
                  <a:pt x="2782969" y="898006"/>
                </a:moveTo>
                <a:cubicBezTo>
                  <a:pt x="2785062" y="898006"/>
                  <a:pt x="2786778" y="898090"/>
                  <a:pt x="2788118" y="898258"/>
                </a:cubicBezTo>
                <a:cubicBezTo>
                  <a:pt x="2789457" y="898425"/>
                  <a:pt x="2790504" y="898697"/>
                  <a:pt x="2791257" y="899074"/>
                </a:cubicBezTo>
                <a:cubicBezTo>
                  <a:pt x="2792011" y="899450"/>
                  <a:pt x="2792555" y="899890"/>
                  <a:pt x="2792890" y="900392"/>
                </a:cubicBezTo>
                <a:cubicBezTo>
                  <a:pt x="2793225" y="900895"/>
                  <a:pt x="2793392" y="901439"/>
                  <a:pt x="2793392" y="902025"/>
                </a:cubicBezTo>
                <a:lnTo>
                  <a:pt x="2793392" y="928898"/>
                </a:lnTo>
                <a:lnTo>
                  <a:pt x="2822400" y="928898"/>
                </a:lnTo>
                <a:cubicBezTo>
                  <a:pt x="2823069" y="928898"/>
                  <a:pt x="2823655" y="929044"/>
                  <a:pt x="2824158" y="929337"/>
                </a:cubicBezTo>
                <a:cubicBezTo>
                  <a:pt x="2824660" y="929630"/>
                  <a:pt x="2825099" y="930132"/>
                  <a:pt x="2825476" y="930844"/>
                </a:cubicBezTo>
                <a:cubicBezTo>
                  <a:pt x="2825853" y="931555"/>
                  <a:pt x="2826125" y="932455"/>
                  <a:pt x="2826292" y="933544"/>
                </a:cubicBezTo>
                <a:cubicBezTo>
                  <a:pt x="2826460" y="934632"/>
                  <a:pt x="2826543" y="935971"/>
                  <a:pt x="2826543" y="937562"/>
                </a:cubicBezTo>
                <a:cubicBezTo>
                  <a:pt x="2826543" y="940576"/>
                  <a:pt x="2826167" y="942752"/>
                  <a:pt x="2825413" y="944092"/>
                </a:cubicBezTo>
                <a:cubicBezTo>
                  <a:pt x="2824660" y="945431"/>
                  <a:pt x="2823655" y="946101"/>
                  <a:pt x="2822400" y="946101"/>
                </a:cubicBezTo>
                <a:lnTo>
                  <a:pt x="2793392" y="946101"/>
                </a:lnTo>
                <a:lnTo>
                  <a:pt x="2793392" y="1009139"/>
                </a:lnTo>
                <a:cubicBezTo>
                  <a:pt x="2793392" y="1016925"/>
                  <a:pt x="2794543" y="1022806"/>
                  <a:pt x="2796845" y="1026782"/>
                </a:cubicBezTo>
                <a:cubicBezTo>
                  <a:pt x="2799147" y="1030759"/>
                  <a:pt x="2803270" y="1032747"/>
                  <a:pt x="2809214" y="1032747"/>
                </a:cubicBezTo>
                <a:cubicBezTo>
                  <a:pt x="2811140" y="1032747"/>
                  <a:pt x="2812856" y="1032559"/>
                  <a:pt x="2814363" y="1032182"/>
                </a:cubicBezTo>
                <a:cubicBezTo>
                  <a:pt x="2815870" y="1031805"/>
                  <a:pt x="2817209" y="1031408"/>
                  <a:pt x="2818381" y="1030989"/>
                </a:cubicBezTo>
                <a:cubicBezTo>
                  <a:pt x="2819553" y="1030570"/>
                  <a:pt x="2820558" y="1030173"/>
                  <a:pt x="2821395" y="1029796"/>
                </a:cubicBezTo>
                <a:cubicBezTo>
                  <a:pt x="2822232" y="1029419"/>
                  <a:pt x="2822986" y="1029231"/>
                  <a:pt x="2823655" y="1029231"/>
                </a:cubicBezTo>
                <a:cubicBezTo>
                  <a:pt x="2824074" y="1029231"/>
                  <a:pt x="2824472" y="1029336"/>
                  <a:pt x="2824848" y="1029545"/>
                </a:cubicBezTo>
                <a:cubicBezTo>
                  <a:pt x="2825225" y="1029754"/>
                  <a:pt x="2825518" y="1030152"/>
                  <a:pt x="2825727" y="1030738"/>
                </a:cubicBezTo>
                <a:cubicBezTo>
                  <a:pt x="2825937" y="1031324"/>
                  <a:pt x="2826125" y="1032119"/>
                  <a:pt x="2826292" y="1033124"/>
                </a:cubicBezTo>
                <a:cubicBezTo>
                  <a:pt x="2826460" y="1034128"/>
                  <a:pt x="2826543" y="1035384"/>
                  <a:pt x="2826543" y="1036891"/>
                </a:cubicBezTo>
                <a:cubicBezTo>
                  <a:pt x="2826543" y="1039319"/>
                  <a:pt x="2826376" y="1041244"/>
                  <a:pt x="2826041" y="1042667"/>
                </a:cubicBezTo>
                <a:cubicBezTo>
                  <a:pt x="2825706" y="1044090"/>
                  <a:pt x="2825204" y="1045137"/>
                  <a:pt x="2824534" y="1045807"/>
                </a:cubicBezTo>
                <a:cubicBezTo>
                  <a:pt x="2823865" y="1046476"/>
                  <a:pt x="2822860" y="1047104"/>
                  <a:pt x="2821521" y="1047690"/>
                </a:cubicBezTo>
                <a:cubicBezTo>
                  <a:pt x="2820181" y="1048276"/>
                  <a:pt x="2818653" y="1048758"/>
                  <a:pt x="2816937" y="1049134"/>
                </a:cubicBezTo>
                <a:cubicBezTo>
                  <a:pt x="2815221" y="1049511"/>
                  <a:pt x="2813400" y="1049825"/>
                  <a:pt x="2811475" y="1050076"/>
                </a:cubicBezTo>
                <a:cubicBezTo>
                  <a:pt x="2809549" y="1050327"/>
                  <a:pt x="2807624" y="1050453"/>
                  <a:pt x="2805698" y="1050453"/>
                </a:cubicBezTo>
                <a:cubicBezTo>
                  <a:pt x="2799838" y="1050453"/>
                  <a:pt x="2794815" y="1049679"/>
                  <a:pt x="2790629" y="1048130"/>
                </a:cubicBezTo>
                <a:cubicBezTo>
                  <a:pt x="2786444" y="1046581"/>
                  <a:pt x="2783011" y="1044237"/>
                  <a:pt x="2780332" y="1041098"/>
                </a:cubicBezTo>
                <a:cubicBezTo>
                  <a:pt x="2777653" y="1037958"/>
                  <a:pt x="2775707" y="1033982"/>
                  <a:pt x="2774493" y="1029168"/>
                </a:cubicBezTo>
                <a:cubicBezTo>
                  <a:pt x="2773279" y="1024354"/>
                  <a:pt x="2772672" y="1018683"/>
                  <a:pt x="2772672" y="1012153"/>
                </a:cubicBezTo>
                <a:lnTo>
                  <a:pt x="2772672" y="946101"/>
                </a:lnTo>
                <a:lnTo>
                  <a:pt x="2756850" y="946101"/>
                </a:lnTo>
                <a:cubicBezTo>
                  <a:pt x="2755594" y="946101"/>
                  <a:pt x="2754590" y="945431"/>
                  <a:pt x="2753836" y="944092"/>
                </a:cubicBezTo>
                <a:cubicBezTo>
                  <a:pt x="2753083" y="942752"/>
                  <a:pt x="2752706" y="940576"/>
                  <a:pt x="2752706" y="937562"/>
                </a:cubicBezTo>
                <a:cubicBezTo>
                  <a:pt x="2752706" y="935971"/>
                  <a:pt x="2752811" y="934632"/>
                  <a:pt x="2753020" y="933544"/>
                </a:cubicBezTo>
                <a:cubicBezTo>
                  <a:pt x="2753229" y="932455"/>
                  <a:pt x="2753501" y="931555"/>
                  <a:pt x="2753836" y="930844"/>
                </a:cubicBezTo>
                <a:cubicBezTo>
                  <a:pt x="2754171" y="930132"/>
                  <a:pt x="2754611" y="929630"/>
                  <a:pt x="2755155" y="929337"/>
                </a:cubicBezTo>
                <a:cubicBezTo>
                  <a:pt x="2755699" y="929044"/>
                  <a:pt x="2756306" y="928898"/>
                  <a:pt x="2756976" y="928898"/>
                </a:cubicBezTo>
                <a:lnTo>
                  <a:pt x="2772672" y="928898"/>
                </a:lnTo>
                <a:lnTo>
                  <a:pt x="2772672" y="902025"/>
                </a:lnTo>
                <a:cubicBezTo>
                  <a:pt x="2772672" y="901439"/>
                  <a:pt x="2772819" y="900895"/>
                  <a:pt x="2773112" y="900392"/>
                </a:cubicBezTo>
                <a:cubicBezTo>
                  <a:pt x="2773405" y="899890"/>
                  <a:pt x="2773949" y="899450"/>
                  <a:pt x="2774744" y="899074"/>
                </a:cubicBezTo>
                <a:cubicBezTo>
                  <a:pt x="2775540" y="898697"/>
                  <a:pt x="2776607" y="898425"/>
                  <a:pt x="2777946" y="898258"/>
                </a:cubicBezTo>
                <a:cubicBezTo>
                  <a:pt x="2779286" y="898090"/>
                  <a:pt x="2780960" y="898006"/>
                  <a:pt x="2782969" y="898006"/>
                </a:cubicBezTo>
                <a:close/>
                <a:moveTo>
                  <a:pt x="2373394" y="898006"/>
                </a:moveTo>
                <a:cubicBezTo>
                  <a:pt x="2375487" y="898006"/>
                  <a:pt x="2377203" y="898090"/>
                  <a:pt x="2378543" y="898258"/>
                </a:cubicBezTo>
                <a:cubicBezTo>
                  <a:pt x="2379882" y="898425"/>
                  <a:pt x="2380929" y="898697"/>
                  <a:pt x="2381682" y="899074"/>
                </a:cubicBezTo>
                <a:cubicBezTo>
                  <a:pt x="2382436" y="899450"/>
                  <a:pt x="2382980" y="899890"/>
                  <a:pt x="2383315" y="900392"/>
                </a:cubicBezTo>
                <a:cubicBezTo>
                  <a:pt x="2383649" y="900895"/>
                  <a:pt x="2383817" y="901439"/>
                  <a:pt x="2383817" y="902025"/>
                </a:cubicBezTo>
                <a:lnTo>
                  <a:pt x="2383817" y="928898"/>
                </a:lnTo>
                <a:lnTo>
                  <a:pt x="2412825" y="928898"/>
                </a:lnTo>
                <a:cubicBezTo>
                  <a:pt x="2413494" y="928898"/>
                  <a:pt x="2414080" y="929044"/>
                  <a:pt x="2414583" y="929337"/>
                </a:cubicBezTo>
                <a:cubicBezTo>
                  <a:pt x="2415085" y="929630"/>
                  <a:pt x="2415524" y="930132"/>
                  <a:pt x="2415901" y="930844"/>
                </a:cubicBezTo>
                <a:cubicBezTo>
                  <a:pt x="2416278" y="931555"/>
                  <a:pt x="2416550" y="932455"/>
                  <a:pt x="2416717" y="933544"/>
                </a:cubicBezTo>
                <a:cubicBezTo>
                  <a:pt x="2416885" y="934632"/>
                  <a:pt x="2416968" y="935971"/>
                  <a:pt x="2416968" y="937562"/>
                </a:cubicBezTo>
                <a:cubicBezTo>
                  <a:pt x="2416968" y="940576"/>
                  <a:pt x="2416592" y="942752"/>
                  <a:pt x="2415838" y="944092"/>
                </a:cubicBezTo>
                <a:cubicBezTo>
                  <a:pt x="2415085" y="945431"/>
                  <a:pt x="2414080" y="946101"/>
                  <a:pt x="2412825" y="946101"/>
                </a:cubicBezTo>
                <a:lnTo>
                  <a:pt x="2383817" y="946101"/>
                </a:lnTo>
                <a:lnTo>
                  <a:pt x="2383817" y="1009139"/>
                </a:lnTo>
                <a:cubicBezTo>
                  <a:pt x="2383817" y="1016925"/>
                  <a:pt x="2384968" y="1022806"/>
                  <a:pt x="2387270" y="1026782"/>
                </a:cubicBezTo>
                <a:cubicBezTo>
                  <a:pt x="2389572" y="1030759"/>
                  <a:pt x="2393695" y="1032747"/>
                  <a:pt x="2399639" y="1032747"/>
                </a:cubicBezTo>
                <a:cubicBezTo>
                  <a:pt x="2401565" y="1032747"/>
                  <a:pt x="2403281" y="1032559"/>
                  <a:pt x="2404788" y="1032182"/>
                </a:cubicBezTo>
                <a:cubicBezTo>
                  <a:pt x="2406295" y="1031805"/>
                  <a:pt x="2407634" y="1031408"/>
                  <a:pt x="2408806" y="1030989"/>
                </a:cubicBezTo>
                <a:cubicBezTo>
                  <a:pt x="2409978" y="1030570"/>
                  <a:pt x="2410983" y="1030173"/>
                  <a:pt x="2411820" y="1029796"/>
                </a:cubicBezTo>
                <a:cubicBezTo>
                  <a:pt x="2412657" y="1029419"/>
                  <a:pt x="2413410" y="1029231"/>
                  <a:pt x="2414080" y="1029231"/>
                </a:cubicBezTo>
                <a:cubicBezTo>
                  <a:pt x="2414499" y="1029231"/>
                  <a:pt x="2414897" y="1029336"/>
                  <a:pt x="2415273" y="1029545"/>
                </a:cubicBezTo>
                <a:cubicBezTo>
                  <a:pt x="2415650" y="1029754"/>
                  <a:pt x="2415943" y="1030152"/>
                  <a:pt x="2416152" y="1030738"/>
                </a:cubicBezTo>
                <a:cubicBezTo>
                  <a:pt x="2416361" y="1031324"/>
                  <a:pt x="2416550" y="1032119"/>
                  <a:pt x="2416717" y="1033124"/>
                </a:cubicBezTo>
                <a:cubicBezTo>
                  <a:pt x="2416885" y="1034128"/>
                  <a:pt x="2416968" y="1035384"/>
                  <a:pt x="2416968" y="1036891"/>
                </a:cubicBezTo>
                <a:cubicBezTo>
                  <a:pt x="2416968" y="1039319"/>
                  <a:pt x="2416801" y="1041244"/>
                  <a:pt x="2416466" y="1042667"/>
                </a:cubicBezTo>
                <a:cubicBezTo>
                  <a:pt x="2416131" y="1044090"/>
                  <a:pt x="2415629" y="1045137"/>
                  <a:pt x="2414959" y="1045807"/>
                </a:cubicBezTo>
                <a:cubicBezTo>
                  <a:pt x="2414289" y="1046476"/>
                  <a:pt x="2413285" y="1047104"/>
                  <a:pt x="2411946" y="1047690"/>
                </a:cubicBezTo>
                <a:cubicBezTo>
                  <a:pt x="2410606" y="1048276"/>
                  <a:pt x="2409078" y="1048758"/>
                  <a:pt x="2407362" y="1049134"/>
                </a:cubicBezTo>
                <a:cubicBezTo>
                  <a:pt x="2405646" y="1049511"/>
                  <a:pt x="2403825" y="1049825"/>
                  <a:pt x="2401900" y="1050076"/>
                </a:cubicBezTo>
                <a:cubicBezTo>
                  <a:pt x="2399974" y="1050327"/>
                  <a:pt x="2398049" y="1050453"/>
                  <a:pt x="2396123" y="1050453"/>
                </a:cubicBezTo>
                <a:cubicBezTo>
                  <a:pt x="2390263" y="1050453"/>
                  <a:pt x="2385240" y="1049679"/>
                  <a:pt x="2381054" y="1048130"/>
                </a:cubicBezTo>
                <a:cubicBezTo>
                  <a:pt x="2376868" y="1046581"/>
                  <a:pt x="2373436" y="1044237"/>
                  <a:pt x="2370757" y="1041098"/>
                </a:cubicBezTo>
                <a:cubicBezTo>
                  <a:pt x="2368078" y="1037958"/>
                  <a:pt x="2366132" y="1033982"/>
                  <a:pt x="2364918" y="1029168"/>
                </a:cubicBezTo>
                <a:cubicBezTo>
                  <a:pt x="2363704" y="1024354"/>
                  <a:pt x="2363097" y="1018683"/>
                  <a:pt x="2363097" y="1012153"/>
                </a:cubicBezTo>
                <a:lnTo>
                  <a:pt x="2363097" y="946101"/>
                </a:lnTo>
                <a:lnTo>
                  <a:pt x="2347275" y="946101"/>
                </a:lnTo>
                <a:cubicBezTo>
                  <a:pt x="2346019" y="946101"/>
                  <a:pt x="2345015" y="945431"/>
                  <a:pt x="2344261" y="944092"/>
                </a:cubicBezTo>
                <a:cubicBezTo>
                  <a:pt x="2343508" y="942752"/>
                  <a:pt x="2343131" y="940576"/>
                  <a:pt x="2343131" y="937562"/>
                </a:cubicBezTo>
                <a:cubicBezTo>
                  <a:pt x="2343131" y="935971"/>
                  <a:pt x="2343236" y="934632"/>
                  <a:pt x="2343445" y="933544"/>
                </a:cubicBezTo>
                <a:cubicBezTo>
                  <a:pt x="2343654" y="932455"/>
                  <a:pt x="2343926" y="931555"/>
                  <a:pt x="2344261" y="930844"/>
                </a:cubicBezTo>
                <a:cubicBezTo>
                  <a:pt x="2344596" y="930132"/>
                  <a:pt x="2345035" y="929630"/>
                  <a:pt x="2345580" y="929337"/>
                </a:cubicBezTo>
                <a:cubicBezTo>
                  <a:pt x="2346124" y="929044"/>
                  <a:pt x="2346731" y="928898"/>
                  <a:pt x="2347401" y="928898"/>
                </a:cubicBezTo>
                <a:lnTo>
                  <a:pt x="2363097" y="928898"/>
                </a:lnTo>
                <a:lnTo>
                  <a:pt x="2363097" y="902025"/>
                </a:lnTo>
                <a:cubicBezTo>
                  <a:pt x="2363097" y="901439"/>
                  <a:pt x="2363244" y="900895"/>
                  <a:pt x="2363537" y="900392"/>
                </a:cubicBezTo>
                <a:cubicBezTo>
                  <a:pt x="2363830" y="899890"/>
                  <a:pt x="2364374" y="899450"/>
                  <a:pt x="2365169" y="899074"/>
                </a:cubicBezTo>
                <a:cubicBezTo>
                  <a:pt x="2365965" y="898697"/>
                  <a:pt x="2367032" y="898425"/>
                  <a:pt x="2368371" y="898258"/>
                </a:cubicBezTo>
                <a:cubicBezTo>
                  <a:pt x="2369711" y="898090"/>
                  <a:pt x="2371385" y="898006"/>
                  <a:pt x="2373394" y="898006"/>
                </a:cubicBezTo>
                <a:close/>
                <a:moveTo>
                  <a:pt x="2106694" y="898006"/>
                </a:moveTo>
                <a:cubicBezTo>
                  <a:pt x="2108787" y="898006"/>
                  <a:pt x="2110503" y="898090"/>
                  <a:pt x="2111843" y="898258"/>
                </a:cubicBezTo>
                <a:cubicBezTo>
                  <a:pt x="2113182" y="898425"/>
                  <a:pt x="2114229" y="898697"/>
                  <a:pt x="2114982" y="899074"/>
                </a:cubicBezTo>
                <a:cubicBezTo>
                  <a:pt x="2115736" y="899450"/>
                  <a:pt x="2116280" y="899890"/>
                  <a:pt x="2116615" y="900392"/>
                </a:cubicBezTo>
                <a:cubicBezTo>
                  <a:pt x="2116950" y="900895"/>
                  <a:pt x="2117117" y="901439"/>
                  <a:pt x="2117117" y="902025"/>
                </a:cubicBezTo>
                <a:lnTo>
                  <a:pt x="2117117" y="928898"/>
                </a:lnTo>
                <a:lnTo>
                  <a:pt x="2146125" y="928898"/>
                </a:lnTo>
                <a:cubicBezTo>
                  <a:pt x="2146794" y="928898"/>
                  <a:pt x="2147380" y="929044"/>
                  <a:pt x="2147883" y="929337"/>
                </a:cubicBezTo>
                <a:cubicBezTo>
                  <a:pt x="2148385" y="929630"/>
                  <a:pt x="2148824" y="930132"/>
                  <a:pt x="2149201" y="930844"/>
                </a:cubicBezTo>
                <a:cubicBezTo>
                  <a:pt x="2149578" y="931555"/>
                  <a:pt x="2149850" y="932455"/>
                  <a:pt x="2150017" y="933544"/>
                </a:cubicBezTo>
                <a:cubicBezTo>
                  <a:pt x="2150185" y="934632"/>
                  <a:pt x="2150268" y="935971"/>
                  <a:pt x="2150268" y="937562"/>
                </a:cubicBezTo>
                <a:cubicBezTo>
                  <a:pt x="2150268" y="940576"/>
                  <a:pt x="2149892" y="942752"/>
                  <a:pt x="2149138" y="944092"/>
                </a:cubicBezTo>
                <a:cubicBezTo>
                  <a:pt x="2148385" y="945431"/>
                  <a:pt x="2147380" y="946101"/>
                  <a:pt x="2146125" y="946101"/>
                </a:cubicBezTo>
                <a:lnTo>
                  <a:pt x="2117117" y="946101"/>
                </a:lnTo>
                <a:lnTo>
                  <a:pt x="2117117" y="1009139"/>
                </a:lnTo>
                <a:cubicBezTo>
                  <a:pt x="2117117" y="1016925"/>
                  <a:pt x="2118268" y="1022806"/>
                  <a:pt x="2120570" y="1026782"/>
                </a:cubicBezTo>
                <a:cubicBezTo>
                  <a:pt x="2122872" y="1030759"/>
                  <a:pt x="2126995" y="1032747"/>
                  <a:pt x="2132939" y="1032747"/>
                </a:cubicBezTo>
                <a:cubicBezTo>
                  <a:pt x="2134865" y="1032747"/>
                  <a:pt x="2136581" y="1032559"/>
                  <a:pt x="2138088" y="1032182"/>
                </a:cubicBezTo>
                <a:cubicBezTo>
                  <a:pt x="2139595" y="1031805"/>
                  <a:pt x="2140934" y="1031408"/>
                  <a:pt x="2142106" y="1030989"/>
                </a:cubicBezTo>
                <a:cubicBezTo>
                  <a:pt x="2143278" y="1030570"/>
                  <a:pt x="2144283" y="1030173"/>
                  <a:pt x="2145120" y="1029796"/>
                </a:cubicBezTo>
                <a:cubicBezTo>
                  <a:pt x="2145957" y="1029419"/>
                  <a:pt x="2146711" y="1029231"/>
                  <a:pt x="2147380" y="1029231"/>
                </a:cubicBezTo>
                <a:cubicBezTo>
                  <a:pt x="2147799" y="1029231"/>
                  <a:pt x="2148197" y="1029336"/>
                  <a:pt x="2148573" y="1029545"/>
                </a:cubicBezTo>
                <a:cubicBezTo>
                  <a:pt x="2148950" y="1029754"/>
                  <a:pt x="2149243" y="1030152"/>
                  <a:pt x="2149452" y="1030738"/>
                </a:cubicBezTo>
                <a:cubicBezTo>
                  <a:pt x="2149662" y="1031324"/>
                  <a:pt x="2149850" y="1032119"/>
                  <a:pt x="2150017" y="1033124"/>
                </a:cubicBezTo>
                <a:cubicBezTo>
                  <a:pt x="2150185" y="1034128"/>
                  <a:pt x="2150268" y="1035384"/>
                  <a:pt x="2150268" y="1036891"/>
                </a:cubicBezTo>
                <a:cubicBezTo>
                  <a:pt x="2150268" y="1039319"/>
                  <a:pt x="2150101" y="1041244"/>
                  <a:pt x="2149766" y="1042667"/>
                </a:cubicBezTo>
                <a:cubicBezTo>
                  <a:pt x="2149431" y="1044090"/>
                  <a:pt x="2148929" y="1045137"/>
                  <a:pt x="2148259" y="1045807"/>
                </a:cubicBezTo>
                <a:cubicBezTo>
                  <a:pt x="2147590" y="1046476"/>
                  <a:pt x="2146585" y="1047104"/>
                  <a:pt x="2145246" y="1047690"/>
                </a:cubicBezTo>
                <a:cubicBezTo>
                  <a:pt x="2143906" y="1048276"/>
                  <a:pt x="2142378" y="1048758"/>
                  <a:pt x="2140662" y="1049134"/>
                </a:cubicBezTo>
                <a:cubicBezTo>
                  <a:pt x="2138946" y="1049511"/>
                  <a:pt x="2137125" y="1049825"/>
                  <a:pt x="2135200" y="1050076"/>
                </a:cubicBezTo>
                <a:cubicBezTo>
                  <a:pt x="2133274" y="1050327"/>
                  <a:pt x="2131349" y="1050453"/>
                  <a:pt x="2129423" y="1050453"/>
                </a:cubicBezTo>
                <a:cubicBezTo>
                  <a:pt x="2123563" y="1050453"/>
                  <a:pt x="2118540" y="1049679"/>
                  <a:pt x="2114354" y="1048130"/>
                </a:cubicBezTo>
                <a:cubicBezTo>
                  <a:pt x="2110169" y="1046581"/>
                  <a:pt x="2106736" y="1044237"/>
                  <a:pt x="2104057" y="1041098"/>
                </a:cubicBezTo>
                <a:cubicBezTo>
                  <a:pt x="2101378" y="1037958"/>
                  <a:pt x="2099432" y="1033982"/>
                  <a:pt x="2098218" y="1029168"/>
                </a:cubicBezTo>
                <a:cubicBezTo>
                  <a:pt x="2097004" y="1024354"/>
                  <a:pt x="2096397" y="1018683"/>
                  <a:pt x="2096397" y="1012153"/>
                </a:cubicBezTo>
                <a:lnTo>
                  <a:pt x="2096397" y="946101"/>
                </a:lnTo>
                <a:lnTo>
                  <a:pt x="2080575" y="946101"/>
                </a:lnTo>
                <a:cubicBezTo>
                  <a:pt x="2079319" y="946101"/>
                  <a:pt x="2078315" y="945431"/>
                  <a:pt x="2077561" y="944092"/>
                </a:cubicBezTo>
                <a:cubicBezTo>
                  <a:pt x="2076808" y="942752"/>
                  <a:pt x="2076431" y="940576"/>
                  <a:pt x="2076431" y="937562"/>
                </a:cubicBezTo>
                <a:cubicBezTo>
                  <a:pt x="2076431" y="935971"/>
                  <a:pt x="2076536" y="934632"/>
                  <a:pt x="2076745" y="933544"/>
                </a:cubicBezTo>
                <a:cubicBezTo>
                  <a:pt x="2076954" y="932455"/>
                  <a:pt x="2077226" y="931555"/>
                  <a:pt x="2077561" y="930844"/>
                </a:cubicBezTo>
                <a:cubicBezTo>
                  <a:pt x="2077896" y="930132"/>
                  <a:pt x="2078336" y="929630"/>
                  <a:pt x="2078880" y="929337"/>
                </a:cubicBezTo>
                <a:cubicBezTo>
                  <a:pt x="2079424" y="929044"/>
                  <a:pt x="2080031" y="928898"/>
                  <a:pt x="2080701" y="928898"/>
                </a:cubicBezTo>
                <a:lnTo>
                  <a:pt x="2096397" y="928898"/>
                </a:lnTo>
                <a:lnTo>
                  <a:pt x="2096397" y="902025"/>
                </a:lnTo>
                <a:cubicBezTo>
                  <a:pt x="2096397" y="901439"/>
                  <a:pt x="2096544" y="900895"/>
                  <a:pt x="2096837" y="900392"/>
                </a:cubicBezTo>
                <a:cubicBezTo>
                  <a:pt x="2097130" y="899890"/>
                  <a:pt x="2097674" y="899450"/>
                  <a:pt x="2098469" y="899074"/>
                </a:cubicBezTo>
                <a:cubicBezTo>
                  <a:pt x="2099265" y="898697"/>
                  <a:pt x="2100332" y="898425"/>
                  <a:pt x="2101671" y="898258"/>
                </a:cubicBezTo>
                <a:cubicBezTo>
                  <a:pt x="2103011" y="898090"/>
                  <a:pt x="2104685" y="898006"/>
                  <a:pt x="2106694" y="898006"/>
                </a:cubicBezTo>
                <a:close/>
                <a:moveTo>
                  <a:pt x="801769" y="898006"/>
                </a:moveTo>
                <a:cubicBezTo>
                  <a:pt x="803862" y="898006"/>
                  <a:pt x="805578" y="898090"/>
                  <a:pt x="806918" y="898258"/>
                </a:cubicBezTo>
                <a:cubicBezTo>
                  <a:pt x="808257" y="898425"/>
                  <a:pt x="809304" y="898697"/>
                  <a:pt x="810057" y="899074"/>
                </a:cubicBezTo>
                <a:cubicBezTo>
                  <a:pt x="810811" y="899450"/>
                  <a:pt x="811355" y="899890"/>
                  <a:pt x="811690" y="900392"/>
                </a:cubicBezTo>
                <a:cubicBezTo>
                  <a:pt x="812025" y="900895"/>
                  <a:pt x="812192" y="901439"/>
                  <a:pt x="812192" y="902025"/>
                </a:cubicBezTo>
                <a:lnTo>
                  <a:pt x="812192" y="928898"/>
                </a:lnTo>
                <a:lnTo>
                  <a:pt x="841200" y="928898"/>
                </a:lnTo>
                <a:cubicBezTo>
                  <a:pt x="841869" y="928898"/>
                  <a:pt x="842455" y="929044"/>
                  <a:pt x="842958" y="929337"/>
                </a:cubicBezTo>
                <a:cubicBezTo>
                  <a:pt x="843460" y="929630"/>
                  <a:pt x="843899" y="930132"/>
                  <a:pt x="844276" y="930844"/>
                </a:cubicBezTo>
                <a:cubicBezTo>
                  <a:pt x="844653" y="931555"/>
                  <a:pt x="844925" y="932455"/>
                  <a:pt x="845092" y="933544"/>
                </a:cubicBezTo>
                <a:cubicBezTo>
                  <a:pt x="845260" y="934632"/>
                  <a:pt x="845344" y="935971"/>
                  <a:pt x="845344" y="937562"/>
                </a:cubicBezTo>
                <a:cubicBezTo>
                  <a:pt x="845344" y="940576"/>
                  <a:pt x="844967" y="942752"/>
                  <a:pt x="844213" y="944092"/>
                </a:cubicBezTo>
                <a:cubicBezTo>
                  <a:pt x="843460" y="945431"/>
                  <a:pt x="842455" y="946101"/>
                  <a:pt x="841200" y="946101"/>
                </a:cubicBezTo>
                <a:lnTo>
                  <a:pt x="812192" y="946101"/>
                </a:lnTo>
                <a:lnTo>
                  <a:pt x="812192" y="1009139"/>
                </a:lnTo>
                <a:cubicBezTo>
                  <a:pt x="812192" y="1016925"/>
                  <a:pt x="813343" y="1022806"/>
                  <a:pt x="815645" y="1026782"/>
                </a:cubicBezTo>
                <a:cubicBezTo>
                  <a:pt x="817947" y="1030759"/>
                  <a:pt x="822071" y="1032747"/>
                  <a:pt x="828014" y="1032747"/>
                </a:cubicBezTo>
                <a:cubicBezTo>
                  <a:pt x="829940" y="1032747"/>
                  <a:pt x="831656" y="1032559"/>
                  <a:pt x="833163" y="1032182"/>
                </a:cubicBezTo>
                <a:cubicBezTo>
                  <a:pt x="834670" y="1031805"/>
                  <a:pt x="836009" y="1031408"/>
                  <a:pt x="837181" y="1030989"/>
                </a:cubicBezTo>
                <a:cubicBezTo>
                  <a:pt x="838353" y="1030570"/>
                  <a:pt x="839358" y="1030173"/>
                  <a:pt x="840195" y="1029796"/>
                </a:cubicBezTo>
                <a:cubicBezTo>
                  <a:pt x="841032" y="1029419"/>
                  <a:pt x="841786" y="1029231"/>
                  <a:pt x="842455" y="1029231"/>
                </a:cubicBezTo>
                <a:cubicBezTo>
                  <a:pt x="842874" y="1029231"/>
                  <a:pt x="843272" y="1029336"/>
                  <a:pt x="843648" y="1029545"/>
                </a:cubicBezTo>
                <a:cubicBezTo>
                  <a:pt x="844025" y="1029754"/>
                  <a:pt x="844318" y="1030152"/>
                  <a:pt x="844527" y="1030738"/>
                </a:cubicBezTo>
                <a:cubicBezTo>
                  <a:pt x="844737" y="1031324"/>
                  <a:pt x="844925" y="1032119"/>
                  <a:pt x="845092" y="1033124"/>
                </a:cubicBezTo>
                <a:cubicBezTo>
                  <a:pt x="845260" y="1034128"/>
                  <a:pt x="845344" y="1035384"/>
                  <a:pt x="845344" y="1036891"/>
                </a:cubicBezTo>
                <a:cubicBezTo>
                  <a:pt x="845344" y="1039319"/>
                  <a:pt x="845176" y="1041244"/>
                  <a:pt x="844841" y="1042667"/>
                </a:cubicBezTo>
                <a:cubicBezTo>
                  <a:pt x="844506" y="1044090"/>
                  <a:pt x="844004" y="1045137"/>
                  <a:pt x="843334" y="1045807"/>
                </a:cubicBezTo>
                <a:cubicBezTo>
                  <a:pt x="842665" y="1046476"/>
                  <a:pt x="841660" y="1047104"/>
                  <a:pt x="840321" y="1047690"/>
                </a:cubicBezTo>
                <a:cubicBezTo>
                  <a:pt x="838981" y="1048276"/>
                  <a:pt x="837453" y="1048758"/>
                  <a:pt x="835737" y="1049134"/>
                </a:cubicBezTo>
                <a:cubicBezTo>
                  <a:pt x="834021" y="1049511"/>
                  <a:pt x="832200" y="1049825"/>
                  <a:pt x="830275" y="1050076"/>
                </a:cubicBezTo>
                <a:cubicBezTo>
                  <a:pt x="828349" y="1050327"/>
                  <a:pt x="826424" y="1050453"/>
                  <a:pt x="824498" y="1050453"/>
                </a:cubicBezTo>
                <a:cubicBezTo>
                  <a:pt x="818638" y="1050453"/>
                  <a:pt x="813615" y="1049679"/>
                  <a:pt x="809429" y="1048130"/>
                </a:cubicBezTo>
                <a:cubicBezTo>
                  <a:pt x="805244" y="1046581"/>
                  <a:pt x="801811" y="1044237"/>
                  <a:pt x="799132" y="1041098"/>
                </a:cubicBezTo>
                <a:cubicBezTo>
                  <a:pt x="796453" y="1037958"/>
                  <a:pt x="794507" y="1033982"/>
                  <a:pt x="793293" y="1029168"/>
                </a:cubicBezTo>
                <a:cubicBezTo>
                  <a:pt x="792079" y="1024354"/>
                  <a:pt x="791472" y="1018683"/>
                  <a:pt x="791472" y="1012153"/>
                </a:cubicBezTo>
                <a:lnTo>
                  <a:pt x="791472" y="946101"/>
                </a:lnTo>
                <a:lnTo>
                  <a:pt x="775650" y="946101"/>
                </a:lnTo>
                <a:cubicBezTo>
                  <a:pt x="774394" y="946101"/>
                  <a:pt x="773390" y="945431"/>
                  <a:pt x="772636" y="944092"/>
                </a:cubicBezTo>
                <a:cubicBezTo>
                  <a:pt x="771883" y="942752"/>
                  <a:pt x="771506" y="940576"/>
                  <a:pt x="771506" y="937562"/>
                </a:cubicBezTo>
                <a:cubicBezTo>
                  <a:pt x="771506" y="935971"/>
                  <a:pt x="771611" y="934632"/>
                  <a:pt x="771820" y="933544"/>
                </a:cubicBezTo>
                <a:cubicBezTo>
                  <a:pt x="772029" y="932455"/>
                  <a:pt x="772301" y="931555"/>
                  <a:pt x="772636" y="930844"/>
                </a:cubicBezTo>
                <a:cubicBezTo>
                  <a:pt x="772971" y="930132"/>
                  <a:pt x="773411" y="929630"/>
                  <a:pt x="773955" y="929337"/>
                </a:cubicBezTo>
                <a:cubicBezTo>
                  <a:pt x="774499" y="929044"/>
                  <a:pt x="775106" y="928898"/>
                  <a:pt x="775776" y="928898"/>
                </a:cubicBezTo>
                <a:lnTo>
                  <a:pt x="791472" y="928898"/>
                </a:lnTo>
                <a:lnTo>
                  <a:pt x="791472" y="902025"/>
                </a:lnTo>
                <a:cubicBezTo>
                  <a:pt x="791472" y="901439"/>
                  <a:pt x="791619" y="900895"/>
                  <a:pt x="791912" y="900392"/>
                </a:cubicBezTo>
                <a:cubicBezTo>
                  <a:pt x="792205" y="899890"/>
                  <a:pt x="792749" y="899450"/>
                  <a:pt x="793544" y="899074"/>
                </a:cubicBezTo>
                <a:cubicBezTo>
                  <a:pt x="794340" y="898697"/>
                  <a:pt x="795407" y="898425"/>
                  <a:pt x="796746" y="898258"/>
                </a:cubicBezTo>
                <a:cubicBezTo>
                  <a:pt x="798086" y="898090"/>
                  <a:pt x="799760" y="898006"/>
                  <a:pt x="801769" y="898006"/>
                </a:cubicBezTo>
                <a:close/>
                <a:moveTo>
                  <a:pt x="364233" y="883565"/>
                </a:moveTo>
                <a:cubicBezTo>
                  <a:pt x="370428" y="883565"/>
                  <a:pt x="376246" y="884110"/>
                  <a:pt x="381688" y="885198"/>
                </a:cubicBezTo>
                <a:cubicBezTo>
                  <a:pt x="387130" y="886286"/>
                  <a:pt x="391964" y="887563"/>
                  <a:pt x="396192" y="889028"/>
                </a:cubicBezTo>
                <a:cubicBezTo>
                  <a:pt x="400419" y="890493"/>
                  <a:pt x="403977" y="892083"/>
                  <a:pt x="406866" y="893800"/>
                </a:cubicBezTo>
                <a:cubicBezTo>
                  <a:pt x="409754" y="895516"/>
                  <a:pt x="411742" y="896918"/>
                  <a:pt x="412830" y="898006"/>
                </a:cubicBezTo>
                <a:cubicBezTo>
                  <a:pt x="413919" y="899095"/>
                  <a:pt x="414672" y="900350"/>
                  <a:pt x="415091" y="901774"/>
                </a:cubicBezTo>
                <a:cubicBezTo>
                  <a:pt x="415509" y="903197"/>
                  <a:pt x="415719" y="905248"/>
                  <a:pt x="415719" y="907927"/>
                </a:cubicBezTo>
                <a:cubicBezTo>
                  <a:pt x="415719" y="909517"/>
                  <a:pt x="415635" y="910920"/>
                  <a:pt x="415467" y="912133"/>
                </a:cubicBezTo>
                <a:cubicBezTo>
                  <a:pt x="415300" y="913347"/>
                  <a:pt x="415049" y="914352"/>
                  <a:pt x="414714" y="915147"/>
                </a:cubicBezTo>
                <a:cubicBezTo>
                  <a:pt x="414379" y="915943"/>
                  <a:pt x="413960" y="916508"/>
                  <a:pt x="413458" y="916842"/>
                </a:cubicBezTo>
                <a:cubicBezTo>
                  <a:pt x="412956" y="917177"/>
                  <a:pt x="412412" y="917345"/>
                  <a:pt x="411826" y="917345"/>
                </a:cubicBezTo>
                <a:cubicBezTo>
                  <a:pt x="410821" y="917345"/>
                  <a:pt x="409147" y="916549"/>
                  <a:pt x="406803" y="914959"/>
                </a:cubicBezTo>
                <a:cubicBezTo>
                  <a:pt x="404459" y="913368"/>
                  <a:pt x="401319" y="911610"/>
                  <a:pt x="397385" y="909685"/>
                </a:cubicBezTo>
                <a:cubicBezTo>
                  <a:pt x="393450" y="907759"/>
                  <a:pt x="388741" y="906001"/>
                  <a:pt x="383258" y="904411"/>
                </a:cubicBezTo>
                <a:cubicBezTo>
                  <a:pt x="377774" y="902820"/>
                  <a:pt x="371265" y="902025"/>
                  <a:pt x="363731" y="902025"/>
                </a:cubicBezTo>
                <a:cubicBezTo>
                  <a:pt x="354773" y="902025"/>
                  <a:pt x="346737" y="903657"/>
                  <a:pt x="339621" y="906922"/>
                </a:cubicBezTo>
                <a:cubicBezTo>
                  <a:pt x="332505" y="910187"/>
                  <a:pt x="326478" y="914708"/>
                  <a:pt x="321538" y="920484"/>
                </a:cubicBezTo>
                <a:cubicBezTo>
                  <a:pt x="316599" y="926260"/>
                  <a:pt x="312811" y="933125"/>
                  <a:pt x="310174" y="941078"/>
                </a:cubicBezTo>
                <a:cubicBezTo>
                  <a:pt x="307537" y="949031"/>
                  <a:pt x="306218" y="957654"/>
                  <a:pt x="306218" y="966946"/>
                </a:cubicBezTo>
                <a:cubicBezTo>
                  <a:pt x="306218" y="977327"/>
                  <a:pt x="307662" y="986536"/>
                  <a:pt x="310551" y="994573"/>
                </a:cubicBezTo>
                <a:cubicBezTo>
                  <a:pt x="313439" y="1002609"/>
                  <a:pt x="317436" y="1009390"/>
                  <a:pt x="322543" y="1014916"/>
                </a:cubicBezTo>
                <a:cubicBezTo>
                  <a:pt x="327649" y="1020441"/>
                  <a:pt x="333740" y="1024627"/>
                  <a:pt x="340814" y="1027473"/>
                </a:cubicBezTo>
                <a:cubicBezTo>
                  <a:pt x="347888" y="1030319"/>
                  <a:pt x="355652" y="1031742"/>
                  <a:pt x="364108" y="1031742"/>
                </a:cubicBezTo>
                <a:cubicBezTo>
                  <a:pt x="369131" y="1031742"/>
                  <a:pt x="374216" y="1031135"/>
                  <a:pt x="379365" y="1029922"/>
                </a:cubicBezTo>
                <a:cubicBezTo>
                  <a:pt x="384513" y="1028708"/>
                  <a:pt x="389306" y="1026887"/>
                  <a:pt x="393743" y="1024459"/>
                </a:cubicBezTo>
                <a:lnTo>
                  <a:pt x="393743" y="977118"/>
                </a:lnTo>
                <a:lnTo>
                  <a:pt x="356071" y="977118"/>
                </a:lnTo>
                <a:cubicBezTo>
                  <a:pt x="354648" y="977118"/>
                  <a:pt x="353580" y="976406"/>
                  <a:pt x="352869" y="974983"/>
                </a:cubicBezTo>
                <a:cubicBezTo>
                  <a:pt x="352157" y="973560"/>
                  <a:pt x="351802" y="971341"/>
                  <a:pt x="351802" y="968328"/>
                </a:cubicBezTo>
                <a:cubicBezTo>
                  <a:pt x="351802" y="966737"/>
                  <a:pt x="351885" y="965377"/>
                  <a:pt x="352053" y="964247"/>
                </a:cubicBezTo>
                <a:cubicBezTo>
                  <a:pt x="352220" y="963116"/>
                  <a:pt x="352492" y="962195"/>
                  <a:pt x="352869" y="961484"/>
                </a:cubicBezTo>
                <a:cubicBezTo>
                  <a:pt x="353246" y="960772"/>
                  <a:pt x="353685" y="960249"/>
                  <a:pt x="354187" y="959914"/>
                </a:cubicBezTo>
                <a:cubicBezTo>
                  <a:pt x="354690" y="959579"/>
                  <a:pt x="355318" y="959412"/>
                  <a:pt x="356071" y="959412"/>
                </a:cubicBezTo>
                <a:lnTo>
                  <a:pt x="407682" y="959412"/>
                </a:lnTo>
                <a:cubicBezTo>
                  <a:pt x="408603" y="959412"/>
                  <a:pt x="409523" y="959579"/>
                  <a:pt x="410444" y="959914"/>
                </a:cubicBezTo>
                <a:cubicBezTo>
                  <a:pt x="411365" y="960249"/>
                  <a:pt x="412202" y="960751"/>
                  <a:pt x="412956" y="961421"/>
                </a:cubicBezTo>
                <a:cubicBezTo>
                  <a:pt x="413709" y="962091"/>
                  <a:pt x="414295" y="963012"/>
                  <a:pt x="414714" y="964184"/>
                </a:cubicBezTo>
                <a:cubicBezTo>
                  <a:pt x="415132" y="965356"/>
                  <a:pt x="415342" y="966695"/>
                  <a:pt x="415342" y="968202"/>
                </a:cubicBezTo>
                <a:lnTo>
                  <a:pt x="415342" y="1030110"/>
                </a:lnTo>
                <a:cubicBezTo>
                  <a:pt x="415342" y="1032287"/>
                  <a:pt x="414965" y="1034170"/>
                  <a:pt x="414212" y="1035761"/>
                </a:cubicBezTo>
                <a:cubicBezTo>
                  <a:pt x="413458" y="1037351"/>
                  <a:pt x="411868" y="1038754"/>
                  <a:pt x="409440" y="1039967"/>
                </a:cubicBezTo>
                <a:cubicBezTo>
                  <a:pt x="407012" y="1041181"/>
                  <a:pt x="403873" y="1042500"/>
                  <a:pt x="400022" y="1043923"/>
                </a:cubicBezTo>
                <a:cubicBezTo>
                  <a:pt x="396171" y="1045346"/>
                  <a:pt x="392194" y="1046560"/>
                  <a:pt x="388092" y="1047565"/>
                </a:cubicBezTo>
                <a:cubicBezTo>
                  <a:pt x="383990" y="1048569"/>
                  <a:pt x="379846" y="1049323"/>
                  <a:pt x="375660" y="1049825"/>
                </a:cubicBezTo>
                <a:cubicBezTo>
                  <a:pt x="371475" y="1050327"/>
                  <a:pt x="367331" y="1050578"/>
                  <a:pt x="363229" y="1050578"/>
                </a:cubicBezTo>
                <a:cubicBezTo>
                  <a:pt x="350672" y="1050578"/>
                  <a:pt x="339453" y="1048632"/>
                  <a:pt x="329575" y="1044739"/>
                </a:cubicBezTo>
                <a:cubicBezTo>
                  <a:pt x="319696" y="1040846"/>
                  <a:pt x="311346" y="1035300"/>
                  <a:pt x="304523" y="1028101"/>
                </a:cubicBezTo>
                <a:cubicBezTo>
                  <a:pt x="297700" y="1020901"/>
                  <a:pt x="292489" y="1012278"/>
                  <a:pt x="288889" y="1002233"/>
                </a:cubicBezTo>
                <a:cubicBezTo>
                  <a:pt x="285289" y="992187"/>
                  <a:pt x="283489" y="980969"/>
                  <a:pt x="283489" y="968579"/>
                </a:cubicBezTo>
                <a:cubicBezTo>
                  <a:pt x="283489" y="955687"/>
                  <a:pt x="285436" y="944008"/>
                  <a:pt x="289329" y="933544"/>
                </a:cubicBezTo>
                <a:cubicBezTo>
                  <a:pt x="293221" y="923079"/>
                  <a:pt x="298705" y="914164"/>
                  <a:pt x="305779" y="906797"/>
                </a:cubicBezTo>
                <a:cubicBezTo>
                  <a:pt x="312853" y="899430"/>
                  <a:pt x="321350" y="893716"/>
                  <a:pt x="331270" y="889656"/>
                </a:cubicBezTo>
                <a:cubicBezTo>
                  <a:pt x="341190" y="885596"/>
                  <a:pt x="352178" y="883565"/>
                  <a:pt x="364233" y="883565"/>
                </a:cubicBezTo>
                <a:close/>
                <a:moveTo>
                  <a:pt x="2863923" y="881682"/>
                </a:moveTo>
                <a:cubicBezTo>
                  <a:pt x="2868778" y="881682"/>
                  <a:pt x="2872106" y="882540"/>
                  <a:pt x="2873906" y="884256"/>
                </a:cubicBezTo>
                <a:cubicBezTo>
                  <a:pt x="2875706" y="885972"/>
                  <a:pt x="2876606" y="889216"/>
                  <a:pt x="2876606" y="893988"/>
                </a:cubicBezTo>
                <a:cubicBezTo>
                  <a:pt x="2876606" y="898844"/>
                  <a:pt x="2875685" y="902150"/>
                  <a:pt x="2873843" y="903908"/>
                </a:cubicBezTo>
                <a:cubicBezTo>
                  <a:pt x="2872001" y="905666"/>
                  <a:pt x="2868611" y="906545"/>
                  <a:pt x="2863671" y="906545"/>
                </a:cubicBezTo>
                <a:cubicBezTo>
                  <a:pt x="2858816" y="906545"/>
                  <a:pt x="2855488" y="905687"/>
                  <a:pt x="2853688" y="903971"/>
                </a:cubicBezTo>
                <a:cubicBezTo>
                  <a:pt x="2851888" y="902255"/>
                  <a:pt x="2850988" y="899011"/>
                  <a:pt x="2850988" y="894239"/>
                </a:cubicBezTo>
                <a:cubicBezTo>
                  <a:pt x="2850988" y="889384"/>
                  <a:pt x="2851909" y="886077"/>
                  <a:pt x="2853751" y="884319"/>
                </a:cubicBezTo>
                <a:cubicBezTo>
                  <a:pt x="2855593" y="882561"/>
                  <a:pt x="2858983" y="881682"/>
                  <a:pt x="2863923" y="881682"/>
                </a:cubicBezTo>
                <a:close/>
                <a:moveTo>
                  <a:pt x="1730448" y="881682"/>
                </a:moveTo>
                <a:cubicBezTo>
                  <a:pt x="1735303" y="881682"/>
                  <a:pt x="1738631" y="882540"/>
                  <a:pt x="1740431" y="884256"/>
                </a:cubicBezTo>
                <a:cubicBezTo>
                  <a:pt x="1742231" y="885972"/>
                  <a:pt x="1743131" y="889216"/>
                  <a:pt x="1743131" y="893988"/>
                </a:cubicBezTo>
                <a:cubicBezTo>
                  <a:pt x="1743131" y="898844"/>
                  <a:pt x="1742210" y="902150"/>
                  <a:pt x="1740368" y="903908"/>
                </a:cubicBezTo>
                <a:cubicBezTo>
                  <a:pt x="1738526" y="905666"/>
                  <a:pt x="1735136" y="906545"/>
                  <a:pt x="1730196" y="906545"/>
                </a:cubicBezTo>
                <a:cubicBezTo>
                  <a:pt x="1725341" y="906545"/>
                  <a:pt x="1722013" y="905687"/>
                  <a:pt x="1720213" y="903971"/>
                </a:cubicBezTo>
                <a:cubicBezTo>
                  <a:pt x="1718413" y="902255"/>
                  <a:pt x="1717514" y="899011"/>
                  <a:pt x="1717514" y="894239"/>
                </a:cubicBezTo>
                <a:cubicBezTo>
                  <a:pt x="1717514" y="889384"/>
                  <a:pt x="1718434" y="886077"/>
                  <a:pt x="1720276" y="884319"/>
                </a:cubicBezTo>
                <a:cubicBezTo>
                  <a:pt x="1722118" y="882561"/>
                  <a:pt x="1725508" y="881682"/>
                  <a:pt x="1730448" y="881682"/>
                </a:cubicBezTo>
                <a:close/>
                <a:moveTo>
                  <a:pt x="1672944" y="873896"/>
                </a:moveTo>
                <a:cubicBezTo>
                  <a:pt x="1675037" y="873896"/>
                  <a:pt x="1676753" y="874001"/>
                  <a:pt x="1678093" y="874210"/>
                </a:cubicBezTo>
                <a:cubicBezTo>
                  <a:pt x="1679432" y="874419"/>
                  <a:pt x="1680479" y="874671"/>
                  <a:pt x="1681232" y="874964"/>
                </a:cubicBezTo>
                <a:cubicBezTo>
                  <a:pt x="1681985" y="875257"/>
                  <a:pt x="1682551" y="875675"/>
                  <a:pt x="1682927" y="876219"/>
                </a:cubicBezTo>
                <a:cubicBezTo>
                  <a:pt x="1683304" y="876763"/>
                  <a:pt x="1683492" y="877329"/>
                  <a:pt x="1683492" y="877915"/>
                </a:cubicBezTo>
                <a:lnTo>
                  <a:pt x="1683492" y="1045179"/>
                </a:lnTo>
                <a:cubicBezTo>
                  <a:pt x="1683492" y="1045849"/>
                  <a:pt x="1683346" y="1046435"/>
                  <a:pt x="1683053" y="1046937"/>
                </a:cubicBezTo>
                <a:cubicBezTo>
                  <a:pt x="1682760" y="1047439"/>
                  <a:pt x="1682258" y="1047837"/>
                  <a:pt x="1681546" y="1048130"/>
                </a:cubicBezTo>
                <a:cubicBezTo>
                  <a:pt x="1680834" y="1048423"/>
                  <a:pt x="1679893" y="1048653"/>
                  <a:pt x="1678721" y="1048820"/>
                </a:cubicBezTo>
                <a:cubicBezTo>
                  <a:pt x="1677549" y="1048988"/>
                  <a:pt x="1676125" y="1049072"/>
                  <a:pt x="1674451" y="1049072"/>
                </a:cubicBezTo>
                <a:cubicBezTo>
                  <a:pt x="1672693" y="1049072"/>
                  <a:pt x="1671228" y="1048988"/>
                  <a:pt x="1670056" y="1048820"/>
                </a:cubicBezTo>
                <a:cubicBezTo>
                  <a:pt x="1668884" y="1048653"/>
                  <a:pt x="1667921" y="1048423"/>
                  <a:pt x="1667168" y="1048130"/>
                </a:cubicBezTo>
                <a:cubicBezTo>
                  <a:pt x="1666414" y="1047837"/>
                  <a:pt x="1665870" y="1047439"/>
                  <a:pt x="1665535" y="1046937"/>
                </a:cubicBezTo>
                <a:cubicBezTo>
                  <a:pt x="1665200" y="1046435"/>
                  <a:pt x="1665033" y="1045849"/>
                  <a:pt x="1665033" y="1045179"/>
                </a:cubicBezTo>
                <a:lnTo>
                  <a:pt x="1665033" y="1030236"/>
                </a:lnTo>
                <a:cubicBezTo>
                  <a:pt x="1659089" y="1036682"/>
                  <a:pt x="1652915" y="1041705"/>
                  <a:pt x="1646511" y="1045304"/>
                </a:cubicBezTo>
                <a:cubicBezTo>
                  <a:pt x="1640107" y="1048904"/>
                  <a:pt x="1633095" y="1050704"/>
                  <a:pt x="1625477" y="1050704"/>
                </a:cubicBezTo>
                <a:cubicBezTo>
                  <a:pt x="1617189" y="1050704"/>
                  <a:pt x="1610115" y="1049093"/>
                  <a:pt x="1604255" y="1045869"/>
                </a:cubicBezTo>
                <a:cubicBezTo>
                  <a:pt x="1598395" y="1042646"/>
                  <a:pt x="1593644" y="1038293"/>
                  <a:pt x="1590003" y="1032810"/>
                </a:cubicBezTo>
                <a:cubicBezTo>
                  <a:pt x="1586361" y="1027326"/>
                  <a:pt x="1583703" y="1020880"/>
                  <a:pt x="1582029" y="1013471"/>
                </a:cubicBezTo>
                <a:cubicBezTo>
                  <a:pt x="1580354" y="1006063"/>
                  <a:pt x="1579517" y="998256"/>
                  <a:pt x="1579517" y="990052"/>
                </a:cubicBezTo>
                <a:cubicBezTo>
                  <a:pt x="1579517" y="980341"/>
                  <a:pt x="1580564" y="971572"/>
                  <a:pt x="1582657" y="963744"/>
                </a:cubicBezTo>
                <a:cubicBezTo>
                  <a:pt x="1584750" y="955917"/>
                  <a:pt x="1587847" y="949240"/>
                  <a:pt x="1591949" y="943715"/>
                </a:cubicBezTo>
                <a:cubicBezTo>
                  <a:pt x="1596051" y="938190"/>
                  <a:pt x="1601137" y="933941"/>
                  <a:pt x="1607206" y="930969"/>
                </a:cubicBezTo>
                <a:cubicBezTo>
                  <a:pt x="1613276" y="927998"/>
                  <a:pt x="1620287" y="926512"/>
                  <a:pt x="1628240" y="926512"/>
                </a:cubicBezTo>
                <a:cubicBezTo>
                  <a:pt x="1634853" y="926512"/>
                  <a:pt x="1640902" y="927956"/>
                  <a:pt x="1646385" y="930844"/>
                </a:cubicBezTo>
                <a:cubicBezTo>
                  <a:pt x="1651869" y="933732"/>
                  <a:pt x="1657289" y="937981"/>
                  <a:pt x="1662647" y="943590"/>
                </a:cubicBezTo>
                <a:lnTo>
                  <a:pt x="1662647" y="877915"/>
                </a:lnTo>
                <a:cubicBezTo>
                  <a:pt x="1662647" y="877329"/>
                  <a:pt x="1662794" y="876763"/>
                  <a:pt x="1663087" y="876219"/>
                </a:cubicBezTo>
                <a:cubicBezTo>
                  <a:pt x="1663380" y="875675"/>
                  <a:pt x="1663945" y="875257"/>
                  <a:pt x="1664782" y="874964"/>
                </a:cubicBezTo>
                <a:cubicBezTo>
                  <a:pt x="1665619" y="874671"/>
                  <a:pt x="1666686" y="874419"/>
                  <a:pt x="1667984" y="874210"/>
                </a:cubicBezTo>
                <a:cubicBezTo>
                  <a:pt x="1669282" y="874001"/>
                  <a:pt x="1670935" y="873896"/>
                  <a:pt x="1672944" y="873896"/>
                </a:cubicBezTo>
                <a:close/>
                <a:moveTo>
                  <a:pt x="2454222" y="873394"/>
                </a:moveTo>
                <a:cubicBezTo>
                  <a:pt x="2456315" y="873394"/>
                  <a:pt x="2458031" y="873478"/>
                  <a:pt x="2459370" y="873645"/>
                </a:cubicBezTo>
                <a:cubicBezTo>
                  <a:pt x="2460710" y="873813"/>
                  <a:pt x="2461756" y="874064"/>
                  <a:pt x="2462510" y="874399"/>
                </a:cubicBezTo>
                <a:cubicBezTo>
                  <a:pt x="2463263" y="874733"/>
                  <a:pt x="2463807" y="875152"/>
                  <a:pt x="2464142" y="875654"/>
                </a:cubicBezTo>
                <a:cubicBezTo>
                  <a:pt x="2464477" y="876157"/>
                  <a:pt x="2464644" y="876743"/>
                  <a:pt x="2464644" y="877412"/>
                </a:cubicBezTo>
                <a:lnTo>
                  <a:pt x="2464644" y="945097"/>
                </a:lnTo>
                <a:cubicBezTo>
                  <a:pt x="2470588" y="938818"/>
                  <a:pt x="2476574" y="934151"/>
                  <a:pt x="2482601" y="931095"/>
                </a:cubicBezTo>
                <a:cubicBezTo>
                  <a:pt x="2488629" y="928039"/>
                  <a:pt x="2494699" y="926512"/>
                  <a:pt x="2500810" y="926512"/>
                </a:cubicBezTo>
                <a:cubicBezTo>
                  <a:pt x="2508344" y="926512"/>
                  <a:pt x="2514685" y="927788"/>
                  <a:pt x="2519834" y="930342"/>
                </a:cubicBezTo>
                <a:cubicBezTo>
                  <a:pt x="2524983" y="932895"/>
                  <a:pt x="2529148" y="936306"/>
                  <a:pt x="2532329" y="940576"/>
                </a:cubicBezTo>
                <a:cubicBezTo>
                  <a:pt x="2535510" y="944845"/>
                  <a:pt x="2537791" y="949847"/>
                  <a:pt x="2539172" y="955582"/>
                </a:cubicBezTo>
                <a:cubicBezTo>
                  <a:pt x="2540554" y="961316"/>
                  <a:pt x="2541244" y="968244"/>
                  <a:pt x="2541244" y="976364"/>
                </a:cubicBezTo>
                <a:lnTo>
                  <a:pt x="2541244" y="1045179"/>
                </a:lnTo>
                <a:cubicBezTo>
                  <a:pt x="2541244" y="1045849"/>
                  <a:pt x="2541077" y="1046414"/>
                  <a:pt x="2540742" y="1046874"/>
                </a:cubicBezTo>
                <a:cubicBezTo>
                  <a:pt x="2540407" y="1047334"/>
                  <a:pt x="2539863" y="1047732"/>
                  <a:pt x="2539110" y="1048067"/>
                </a:cubicBezTo>
                <a:cubicBezTo>
                  <a:pt x="2538356" y="1048402"/>
                  <a:pt x="2537310" y="1048653"/>
                  <a:pt x="2535970" y="1048820"/>
                </a:cubicBezTo>
                <a:cubicBezTo>
                  <a:pt x="2534631" y="1048988"/>
                  <a:pt x="2532956" y="1049072"/>
                  <a:pt x="2530947" y="1049072"/>
                </a:cubicBezTo>
                <a:cubicBezTo>
                  <a:pt x="2528855" y="1049072"/>
                  <a:pt x="2527138" y="1048988"/>
                  <a:pt x="2525799" y="1048820"/>
                </a:cubicBezTo>
                <a:cubicBezTo>
                  <a:pt x="2524460" y="1048653"/>
                  <a:pt x="2523413" y="1048402"/>
                  <a:pt x="2522659" y="1048067"/>
                </a:cubicBezTo>
                <a:cubicBezTo>
                  <a:pt x="2521906" y="1047732"/>
                  <a:pt x="2521362" y="1047334"/>
                  <a:pt x="2521027" y="1046874"/>
                </a:cubicBezTo>
                <a:cubicBezTo>
                  <a:pt x="2520692" y="1046414"/>
                  <a:pt x="2520525" y="1045849"/>
                  <a:pt x="2520525" y="1045179"/>
                </a:cubicBezTo>
                <a:lnTo>
                  <a:pt x="2520525" y="979001"/>
                </a:lnTo>
                <a:cubicBezTo>
                  <a:pt x="2520525" y="972555"/>
                  <a:pt x="2520022" y="967365"/>
                  <a:pt x="2519018" y="963430"/>
                </a:cubicBezTo>
                <a:cubicBezTo>
                  <a:pt x="2518013" y="959496"/>
                  <a:pt x="2516548" y="956105"/>
                  <a:pt x="2514623" y="953259"/>
                </a:cubicBezTo>
                <a:cubicBezTo>
                  <a:pt x="2512698" y="950412"/>
                  <a:pt x="2510207" y="948236"/>
                  <a:pt x="2507151" y="946729"/>
                </a:cubicBezTo>
                <a:cubicBezTo>
                  <a:pt x="2504096" y="945222"/>
                  <a:pt x="2500558" y="944469"/>
                  <a:pt x="2496540" y="944469"/>
                </a:cubicBezTo>
                <a:cubicBezTo>
                  <a:pt x="2491350" y="944469"/>
                  <a:pt x="2486160" y="946310"/>
                  <a:pt x="2480969" y="949994"/>
                </a:cubicBezTo>
                <a:cubicBezTo>
                  <a:pt x="2475779" y="953677"/>
                  <a:pt x="2470337" y="959077"/>
                  <a:pt x="2464644" y="966193"/>
                </a:cubicBezTo>
                <a:lnTo>
                  <a:pt x="2464644" y="1045179"/>
                </a:lnTo>
                <a:cubicBezTo>
                  <a:pt x="2464644" y="1045849"/>
                  <a:pt x="2464477" y="1046414"/>
                  <a:pt x="2464142" y="1046874"/>
                </a:cubicBezTo>
                <a:cubicBezTo>
                  <a:pt x="2463807" y="1047334"/>
                  <a:pt x="2463263" y="1047732"/>
                  <a:pt x="2462510" y="1048067"/>
                </a:cubicBezTo>
                <a:cubicBezTo>
                  <a:pt x="2461756" y="1048402"/>
                  <a:pt x="2460710" y="1048653"/>
                  <a:pt x="2459370" y="1048820"/>
                </a:cubicBezTo>
                <a:cubicBezTo>
                  <a:pt x="2458031" y="1048988"/>
                  <a:pt x="2456315" y="1049072"/>
                  <a:pt x="2454222" y="1049072"/>
                </a:cubicBezTo>
                <a:cubicBezTo>
                  <a:pt x="2452213" y="1049072"/>
                  <a:pt x="2450539" y="1048988"/>
                  <a:pt x="2449199" y="1048820"/>
                </a:cubicBezTo>
                <a:cubicBezTo>
                  <a:pt x="2447860" y="1048653"/>
                  <a:pt x="2446792" y="1048402"/>
                  <a:pt x="2445997" y="1048067"/>
                </a:cubicBezTo>
                <a:cubicBezTo>
                  <a:pt x="2445202" y="1047732"/>
                  <a:pt x="2444657" y="1047334"/>
                  <a:pt x="2444364" y="1046874"/>
                </a:cubicBezTo>
                <a:cubicBezTo>
                  <a:pt x="2444071" y="1046414"/>
                  <a:pt x="2443925" y="1045849"/>
                  <a:pt x="2443925" y="1045179"/>
                </a:cubicBezTo>
                <a:lnTo>
                  <a:pt x="2443925" y="877412"/>
                </a:lnTo>
                <a:cubicBezTo>
                  <a:pt x="2443925" y="876743"/>
                  <a:pt x="2444071" y="876157"/>
                  <a:pt x="2444364" y="875654"/>
                </a:cubicBezTo>
                <a:cubicBezTo>
                  <a:pt x="2444657" y="875152"/>
                  <a:pt x="2445202" y="874733"/>
                  <a:pt x="2445997" y="874399"/>
                </a:cubicBezTo>
                <a:cubicBezTo>
                  <a:pt x="2446792" y="874064"/>
                  <a:pt x="2447860" y="873813"/>
                  <a:pt x="2449199" y="873645"/>
                </a:cubicBezTo>
                <a:cubicBezTo>
                  <a:pt x="2450539" y="873478"/>
                  <a:pt x="2452213" y="873394"/>
                  <a:pt x="2454222" y="873394"/>
                </a:cubicBezTo>
                <a:close/>
                <a:moveTo>
                  <a:pt x="412590" y="123676"/>
                </a:moveTo>
                <a:cubicBezTo>
                  <a:pt x="402913" y="123676"/>
                  <a:pt x="394964" y="127330"/>
                  <a:pt x="388743" y="134638"/>
                </a:cubicBezTo>
                <a:cubicBezTo>
                  <a:pt x="383706" y="140562"/>
                  <a:pt x="381188" y="147325"/>
                  <a:pt x="381188" y="154930"/>
                </a:cubicBezTo>
                <a:cubicBezTo>
                  <a:pt x="381188" y="162534"/>
                  <a:pt x="383706" y="169298"/>
                  <a:pt x="388743" y="175221"/>
                </a:cubicBezTo>
                <a:cubicBezTo>
                  <a:pt x="394865" y="182530"/>
                  <a:pt x="402814" y="186184"/>
                  <a:pt x="412590" y="186184"/>
                </a:cubicBezTo>
                <a:cubicBezTo>
                  <a:pt x="421379" y="186184"/>
                  <a:pt x="428810" y="183172"/>
                  <a:pt x="434883" y="177148"/>
                </a:cubicBezTo>
                <a:cubicBezTo>
                  <a:pt x="440956" y="171124"/>
                  <a:pt x="443993" y="163718"/>
                  <a:pt x="443993" y="154930"/>
                </a:cubicBezTo>
                <a:cubicBezTo>
                  <a:pt x="443993" y="146240"/>
                  <a:pt x="440931" y="138859"/>
                  <a:pt x="434809" y="132786"/>
                </a:cubicBezTo>
                <a:cubicBezTo>
                  <a:pt x="428686" y="126713"/>
                  <a:pt x="421280" y="123676"/>
                  <a:pt x="412590" y="123676"/>
                </a:cubicBezTo>
                <a:close/>
                <a:moveTo>
                  <a:pt x="1404083" y="122783"/>
                </a:moveTo>
                <a:cubicBezTo>
                  <a:pt x="1394009" y="122783"/>
                  <a:pt x="1385812" y="126571"/>
                  <a:pt x="1379492" y="134147"/>
                </a:cubicBezTo>
                <a:cubicBezTo>
                  <a:pt x="1374356" y="140227"/>
                  <a:pt x="1371788" y="147155"/>
                  <a:pt x="1371788" y="154930"/>
                </a:cubicBezTo>
                <a:cubicBezTo>
                  <a:pt x="1371788" y="162804"/>
                  <a:pt x="1374356" y="169781"/>
                  <a:pt x="1379492" y="175861"/>
                </a:cubicBezTo>
                <a:cubicBezTo>
                  <a:pt x="1385812" y="183437"/>
                  <a:pt x="1394009" y="187225"/>
                  <a:pt x="1404083" y="187225"/>
                </a:cubicBezTo>
                <a:cubicBezTo>
                  <a:pt x="1413070" y="187225"/>
                  <a:pt x="1420675" y="184111"/>
                  <a:pt x="1426897" y="177881"/>
                </a:cubicBezTo>
                <a:cubicBezTo>
                  <a:pt x="1433119" y="171651"/>
                  <a:pt x="1436230" y="164000"/>
                  <a:pt x="1436230" y="154930"/>
                </a:cubicBezTo>
                <a:cubicBezTo>
                  <a:pt x="1436230" y="145958"/>
                  <a:pt x="1433094" y="138357"/>
                  <a:pt x="1426823" y="132128"/>
                </a:cubicBezTo>
                <a:cubicBezTo>
                  <a:pt x="1420551" y="125898"/>
                  <a:pt x="1412971" y="122783"/>
                  <a:pt x="1404083" y="122783"/>
                </a:cubicBezTo>
                <a:close/>
                <a:moveTo>
                  <a:pt x="1009093" y="112811"/>
                </a:moveTo>
                <a:cubicBezTo>
                  <a:pt x="1000804" y="112811"/>
                  <a:pt x="994093" y="115290"/>
                  <a:pt x="988960" y="120246"/>
                </a:cubicBezTo>
                <a:cubicBezTo>
                  <a:pt x="984914" y="124191"/>
                  <a:pt x="982348" y="129502"/>
                  <a:pt x="981263" y="136177"/>
                </a:cubicBezTo>
                <a:lnTo>
                  <a:pt x="1036775" y="136177"/>
                </a:lnTo>
                <a:cubicBezTo>
                  <a:pt x="1033321" y="120600"/>
                  <a:pt x="1024094" y="112811"/>
                  <a:pt x="1009093" y="112811"/>
                </a:cubicBezTo>
                <a:close/>
                <a:moveTo>
                  <a:pt x="237568" y="112811"/>
                </a:moveTo>
                <a:cubicBezTo>
                  <a:pt x="229279" y="112811"/>
                  <a:pt x="222568" y="115290"/>
                  <a:pt x="217435" y="120246"/>
                </a:cubicBezTo>
                <a:cubicBezTo>
                  <a:pt x="213388" y="124191"/>
                  <a:pt x="210823" y="129502"/>
                  <a:pt x="209737" y="136177"/>
                </a:cubicBezTo>
                <a:lnTo>
                  <a:pt x="265250" y="136177"/>
                </a:lnTo>
                <a:cubicBezTo>
                  <a:pt x="261796" y="120600"/>
                  <a:pt x="252569" y="112811"/>
                  <a:pt x="237568" y="112811"/>
                </a:cubicBezTo>
                <a:close/>
                <a:moveTo>
                  <a:pt x="631070" y="85873"/>
                </a:moveTo>
                <a:lnTo>
                  <a:pt x="680034" y="85873"/>
                </a:lnTo>
                <a:lnTo>
                  <a:pt x="680034" y="164157"/>
                </a:lnTo>
                <a:cubicBezTo>
                  <a:pt x="680034" y="172789"/>
                  <a:pt x="682106" y="179139"/>
                  <a:pt x="686248" y="183207"/>
                </a:cubicBezTo>
                <a:cubicBezTo>
                  <a:pt x="690686" y="187573"/>
                  <a:pt x="696850" y="189756"/>
                  <a:pt x="704740" y="189756"/>
                </a:cubicBezTo>
                <a:cubicBezTo>
                  <a:pt x="712530" y="189756"/>
                  <a:pt x="718644" y="187573"/>
                  <a:pt x="723083" y="183207"/>
                </a:cubicBezTo>
                <a:cubicBezTo>
                  <a:pt x="727225" y="179139"/>
                  <a:pt x="729296" y="172789"/>
                  <a:pt x="729296" y="164157"/>
                </a:cubicBezTo>
                <a:lnTo>
                  <a:pt x="729296" y="85873"/>
                </a:lnTo>
                <a:lnTo>
                  <a:pt x="778261" y="85873"/>
                </a:lnTo>
                <a:lnTo>
                  <a:pt x="778261" y="173533"/>
                </a:lnTo>
                <a:cubicBezTo>
                  <a:pt x="778261" y="199231"/>
                  <a:pt x="766107" y="216296"/>
                  <a:pt x="741798" y="224730"/>
                </a:cubicBezTo>
                <a:cubicBezTo>
                  <a:pt x="731678" y="228203"/>
                  <a:pt x="719325" y="229939"/>
                  <a:pt x="704740" y="229939"/>
                </a:cubicBezTo>
                <a:cubicBezTo>
                  <a:pt x="676066" y="229939"/>
                  <a:pt x="655478" y="222895"/>
                  <a:pt x="642976" y="208805"/>
                </a:cubicBezTo>
                <a:cubicBezTo>
                  <a:pt x="635039" y="199876"/>
                  <a:pt x="631070" y="188118"/>
                  <a:pt x="631070" y="173533"/>
                </a:cubicBezTo>
                <a:close/>
                <a:moveTo>
                  <a:pt x="906130" y="83939"/>
                </a:moveTo>
                <a:cubicBezTo>
                  <a:pt x="908703" y="83939"/>
                  <a:pt x="911870" y="84087"/>
                  <a:pt x="915629" y="84383"/>
                </a:cubicBezTo>
                <a:lnTo>
                  <a:pt x="915629" y="130820"/>
                </a:lnTo>
                <a:cubicBezTo>
                  <a:pt x="908802" y="127545"/>
                  <a:pt x="901875" y="125908"/>
                  <a:pt x="894849" y="125908"/>
                </a:cubicBezTo>
                <a:cubicBezTo>
                  <a:pt x="878821" y="125908"/>
                  <a:pt x="868431" y="132506"/>
                  <a:pt x="863681" y="145702"/>
                </a:cubicBezTo>
                <a:cubicBezTo>
                  <a:pt x="861900" y="150465"/>
                  <a:pt x="861009" y="156864"/>
                  <a:pt x="861009" y="164901"/>
                </a:cubicBezTo>
                <a:lnTo>
                  <a:pt x="861009" y="223986"/>
                </a:lnTo>
                <a:lnTo>
                  <a:pt x="812045" y="223986"/>
                </a:lnTo>
                <a:lnTo>
                  <a:pt x="812045" y="85873"/>
                </a:lnTo>
                <a:lnTo>
                  <a:pt x="861009" y="85873"/>
                </a:lnTo>
                <a:lnTo>
                  <a:pt x="861009" y="108495"/>
                </a:lnTo>
                <a:cubicBezTo>
                  <a:pt x="866155" y="100459"/>
                  <a:pt x="871696" y="94654"/>
                  <a:pt x="877634" y="91082"/>
                </a:cubicBezTo>
                <a:cubicBezTo>
                  <a:pt x="885647" y="86320"/>
                  <a:pt x="895146" y="83939"/>
                  <a:pt x="906130" y="83939"/>
                </a:cubicBezTo>
                <a:close/>
                <a:moveTo>
                  <a:pt x="2704246" y="83641"/>
                </a:moveTo>
                <a:lnTo>
                  <a:pt x="2682070" y="148381"/>
                </a:lnTo>
                <a:lnTo>
                  <a:pt x="2726123" y="148381"/>
                </a:lnTo>
                <a:close/>
                <a:moveTo>
                  <a:pt x="1789846" y="83641"/>
                </a:moveTo>
                <a:lnTo>
                  <a:pt x="1767670" y="148381"/>
                </a:lnTo>
                <a:lnTo>
                  <a:pt x="1811724" y="148381"/>
                </a:lnTo>
                <a:close/>
                <a:moveTo>
                  <a:pt x="1007159" y="82004"/>
                </a:moveTo>
                <a:cubicBezTo>
                  <a:pt x="1037222" y="82004"/>
                  <a:pt x="1058703" y="92938"/>
                  <a:pt x="1071601" y="114807"/>
                </a:cubicBezTo>
                <a:cubicBezTo>
                  <a:pt x="1078844" y="127132"/>
                  <a:pt x="1082466" y="141445"/>
                  <a:pt x="1082466" y="157746"/>
                </a:cubicBezTo>
                <a:lnTo>
                  <a:pt x="1082466" y="164008"/>
                </a:lnTo>
                <a:lnTo>
                  <a:pt x="979923" y="164008"/>
                </a:lnTo>
                <a:cubicBezTo>
                  <a:pt x="979923" y="184745"/>
                  <a:pt x="989888" y="195113"/>
                  <a:pt x="1009819" y="195113"/>
                </a:cubicBezTo>
                <a:cubicBezTo>
                  <a:pt x="1019983" y="195113"/>
                  <a:pt x="1027777" y="190748"/>
                  <a:pt x="1033204" y="182016"/>
                </a:cubicBezTo>
                <a:lnTo>
                  <a:pt x="1080531" y="182016"/>
                </a:lnTo>
                <a:cubicBezTo>
                  <a:pt x="1076761" y="194479"/>
                  <a:pt x="1071204" y="204123"/>
                  <a:pt x="1063862" y="210947"/>
                </a:cubicBezTo>
                <a:cubicBezTo>
                  <a:pt x="1050567" y="223311"/>
                  <a:pt x="1032757" y="229493"/>
                  <a:pt x="1010433" y="229493"/>
                </a:cubicBezTo>
                <a:cubicBezTo>
                  <a:pt x="982056" y="229493"/>
                  <a:pt x="960724" y="220861"/>
                  <a:pt x="946437" y="203596"/>
                </a:cubicBezTo>
                <a:cubicBezTo>
                  <a:pt x="935721" y="190698"/>
                  <a:pt x="930363" y="174972"/>
                  <a:pt x="930363" y="156418"/>
                </a:cubicBezTo>
                <a:cubicBezTo>
                  <a:pt x="930363" y="134391"/>
                  <a:pt x="937061" y="116483"/>
                  <a:pt x="950455" y="102691"/>
                </a:cubicBezTo>
                <a:cubicBezTo>
                  <a:pt x="963850" y="88900"/>
                  <a:pt x="982751" y="82004"/>
                  <a:pt x="1007159" y="82004"/>
                </a:cubicBezTo>
                <a:close/>
                <a:moveTo>
                  <a:pt x="235634" y="82004"/>
                </a:moveTo>
                <a:cubicBezTo>
                  <a:pt x="265697" y="82004"/>
                  <a:pt x="287178" y="92938"/>
                  <a:pt x="300076" y="114807"/>
                </a:cubicBezTo>
                <a:cubicBezTo>
                  <a:pt x="307319" y="127132"/>
                  <a:pt x="310941" y="141445"/>
                  <a:pt x="310941" y="157746"/>
                </a:cubicBezTo>
                <a:lnTo>
                  <a:pt x="310941" y="164008"/>
                </a:lnTo>
                <a:lnTo>
                  <a:pt x="208398" y="164008"/>
                </a:lnTo>
                <a:cubicBezTo>
                  <a:pt x="208398" y="184745"/>
                  <a:pt x="218363" y="195113"/>
                  <a:pt x="238294" y="195113"/>
                </a:cubicBezTo>
                <a:cubicBezTo>
                  <a:pt x="248458" y="195113"/>
                  <a:pt x="256253" y="190748"/>
                  <a:pt x="261678" y="182016"/>
                </a:cubicBezTo>
                <a:lnTo>
                  <a:pt x="309006" y="182016"/>
                </a:lnTo>
                <a:cubicBezTo>
                  <a:pt x="305235" y="194479"/>
                  <a:pt x="299679" y="204123"/>
                  <a:pt x="292337" y="210947"/>
                </a:cubicBezTo>
                <a:cubicBezTo>
                  <a:pt x="279042" y="223311"/>
                  <a:pt x="261232" y="229493"/>
                  <a:pt x="238908" y="229493"/>
                </a:cubicBezTo>
                <a:cubicBezTo>
                  <a:pt x="210531" y="229493"/>
                  <a:pt x="189199" y="220861"/>
                  <a:pt x="174912" y="203596"/>
                </a:cubicBezTo>
                <a:cubicBezTo>
                  <a:pt x="164196" y="190698"/>
                  <a:pt x="158838" y="174972"/>
                  <a:pt x="158838" y="156418"/>
                </a:cubicBezTo>
                <a:cubicBezTo>
                  <a:pt x="158838" y="134391"/>
                  <a:pt x="165536" y="116483"/>
                  <a:pt x="178930" y="102691"/>
                </a:cubicBezTo>
                <a:cubicBezTo>
                  <a:pt x="192325" y="88900"/>
                  <a:pt x="211226" y="82004"/>
                  <a:pt x="235634" y="82004"/>
                </a:cubicBezTo>
                <a:close/>
                <a:moveTo>
                  <a:pt x="399551" y="81557"/>
                </a:moveTo>
                <a:cubicBezTo>
                  <a:pt x="409360" y="81557"/>
                  <a:pt x="418575" y="83592"/>
                  <a:pt x="427196" y="87660"/>
                </a:cubicBezTo>
                <a:cubicBezTo>
                  <a:pt x="432149" y="90041"/>
                  <a:pt x="437252" y="93960"/>
                  <a:pt x="442505" y="99417"/>
                </a:cubicBezTo>
                <a:lnTo>
                  <a:pt x="442505" y="85873"/>
                </a:lnTo>
                <a:lnTo>
                  <a:pt x="491469" y="85873"/>
                </a:lnTo>
                <a:lnTo>
                  <a:pt x="491469" y="223986"/>
                </a:lnTo>
                <a:lnTo>
                  <a:pt x="442505" y="223986"/>
                </a:lnTo>
                <a:lnTo>
                  <a:pt x="442505" y="208657"/>
                </a:lnTo>
                <a:cubicBezTo>
                  <a:pt x="437848" y="214511"/>
                  <a:pt x="433141" y="218777"/>
                  <a:pt x="428385" y="221456"/>
                </a:cubicBezTo>
                <a:cubicBezTo>
                  <a:pt x="420061" y="226119"/>
                  <a:pt x="410598" y="228451"/>
                  <a:pt x="399996" y="228451"/>
                </a:cubicBezTo>
                <a:cubicBezTo>
                  <a:pt x="382854" y="228451"/>
                  <a:pt x="367594" y="222553"/>
                  <a:pt x="354217" y="210759"/>
                </a:cubicBezTo>
                <a:cubicBezTo>
                  <a:pt x="338264" y="196684"/>
                  <a:pt x="330288" y="178049"/>
                  <a:pt x="330288" y="154855"/>
                </a:cubicBezTo>
                <a:cubicBezTo>
                  <a:pt x="330288" y="131264"/>
                  <a:pt x="338463" y="112432"/>
                  <a:pt x="354812" y="98359"/>
                </a:cubicBezTo>
                <a:cubicBezTo>
                  <a:pt x="367793" y="87158"/>
                  <a:pt x="382706" y="81557"/>
                  <a:pt x="399551" y="81557"/>
                </a:cubicBezTo>
                <a:close/>
                <a:moveTo>
                  <a:pt x="1170870" y="80962"/>
                </a:moveTo>
                <a:cubicBezTo>
                  <a:pt x="1186248" y="80962"/>
                  <a:pt x="1201181" y="83939"/>
                  <a:pt x="1215667" y="89892"/>
                </a:cubicBezTo>
                <a:lnTo>
                  <a:pt x="1199147" y="121443"/>
                </a:lnTo>
                <a:cubicBezTo>
                  <a:pt x="1190051" y="116681"/>
                  <a:pt x="1181352" y="114300"/>
                  <a:pt x="1173049" y="114300"/>
                </a:cubicBezTo>
                <a:cubicBezTo>
                  <a:pt x="1163262" y="114300"/>
                  <a:pt x="1158368" y="117702"/>
                  <a:pt x="1158368" y="124506"/>
                </a:cubicBezTo>
                <a:cubicBezTo>
                  <a:pt x="1158368" y="127608"/>
                  <a:pt x="1160348" y="130109"/>
                  <a:pt x="1164307" y="132010"/>
                </a:cubicBezTo>
                <a:cubicBezTo>
                  <a:pt x="1166089" y="132903"/>
                  <a:pt x="1171334" y="134243"/>
                  <a:pt x="1180043" y="136029"/>
                </a:cubicBezTo>
                <a:cubicBezTo>
                  <a:pt x="1192812" y="138708"/>
                  <a:pt x="1202215" y="142974"/>
                  <a:pt x="1208253" y="148828"/>
                </a:cubicBezTo>
                <a:cubicBezTo>
                  <a:pt x="1215875" y="156170"/>
                  <a:pt x="1219685" y="165695"/>
                  <a:pt x="1219685" y="177403"/>
                </a:cubicBezTo>
                <a:cubicBezTo>
                  <a:pt x="1219685" y="192087"/>
                  <a:pt x="1214427" y="204093"/>
                  <a:pt x="1203909" y="213419"/>
                </a:cubicBezTo>
                <a:cubicBezTo>
                  <a:pt x="1192102" y="223936"/>
                  <a:pt x="1175483" y="229195"/>
                  <a:pt x="1154052" y="229195"/>
                </a:cubicBezTo>
                <a:cubicBezTo>
                  <a:pt x="1135101" y="229195"/>
                  <a:pt x="1116696" y="223887"/>
                  <a:pt x="1098837" y="213270"/>
                </a:cubicBezTo>
                <a:lnTo>
                  <a:pt x="1116547" y="178742"/>
                </a:lnTo>
                <a:cubicBezTo>
                  <a:pt x="1130499" y="187870"/>
                  <a:pt x="1143461" y="192434"/>
                  <a:pt x="1155433" y="192434"/>
                </a:cubicBezTo>
                <a:cubicBezTo>
                  <a:pt x="1165625" y="192434"/>
                  <a:pt x="1170721" y="188912"/>
                  <a:pt x="1170721" y="181868"/>
                </a:cubicBezTo>
                <a:cubicBezTo>
                  <a:pt x="1170721" y="178197"/>
                  <a:pt x="1168939" y="175369"/>
                  <a:pt x="1165377" y="173384"/>
                </a:cubicBezTo>
                <a:cubicBezTo>
                  <a:pt x="1163100" y="172095"/>
                  <a:pt x="1157953" y="170557"/>
                  <a:pt x="1149936" y="168771"/>
                </a:cubicBezTo>
                <a:cubicBezTo>
                  <a:pt x="1140929" y="166789"/>
                  <a:pt x="1135039" y="165254"/>
                  <a:pt x="1132267" y="164164"/>
                </a:cubicBezTo>
                <a:cubicBezTo>
                  <a:pt x="1122370" y="160302"/>
                  <a:pt x="1115689" y="154261"/>
                  <a:pt x="1112224" y="146040"/>
                </a:cubicBezTo>
                <a:cubicBezTo>
                  <a:pt x="1110344" y="141581"/>
                  <a:pt x="1109404" y="136232"/>
                  <a:pt x="1109404" y="129992"/>
                </a:cubicBezTo>
                <a:cubicBezTo>
                  <a:pt x="1109404" y="117907"/>
                  <a:pt x="1113521" y="107358"/>
                  <a:pt x="1121756" y="98345"/>
                </a:cubicBezTo>
                <a:cubicBezTo>
                  <a:pt x="1132373" y="86756"/>
                  <a:pt x="1148744" y="80962"/>
                  <a:pt x="1170870" y="80962"/>
                </a:cubicBezTo>
                <a:close/>
                <a:moveTo>
                  <a:pt x="1405572" y="80813"/>
                </a:moveTo>
                <a:cubicBezTo>
                  <a:pt x="1431666" y="80813"/>
                  <a:pt x="1452502" y="89197"/>
                  <a:pt x="1468079" y="105965"/>
                </a:cubicBezTo>
                <a:cubicBezTo>
                  <a:pt x="1480779" y="119657"/>
                  <a:pt x="1487129" y="135979"/>
                  <a:pt x="1487129" y="154930"/>
                </a:cubicBezTo>
                <a:cubicBezTo>
                  <a:pt x="1487129" y="174079"/>
                  <a:pt x="1480829" y="190500"/>
                  <a:pt x="1468228" y="204192"/>
                </a:cubicBezTo>
                <a:cubicBezTo>
                  <a:pt x="1452948" y="220861"/>
                  <a:pt x="1431567" y="229195"/>
                  <a:pt x="1404083" y="229195"/>
                </a:cubicBezTo>
                <a:cubicBezTo>
                  <a:pt x="1376501" y="229195"/>
                  <a:pt x="1355069" y="220861"/>
                  <a:pt x="1339790" y="204192"/>
                </a:cubicBezTo>
                <a:cubicBezTo>
                  <a:pt x="1327189" y="190500"/>
                  <a:pt x="1320888" y="173682"/>
                  <a:pt x="1320888" y="153739"/>
                </a:cubicBezTo>
                <a:cubicBezTo>
                  <a:pt x="1320888" y="135780"/>
                  <a:pt x="1327238" y="119856"/>
                  <a:pt x="1339938" y="105965"/>
                </a:cubicBezTo>
                <a:cubicBezTo>
                  <a:pt x="1355317" y="89197"/>
                  <a:pt x="1377195" y="80813"/>
                  <a:pt x="1405572" y="80813"/>
                </a:cubicBezTo>
                <a:close/>
                <a:moveTo>
                  <a:pt x="2205820" y="65931"/>
                </a:moveTo>
                <a:cubicBezTo>
                  <a:pt x="2193685" y="65931"/>
                  <a:pt x="2182693" y="69338"/>
                  <a:pt x="2172844" y="76152"/>
                </a:cubicBezTo>
                <a:cubicBezTo>
                  <a:pt x="2162996" y="82966"/>
                  <a:pt x="2155983" y="92044"/>
                  <a:pt x="2151805" y="103384"/>
                </a:cubicBezTo>
                <a:cubicBezTo>
                  <a:pt x="2149418" y="109850"/>
                  <a:pt x="2148224" y="116416"/>
                  <a:pt x="2148224" y="123081"/>
                </a:cubicBezTo>
                <a:cubicBezTo>
                  <a:pt x="2148224" y="136808"/>
                  <a:pt x="2152800" y="149094"/>
                  <a:pt x="2161951" y="159936"/>
                </a:cubicBezTo>
                <a:cubicBezTo>
                  <a:pt x="2173291" y="173367"/>
                  <a:pt x="2187914" y="180082"/>
                  <a:pt x="2205820" y="180082"/>
                </a:cubicBezTo>
                <a:cubicBezTo>
                  <a:pt x="2223726" y="180082"/>
                  <a:pt x="2238399" y="173417"/>
                  <a:pt x="2249839" y="160087"/>
                </a:cubicBezTo>
                <a:cubicBezTo>
                  <a:pt x="2258990" y="149443"/>
                  <a:pt x="2263566" y="137108"/>
                  <a:pt x="2263566" y="123081"/>
                </a:cubicBezTo>
                <a:cubicBezTo>
                  <a:pt x="2263566" y="108756"/>
                  <a:pt x="2258990" y="96371"/>
                  <a:pt x="2249839" y="85925"/>
                </a:cubicBezTo>
                <a:cubicBezTo>
                  <a:pt x="2238100" y="72595"/>
                  <a:pt x="2223427" y="65931"/>
                  <a:pt x="2205820" y="65931"/>
                </a:cubicBezTo>
                <a:close/>
                <a:moveTo>
                  <a:pt x="1974393" y="63400"/>
                </a:moveTo>
                <a:lnTo>
                  <a:pt x="1974393" y="114002"/>
                </a:lnTo>
                <a:lnTo>
                  <a:pt x="1992010" y="114002"/>
                </a:lnTo>
                <a:cubicBezTo>
                  <a:pt x="2003456" y="114002"/>
                  <a:pt x="2011319" y="111514"/>
                  <a:pt x="2015599" y="106540"/>
                </a:cubicBezTo>
                <a:cubicBezTo>
                  <a:pt x="2019481" y="102061"/>
                  <a:pt x="2021422" y="95991"/>
                  <a:pt x="2021422" y="88329"/>
                </a:cubicBezTo>
                <a:cubicBezTo>
                  <a:pt x="2021422" y="80765"/>
                  <a:pt x="2019208" y="74719"/>
                  <a:pt x="2014778" y="70192"/>
                </a:cubicBezTo>
                <a:cubicBezTo>
                  <a:pt x="2010349" y="65664"/>
                  <a:pt x="2002809" y="63400"/>
                  <a:pt x="1992159" y="63400"/>
                </a:cubicBezTo>
                <a:close/>
                <a:moveTo>
                  <a:pt x="531950" y="44351"/>
                </a:moveTo>
                <a:lnTo>
                  <a:pt x="580915" y="44351"/>
                </a:lnTo>
                <a:lnTo>
                  <a:pt x="580915" y="85873"/>
                </a:lnTo>
                <a:lnTo>
                  <a:pt x="608746" y="85873"/>
                </a:lnTo>
                <a:lnTo>
                  <a:pt x="608746" y="125908"/>
                </a:lnTo>
                <a:lnTo>
                  <a:pt x="580915" y="125908"/>
                </a:lnTo>
                <a:lnTo>
                  <a:pt x="580915" y="223986"/>
                </a:lnTo>
                <a:lnTo>
                  <a:pt x="531950" y="223986"/>
                </a:lnTo>
                <a:lnTo>
                  <a:pt x="531950" y="125908"/>
                </a:lnTo>
                <a:lnTo>
                  <a:pt x="515877" y="125908"/>
                </a:lnTo>
                <a:lnTo>
                  <a:pt x="515877" y="85873"/>
                </a:lnTo>
                <a:lnTo>
                  <a:pt x="531950" y="85873"/>
                </a:lnTo>
                <a:close/>
                <a:moveTo>
                  <a:pt x="2835959" y="20836"/>
                </a:moveTo>
                <a:lnTo>
                  <a:pt x="2888793" y="20836"/>
                </a:lnTo>
                <a:lnTo>
                  <a:pt x="2888793" y="223986"/>
                </a:lnTo>
                <a:lnTo>
                  <a:pt x="2835959" y="223986"/>
                </a:lnTo>
                <a:close/>
                <a:moveTo>
                  <a:pt x="2675820" y="20836"/>
                </a:moveTo>
                <a:lnTo>
                  <a:pt x="2733416" y="20836"/>
                </a:lnTo>
                <a:lnTo>
                  <a:pt x="2809914" y="223986"/>
                </a:lnTo>
                <a:lnTo>
                  <a:pt x="2753508" y="223986"/>
                </a:lnTo>
                <a:lnTo>
                  <a:pt x="2740411" y="188565"/>
                </a:lnTo>
                <a:lnTo>
                  <a:pt x="2667485" y="188565"/>
                </a:lnTo>
                <a:lnTo>
                  <a:pt x="2653495" y="223986"/>
                </a:lnTo>
                <a:lnTo>
                  <a:pt x="2597685" y="223986"/>
                </a:lnTo>
                <a:close/>
                <a:moveTo>
                  <a:pt x="1921559" y="20836"/>
                </a:moveTo>
                <a:lnTo>
                  <a:pt x="2005646" y="20836"/>
                </a:lnTo>
                <a:cubicBezTo>
                  <a:pt x="2029558" y="20836"/>
                  <a:pt x="2047715" y="27823"/>
                  <a:pt x="2060118" y="41797"/>
                </a:cubicBezTo>
                <a:cubicBezTo>
                  <a:pt x="2070833" y="53790"/>
                  <a:pt x="2076191" y="69102"/>
                  <a:pt x="2076191" y="87734"/>
                </a:cubicBezTo>
                <a:cubicBezTo>
                  <a:pt x="2076191" y="106069"/>
                  <a:pt x="2071875" y="121233"/>
                  <a:pt x="2063243" y="133226"/>
                </a:cubicBezTo>
                <a:cubicBezTo>
                  <a:pt x="2052031" y="148787"/>
                  <a:pt x="2033428" y="156567"/>
                  <a:pt x="2007432" y="156567"/>
                </a:cubicBezTo>
                <a:lnTo>
                  <a:pt x="1974393" y="156567"/>
                </a:lnTo>
                <a:lnTo>
                  <a:pt x="1974393" y="223986"/>
                </a:lnTo>
                <a:lnTo>
                  <a:pt x="1921559" y="223986"/>
                </a:lnTo>
                <a:close/>
                <a:moveTo>
                  <a:pt x="1761420" y="20836"/>
                </a:moveTo>
                <a:lnTo>
                  <a:pt x="1819016" y="20836"/>
                </a:lnTo>
                <a:lnTo>
                  <a:pt x="1895514" y="223986"/>
                </a:lnTo>
                <a:lnTo>
                  <a:pt x="1839108" y="223986"/>
                </a:lnTo>
                <a:lnTo>
                  <a:pt x="1826011" y="188565"/>
                </a:lnTo>
                <a:lnTo>
                  <a:pt x="1753085" y="188565"/>
                </a:lnTo>
                <a:lnTo>
                  <a:pt x="1739095" y="223986"/>
                </a:lnTo>
                <a:lnTo>
                  <a:pt x="1683285" y="223986"/>
                </a:lnTo>
                <a:close/>
                <a:moveTo>
                  <a:pt x="16559" y="20836"/>
                </a:moveTo>
                <a:lnTo>
                  <a:pt x="132942" y="20836"/>
                </a:lnTo>
                <a:lnTo>
                  <a:pt x="132942" y="64889"/>
                </a:lnTo>
                <a:lnTo>
                  <a:pt x="69393" y="64889"/>
                </a:lnTo>
                <a:lnTo>
                  <a:pt x="69393" y="99566"/>
                </a:lnTo>
                <a:lnTo>
                  <a:pt x="127287" y="99566"/>
                </a:lnTo>
                <a:lnTo>
                  <a:pt x="127287" y="143619"/>
                </a:lnTo>
                <a:lnTo>
                  <a:pt x="69393" y="143619"/>
                </a:lnTo>
                <a:lnTo>
                  <a:pt x="69393" y="223986"/>
                </a:lnTo>
                <a:lnTo>
                  <a:pt x="16559" y="223986"/>
                </a:lnTo>
                <a:close/>
                <a:moveTo>
                  <a:pt x="2449005" y="16520"/>
                </a:moveTo>
                <a:cubicBezTo>
                  <a:pt x="2463094" y="16520"/>
                  <a:pt x="2478920" y="19943"/>
                  <a:pt x="2496482" y="26789"/>
                </a:cubicBezTo>
                <a:lnTo>
                  <a:pt x="2496482" y="90041"/>
                </a:lnTo>
                <a:cubicBezTo>
                  <a:pt x="2491513" y="83948"/>
                  <a:pt x="2486445" y="79353"/>
                  <a:pt x="2481278" y="76255"/>
                </a:cubicBezTo>
                <a:cubicBezTo>
                  <a:pt x="2471838" y="70563"/>
                  <a:pt x="2461703" y="67716"/>
                  <a:pt x="2450873" y="67716"/>
                </a:cubicBezTo>
                <a:cubicBezTo>
                  <a:pt x="2437161" y="67716"/>
                  <a:pt x="2425236" y="71845"/>
                  <a:pt x="2415101" y="80102"/>
                </a:cubicBezTo>
                <a:cubicBezTo>
                  <a:pt x="2402283" y="90548"/>
                  <a:pt x="2395874" y="104874"/>
                  <a:pt x="2395874" y="123081"/>
                </a:cubicBezTo>
                <a:cubicBezTo>
                  <a:pt x="2395874" y="141188"/>
                  <a:pt x="2402283" y="155465"/>
                  <a:pt x="2415101" y="165911"/>
                </a:cubicBezTo>
                <a:cubicBezTo>
                  <a:pt x="2425236" y="174167"/>
                  <a:pt x="2437161" y="178296"/>
                  <a:pt x="2450873" y="178296"/>
                </a:cubicBezTo>
                <a:cubicBezTo>
                  <a:pt x="2461703" y="178296"/>
                  <a:pt x="2471838" y="175449"/>
                  <a:pt x="2481278" y="169757"/>
                </a:cubicBezTo>
                <a:cubicBezTo>
                  <a:pt x="2486346" y="166760"/>
                  <a:pt x="2491414" y="162165"/>
                  <a:pt x="2496482" y="155972"/>
                </a:cubicBezTo>
                <a:lnTo>
                  <a:pt x="2496482" y="219223"/>
                </a:lnTo>
                <a:cubicBezTo>
                  <a:pt x="2479218" y="226070"/>
                  <a:pt x="2463243" y="229493"/>
                  <a:pt x="2448559" y="229493"/>
                </a:cubicBezTo>
                <a:cubicBezTo>
                  <a:pt x="2422961" y="229493"/>
                  <a:pt x="2400041" y="221307"/>
                  <a:pt x="2379800" y="204936"/>
                </a:cubicBezTo>
                <a:cubicBezTo>
                  <a:pt x="2354003" y="184001"/>
                  <a:pt x="2341105" y="156716"/>
                  <a:pt x="2341105" y="123081"/>
                </a:cubicBezTo>
                <a:cubicBezTo>
                  <a:pt x="2341105" y="89346"/>
                  <a:pt x="2354003" y="62011"/>
                  <a:pt x="2379800" y="41076"/>
                </a:cubicBezTo>
                <a:cubicBezTo>
                  <a:pt x="2400041" y="24705"/>
                  <a:pt x="2423109" y="16520"/>
                  <a:pt x="2449005" y="16520"/>
                </a:cubicBezTo>
                <a:close/>
                <a:moveTo>
                  <a:pt x="2205820" y="14734"/>
                </a:moveTo>
                <a:cubicBezTo>
                  <a:pt x="2241539" y="14734"/>
                  <a:pt x="2269866" y="26590"/>
                  <a:pt x="2290801" y="50304"/>
                </a:cubicBezTo>
                <a:cubicBezTo>
                  <a:pt x="2309157" y="71140"/>
                  <a:pt x="2318334" y="95398"/>
                  <a:pt x="2318334" y="123081"/>
                </a:cubicBezTo>
                <a:cubicBezTo>
                  <a:pt x="2318334" y="150663"/>
                  <a:pt x="2309157" y="174873"/>
                  <a:pt x="2290801" y="195709"/>
                </a:cubicBezTo>
                <a:cubicBezTo>
                  <a:pt x="2269866" y="219422"/>
                  <a:pt x="2241539" y="231278"/>
                  <a:pt x="2205820" y="231278"/>
                </a:cubicBezTo>
                <a:cubicBezTo>
                  <a:pt x="2170201" y="231278"/>
                  <a:pt x="2141923" y="219422"/>
                  <a:pt x="2120988" y="195709"/>
                </a:cubicBezTo>
                <a:cubicBezTo>
                  <a:pt x="2102633" y="174873"/>
                  <a:pt x="2093455" y="150663"/>
                  <a:pt x="2093455" y="123081"/>
                </a:cubicBezTo>
                <a:cubicBezTo>
                  <a:pt x="2093455" y="110480"/>
                  <a:pt x="2095936" y="97556"/>
                  <a:pt x="2100896" y="84311"/>
                </a:cubicBezTo>
                <a:cubicBezTo>
                  <a:pt x="2105857" y="71065"/>
                  <a:pt x="2112505" y="59729"/>
                  <a:pt x="2120839" y="50304"/>
                </a:cubicBezTo>
                <a:cubicBezTo>
                  <a:pt x="2141775" y="26590"/>
                  <a:pt x="2170102" y="14734"/>
                  <a:pt x="2205820" y="14734"/>
                </a:cubicBezTo>
                <a:close/>
                <a:moveTo>
                  <a:pt x="1582528" y="0"/>
                </a:moveTo>
                <a:cubicBezTo>
                  <a:pt x="1589672" y="0"/>
                  <a:pt x="1596865" y="1680"/>
                  <a:pt x="1604108" y="5041"/>
                </a:cubicBezTo>
                <a:lnTo>
                  <a:pt x="1604108" y="47476"/>
                </a:lnTo>
                <a:cubicBezTo>
                  <a:pt x="1597490" y="43805"/>
                  <a:pt x="1591810" y="41969"/>
                  <a:pt x="1587067" y="41969"/>
                </a:cubicBezTo>
                <a:cubicBezTo>
                  <a:pt x="1580448" y="41969"/>
                  <a:pt x="1575607" y="44508"/>
                  <a:pt x="1572545" y="49585"/>
                </a:cubicBezTo>
                <a:cubicBezTo>
                  <a:pt x="1570767" y="52472"/>
                  <a:pt x="1569878" y="59590"/>
                  <a:pt x="1569878" y="70939"/>
                </a:cubicBezTo>
                <a:lnTo>
                  <a:pt x="1569878" y="85873"/>
                </a:lnTo>
                <a:lnTo>
                  <a:pt x="1604108" y="85873"/>
                </a:lnTo>
                <a:lnTo>
                  <a:pt x="1604108" y="126057"/>
                </a:lnTo>
                <a:lnTo>
                  <a:pt x="1569878" y="126057"/>
                </a:lnTo>
                <a:lnTo>
                  <a:pt x="1569878" y="223986"/>
                </a:lnTo>
                <a:lnTo>
                  <a:pt x="1520913" y="223986"/>
                </a:lnTo>
                <a:lnTo>
                  <a:pt x="1520913" y="126057"/>
                </a:lnTo>
                <a:lnTo>
                  <a:pt x="1503500" y="126057"/>
                </a:lnTo>
                <a:lnTo>
                  <a:pt x="1503500" y="85873"/>
                </a:lnTo>
                <a:lnTo>
                  <a:pt x="1520913" y="85873"/>
                </a:lnTo>
                <a:lnTo>
                  <a:pt x="1520913" y="67568"/>
                </a:lnTo>
                <a:cubicBezTo>
                  <a:pt x="1520913" y="47228"/>
                  <a:pt x="1526073" y="31551"/>
                  <a:pt x="1536391" y="20538"/>
                </a:cubicBezTo>
                <a:cubicBezTo>
                  <a:pt x="1549191" y="6846"/>
                  <a:pt x="1564570" y="0"/>
                  <a:pt x="1582528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567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2C08D-6BD0-2AEA-7334-9C3C0B087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CC5F2A-5770-AE6C-023B-D2594B5D02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518467" y="0"/>
            <a:ext cx="8673533" cy="68580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53365CD-4152-2B58-7201-136DA8F31025}"/>
              </a:ext>
            </a:extLst>
          </p:cNvPr>
          <p:cNvSpPr/>
          <p:nvPr/>
        </p:nvSpPr>
        <p:spPr>
          <a:xfrm>
            <a:off x="0" y="0"/>
            <a:ext cx="3518467" cy="6858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8498C7-E236-CF0B-99E8-CB1DAE10A713}"/>
              </a:ext>
            </a:extLst>
          </p:cNvPr>
          <p:cNvSpPr txBox="1"/>
          <p:nvPr/>
        </p:nvSpPr>
        <p:spPr>
          <a:xfrm>
            <a:off x="1" y="735106"/>
            <a:ext cx="351846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b="1" dirty="0">
                <a:latin typeface="Arial Rounded MT Bold" panose="020F0704030504030204" pitchFamily="34" charset="0"/>
              </a:rPr>
              <a:t>DRAWBACKS OF APOC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F20064-A81B-AF80-23C0-95DD9B37752C}"/>
              </a:ext>
            </a:extLst>
          </p:cNvPr>
          <p:cNvSpPr txBox="1"/>
          <p:nvPr/>
        </p:nvSpPr>
        <p:spPr>
          <a:xfrm>
            <a:off x="170329" y="1604682"/>
            <a:ext cx="31286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This is a prototype version it will be developed in future updates sooner or later.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Now it lacks the User interface but it would be developed in future updates.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It has some input lags.</a:t>
            </a:r>
          </a:p>
        </p:txBody>
      </p:sp>
    </p:spTree>
    <p:extLst>
      <p:ext uri="{BB962C8B-B14F-4D97-AF65-F5344CB8AC3E}">
        <p14:creationId xmlns:p14="http://schemas.microsoft.com/office/powerpoint/2010/main" val="484173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3D91F-C5F9-FA12-E693-D55059E7D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76A2E-B41E-F468-53AE-7DF68A99A5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29B1C9D-5481-DE36-79FF-C84317431F4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1EBC21-93CD-70CC-4C31-B1C636B84527}"/>
              </a:ext>
            </a:extLst>
          </p:cNvPr>
          <p:cNvSpPr txBox="1"/>
          <p:nvPr/>
        </p:nvSpPr>
        <p:spPr>
          <a:xfrm>
            <a:off x="0" y="2036311"/>
            <a:ext cx="12192000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7500" dirty="0">
                <a:solidFill>
                  <a:schemeClr val="bg1"/>
                </a:solidFill>
                <a:latin typeface="Berlin Sans FB Demi" panose="020E0802020502020306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6724637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</Words>
  <Application>Microsoft Office PowerPoint</Application>
  <PresentationFormat>Widescreen</PresentationFormat>
  <Paragraphs>5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Arial Rounded MT Bold</vt:lpstr>
      <vt:lpstr>Berlin Sans FB Demi</vt:lpstr>
      <vt:lpstr>Buendia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Navin Senthilrajan</dc:creator>
  <cp:lastModifiedBy>Navin Senthilrajan</cp:lastModifiedBy>
  <cp:revision>1</cp:revision>
  <dcterms:created xsi:type="dcterms:W3CDTF">2023-11-21T03:46:34Z</dcterms:created>
  <dcterms:modified xsi:type="dcterms:W3CDTF">2023-11-21T03:46:43Z</dcterms:modified>
</cp:coreProperties>
</file>

<file path=docProps/thumbnail.jpeg>
</file>